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6"/>
  </p:notesMasterIdLst>
  <p:sldIdLst>
    <p:sldId id="275" r:id="rId5"/>
    <p:sldId id="357" r:id="rId6"/>
    <p:sldId id="399" r:id="rId7"/>
    <p:sldId id="276" r:id="rId8"/>
    <p:sldId id="389" r:id="rId9"/>
    <p:sldId id="363" r:id="rId10"/>
    <p:sldId id="285" r:id="rId11"/>
    <p:sldId id="362" r:id="rId12"/>
    <p:sldId id="364" r:id="rId13"/>
    <p:sldId id="278" r:id="rId14"/>
    <p:sldId id="409" r:id="rId15"/>
    <p:sldId id="359" r:id="rId16"/>
    <p:sldId id="397" r:id="rId17"/>
    <p:sldId id="368" r:id="rId18"/>
    <p:sldId id="370" r:id="rId19"/>
    <p:sldId id="371" r:id="rId20"/>
    <p:sldId id="372" r:id="rId21"/>
    <p:sldId id="401" r:id="rId22"/>
    <p:sldId id="279" r:id="rId23"/>
    <p:sldId id="402" r:id="rId24"/>
    <p:sldId id="406" r:id="rId25"/>
    <p:sldId id="404" r:id="rId26"/>
    <p:sldId id="281" r:id="rId27"/>
    <p:sldId id="403" r:id="rId28"/>
    <p:sldId id="407" r:id="rId29"/>
    <p:sldId id="405" r:id="rId30"/>
    <p:sldId id="395" r:id="rId31"/>
    <p:sldId id="408" r:id="rId32"/>
    <p:sldId id="392" r:id="rId33"/>
    <p:sldId id="283" r:id="rId34"/>
    <p:sldId id="374" r:id="rId35"/>
    <p:sldId id="375" r:id="rId36"/>
    <p:sldId id="381" r:id="rId37"/>
    <p:sldId id="411" r:id="rId38"/>
    <p:sldId id="387" r:id="rId39"/>
    <p:sldId id="284" r:id="rId40"/>
    <p:sldId id="358" r:id="rId41"/>
    <p:sldId id="410" r:id="rId42"/>
    <p:sldId id="400" r:id="rId43"/>
    <p:sldId id="391" r:id="rId44"/>
    <p:sldId id="41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A6BCAB-F7A4-12FF-6ACC-B82C9ADD70FC}" name="Chloe Smelser" initials="CS" userId="S::tuo20025@temple.edu::eb630e92-5e9b-4b0b-a60b-e5d795cfdea3" providerId="AD"/>
  <p188:author id="{B28EB0B6-5BCB-4FBF-7854-A119A37EC640}" name="Stacy R. Phillips" initials="SP" userId="S::srklay@temple.edu::759fcead-5ff4-4262-9d28-e3c0eae4d504" providerId="AD"/>
  <p188:author id="{A1B046FF-5232-B9DB-F10F-C975C443A527}" name="Jamie C Ray-Leonetti" initials="" userId="S::tuj84869@temple.edu::8ad40286-5fd7-4ae8-81ba-b146066289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A95"/>
    <a:srgbClr val="B9CDE5"/>
    <a:srgbClr val="ABE4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0C5367-7A7E-4A43-BFAF-61FC0706C13D}" v="66" dt="2024-11-14T19:58:36.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46"/>
    <p:restoredTop sz="86409"/>
  </p:normalViewPr>
  <p:slideViewPr>
    <p:cSldViewPr snapToGrid="0">
      <p:cViewPr varScale="1">
        <p:scale>
          <a:sx n="100" d="100"/>
          <a:sy n="100" d="100"/>
        </p:scale>
        <p:origin x="1568" y="1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Smelser" userId="S::tuo20025@temple.edu::eb630e92-5e9b-4b0b-a60b-e5d795cfdea3" providerId="AD" clId="Web-{DEAFBA02-6BA6-A72F-33A6-9CBE33915F63}"/>
    <pc:docChg chg="addSld modSld">
      <pc:chgData name="Chloe Smelser" userId="S::tuo20025@temple.edu::eb630e92-5e9b-4b0b-a60b-e5d795cfdea3" providerId="AD" clId="Web-{DEAFBA02-6BA6-A72F-33A6-9CBE33915F63}" dt="2024-06-24T20:08:41.454" v="20"/>
      <pc:docMkLst>
        <pc:docMk/>
      </pc:docMkLst>
      <pc:sldChg chg="add modNotes">
        <pc:chgData name="Chloe Smelser" userId="S::tuo20025@temple.edu::eb630e92-5e9b-4b0b-a60b-e5d795cfdea3" providerId="AD" clId="Web-{DEAFBA02-6BA6-A72F-33A6-9CBE33915F63}" dt="2024-06-24T20:08:41.454" v="20"/>
        <pc:sldMkLst>
          <pc:docMk/>
          <pc:sldMk cId="3216712322" sldId="297"/>
        </pc:sldMkLst>
      </pc:sldChg>
    </pc:docChg>
  </pc:docChgLst>
  <pc:docChgLst>
    <pc:chgData name="Stacy R. Phillips" userId="S::srklay@temple.edu::759fcead-5ff4-4262-9d28-e3c0eae4d504" providerId="AD" clId="Web-{AB804D41-85C7-427C-9132-789176411504}"/>
    <pc:docChg chg="modSld">
      <pc:chgData name="Stacy R. Phillips" userId="S::srklay@temple.edu::759fcead-5ff4-4262-9d28-e3c0eae4d504" providerId="AD" clId="Web-{AB804D41-85C7-427C-9132-789176411504}" dt="2024-10-03T18:07:42.488" v="3"/>
      <pc:docMkLst>
        <pc:docMk/>
      </pc:docMkLst>
      <pc:sldChg chg="addSp delSp modSp">
        <pc:chgData name="Stacy R. Phillips" userId="S::srklay@temple.edu::759fcead-5ff4-4262-9d28-e3c0eae4d504" providerId="AD" clId="Web-{AB804D41-85C7-427C-9132-789176411504}" dt="2024-10-03T18:07:42.488" v="3"/>
        <pc:sldMkLst>
          <pc:docMk/>
          <pc:sldMk cId="1253976238" sldId="398"/>
        </pc:sldMkLst>
        <pc:spChg chg="mod">
          <ac:chgData name="Stacy R. Phillips" userId="S::srklay@temple.edu::759fcead-5ff4-4262-9d28-e3c0eae4d504" providerId="AD" clId="Web-{AB804D41-85C7-427C-9132-789176411504}" dt="2024-10-03T18:06:46.049" v="0"/>
          <ac:spMkLst>
            <pc:docMk/>
            <pc:sldMk cId="1253976238" sldId="398"/>
            <ac:spMk id="2" creationId="{92758871-AA9B-BA03-2492-4F9F67D907E1}"/>
          </ac:spMkLst>
        </pc:spChg>
        <pc:spChg chg="del">
          <ac:chgData name="Stacy R. Phillips" userId="S::srklay@temple.edu::759fcead-5ff4-4262-9d28-e3c0eae4d504" providerId="AD" clId="Web-{AB804D41-85C7-427C-9132-789176411504}" dt="2024-10-03T18:06:46.049" v="0"/>
          <ac:spMkLst>
            <pc:docMk/>
            <pc:sldMk cId="1253976238" sldId="398"/>
            <ac:spMk id="30" creationId="{DCC231C8-C761-4B31-9B1C-C6D19248C6B3}"/>
          </ac:spMkLst>
        </pc:spChg>
        <pc:spChg chg="add del">
          <ac:chgData name="Stacy R. Phillips" userId="S::srklay@temple.edu::759fcead-5ff4-4262-9d28-e3c0eae4d504" providerId="AD" clId="Web-{AB804D41-85C7-427C-9132-789176411504}" dt="2024-10-03T18:07:42.488" v="3"/>
          <ac:spMkLst>
            <pc:docMk/>
            <pc:sldMk cId="1253976238" sldId="398"/>
            <ac:spMk id="35" creationId="{7D144591-E9E9-4209-8701-3BB48A917D51}"/>
          </ac:spMkLst>
        </pc:spChg>
        <pc:spChg chg="add">
          <ac:chgData name="Stacy R. Phillips" userId="S::srklay@temple.edu::759fcead-5ff4-4262-9d28-e3c0eae4d504" providerId="AD" clId="Web-{AB804D41-85C7-427C-9132-789176411504}" dt="2024-10-03T18:07:42.488" v="3"/>
          <ac:spMkLst>
            <pc:docMk/>
            <pc:sldMk cId="1253976238" sldId="398"/>
            <ac:spMk id="40" creationId="{7D144591-E9E9-4209-8701-3BB48A917D51}"/>
          </ac:spMkLst>
        </pc:spChg>
        <pc:graphicFrameChg chg="mod modGraphic">
          <ac:chgData name="Stacy R. Phillips" userId="S::srklay@temple.edu::759fcead-5ff4-4262-9d28-e3c0eae4d504" providerId="AD" clId="Web-{AB804D41-85C7-427C-9132-789176411504}" dt="2024-10-03T18:07:42.488" v="3"/>
          <ac:graphicFrameMkLst>
            <pc:docMk/>
            <pc:sldMk cId="1253976238" sldId="398"/>
            <ac:graphicFrameMk id="5" creationId="{EFF472AA-74D5-770C-236F-CD445A01FB9D}"/>
          </ac:graphicFrameMkLst>
        </pc:graphicFrameChg>
      </pc:sldChg>
    </pc:docChg>
  </pc:docChgLst>
  <pc:docChgLst>
    <pc:chgData name="Chloe Smelser" userId="S::tuo20025@temple.edu::eb630e92-5e9b-4b0b-a60b-e5d795cfdea3" providerId="AD" clId="Web-{6A43EE07-690A-8A9A-E9E7-A776AFC48AF5}"/>
    <pc:docChg chg="modSld">
      <pc:chgData name="Chloe Smelser" userId="S::tuo20025@temple.edu::eb630e92-5e9b-4b0b-a60b-e5d795cfdea3" providerId="AD" clId="Web-{6A43EE07-690A-8A9A-E9E7-A776AFC48AF5}" dt="2024-08-26T18:37:28.366" v="294" actId="20577"/>
      <pc:docMkLst>
        <pc:docMk/>
      </pc:docMkLst>
      <pc:sldChg chg="delSp">
        <pc:chgData name="Chloe Smelser" userId="S::tuo20025@temple.edu::eb630e92-5e9b-4b0b-a60b-e5d795cfdea3" providerId="AD" clId="Web-{6A43EE07-690A-8A9A-E9E7-A776AFC48AF5}" dt="2024-08-26T12:12:42.043" v="0"/>
        <pc:sldMkLst>
          <pc:docMk/>
          <pc:sldMk cId="1803190710" sldId="276"/>
        </pc:sldMkLst>
        <pc:spChg chg="del">
          <ac:chgData name="Chloe Smelser" userId="S::tuo20025@temple.edu::eb630e92-5e9b-4b0b-a60b-e5d795cfdea3" providerId="AD" clId="Web-{6A43EE07-690A-8A9A-E9E7-A776AFC48AF5}" dt="2024-08-26T12:12:42.043" v="0"/>
          <ac:spMkLst>
            <pc:docMk/>
            <pc:sldMk cId="1803190710" sldId="276"/>
            <ac:spMk id="5" creationId="{EC8939BD-1DE9-4300-DBBF-8D2D12CE0EF5}"/>
          </ac:spMkLst>
        </pc:spChg>
      </pc:sldChg>
      <pc:sldChg chg="modSp">
        <pc:chgData name="Chloe Smelser" userId="S::tuo20025@temple.edu::eb630e92-5e9b-4b0b-a60b-e5d795cfdea3" providerId="AD" clId="Web-{6A43EE07-690A-8A9A-E9E7-A776AFC48AF5}" dt="2024-08-26T12:13:24.513" v="3" actId="20577"/>
        <pc:sldMkLst>
          <pc:docMk/>
          <pc:sldMk cId="1044776909" sldId="278"/>
        </pc:sldMkLst>
        <pc:spChg chg="mod">
          <ac:chgData name="Chloe Smelser" userId="S::tuo20025@temple.edu::eb630e92-5e9b-4b0b-a60b-e5d795cfdea3" providerId="AD" clId="Web-{6A43EE07-690A-8A9A-E9E7-A776AFC48AF5}" dt="2024-08-26T12:13:24.513" v="3" actId="20577"/>
          <ac:spMkLst>
            <pc:docMk/>
            <pc:sldMk cId="1044776909" sldId="278"/>
            <ac:spMk id="3" creationId="{54F6EEE7-BBE6-AA07-ACB8-BF289748B1E1}"/>
          </ac:spMkLst>
        </pc:spChg>
      </pc:sldChg>
      <pc:sldChg chg="modSp">
        <pc:chgData name="Chloe Smelser" userId="S::tuo20025@temple.edu::eb630e92-5e9b-4b0b-a60b-e5d795cfdea3" providerId="AD" clId="Web-{6A43EE07-690A-8A9A-E9E7-A776AFC48AF5}" dt="2024-08-26T18:37:28.366" v="294" actId="20577"/>
        <pc:sldMkLst>
          <pc:docMk/>
          <pc:sldMk cId="2023977249" sldId="367"/>
        </pc:sldMkLst>
        <pc:spChg chg="mod">
          <ac:chgData name="Chloe Smelser" userId="S::tuo20025@temple.edu::eb630e92-5e9b-4b0b-a60b-e5d795cfdea3" providerId="AD" clId="Web-{6A43EE07-690A-8A9A-E9E7-A776AFC48AF5}" dt="2024-08-26T18:37:28.366" v="294" actId="20577"/>
          <ac:spMkLst>
            <pc:docMk/>
            <pc:sldMk cId="2023977249" sldId="367"/>
            <ac:spMk id="3" creationId="{16FBBF41-7E64-F9FA-202F-294B7C51278F}"/>
          </ac:spMkLst>
        </pc:spChg>
      </pc:sldChg>
      <pc:sldChg chg="modSp">
        <pc:chgData name="Chloe Smelser" userId="S::tuo20025@temple.edu::eb630e92-5e9b-4b0b-a60b-e5d795cfdea3" providerId="AD" clId="Web-{6A43EE07-690A-8A9A-E9E7-A776AFC48AF5}" dt="2024-08-26T12:14:23.327" v="7" actId="20577"/>
        <pc:sldMkLst>
          <pc:docMk/>
          <pc:sldMk cId="611687998" sldId="372"/>
        </pc:sldMkLst>
        <pc:spChg chg="mod">
          <ac:chgData name="Chloe Smelser" userId="S::tuo20025@temple.edu::eb630e92-5e9b-4b0b-a60b-e5d795cfdea3" providerId="AD" clId="Web-{6A43EE07-690A-8A9A-E9E7-A776AFC48AF5}" dt="2024-08-26T12:14:23.327" v="7" actId="20577"/>
          <ac:spMkLst>
            <pc:docMk/>
            <pc:sldMk cId="611687998" sldId="372"/>
            <ac:spMk id="3" creationId="{FD946912-3402-C7B7-027C-5474E106575B}"/>
          </ac:spMkLst>
        </pc:spChg>
      </pc:sldChg>
      <pc:sldChg chg="modSp modCm">
        <pc:chgData name="Chloe Smelser" userId="S::tuo20025@temple.edu::eb630e92-5e9b-4b0b-a60b-e5d795cfdea3" providerId="AD" clId="Web-{6A43EE07-690A-8A9A-E9E7-A776AFC48AF5}" dt="2024-08-26T18:13:52.725" v="184" actId="20577"/>
        <pc:sldMkLst>
          <pc:docMk/>
          <pc:sldMk cId="1710346175" sldId="377"/>
        </pc:sldMkLst>
        <pc:spChg chg="mod">
          <ac:chgData name="Chloe Smelser" userId="S::tuo20025@temple.edu::eb630e92-5e9b-4b0b-a60b-e5d795cfdea3" providerId="AD" clId="Web-{6A43EE07-690A-8A9A-E9E7-A776AFC48AF5}" dt="2024-08-26T18:13:52.725" v="184" actId="20577"/>
          <ac:spMkLst>
            <pc:docMk/>
            <pc:sldMk cId="1710346175" sldId="377"/>
            <ac:spMk id="3" creationId="{1CEDB93D-A867-6B8D-AC7E-048397463945}"/>
          </ac:spMkLst>
        </pc:spChg>
        <pc:extLst>
          <p:ext xmlns:p="http://schemas.openxmlformats.org/presentationml/2006/main" uri="{D6D511B9-2390-475A-947B-AFAB55BFBCF1}">
            <pc226:cmChg xmlns:pc226="http://schemas.microsoft.com/office/powerpoint/2022/06/main/command" chg="mod">
              <pc226:chgData name="Chloe Smelser" userId="S::tuo20025@temple.edu::eb630e92-5e9b-4b0b-a60b-e5d795cfdea3" providerId="AD" clId="Web-{6A43EE07-690A-8A9A-E9E7-A776AFC48AF5}" dt="2024-08-26T18:13:52.725" v="184" actId="20577"/>
              <pc2:cmMkLst xmlns:pc2="http://schemas.microsoft.com/office/powerpoint/2019/9/main/command">
                <pc:docMk/>
                <pc:sldMk cId="1710346175" sldId="377"/>
                <pc2:cmMk id="{C886B53A-7E36-4E34-BCFD-93FCC067DDA2}"/>
              </pc2:cmMkLst>
            </pc226:cmChg>
          </p:ext>
        </pc:extLst>
      </pc:sldChg>
      <pc:sldChg chg="modSp modNotes">
        <pc:chgData name="Chloe Smelser" userId="S::tuo20025@temple.edu::eb630e92-5e9b-4b0b-a60b-e5d795cfdea3" providerId="AD" clId="Web-{6A43EE07-690A-8A9A-E9E7-A776AFC48AF5}" dt="2024-08-26T18:31:50.508" v="274" actId="20577"/>
        <pc:sldMkLst>
          <pc:docMk/>
          <pc:sldMk cId="2348665063" sldId="378"/>
        </pc:sldMkLst>
        <pc:spChg chg="mod">
          <ac:chgData name="Chloe Smelser" userId="S::tuo20025@temple.edu::eb630e92-5e9b-4b0b-a60b-e5d795cfdea3" providerId="AD" clId="Web-{6A43EE07-690A-8A9A-E9E7-A776AFC48AF5}" dt="2024-08-26T18:31:50.508" v="274" actId="20577"/>
          <ac:spMkLst>
            <pc:docMk/>
            <pc:sldMk cId="2348665063" sldId="378"/>
            <ac:spMk id="3" creationId="{1CEDB93D-A867-6B8D-AC7E-048397463945}"/>
          </ac:spMkLst>
        </pc:spChg>
      </pc:sldChg>
      <pc:sldChg chg="modSp">
        <pc:chgData name="Chloe Smelser" userId="S::tuo20025@temple.edu::eb630e92-5e9b-4b0b-a60b-e5d795cfdea3" providerId="AD" clId="Web-{6A43EE07-690A-8A9A-E9E7-A776AFC48AF5}" dt="2024-08-26T12:15:51.594" v="14" actId="20577"/>
        <pc:sldMkLst>
          <pc:docMk/>
          <pc:sldMk cId="2166953294" sldId="380"/>
        </pc:sldMkLst>
        <pc:spChg chg="mod">
          <ac:chgData name="Chloe Smelser" userId="S::tuo20025@temple.edu::eb630e92-5e9b-4b0b-a60b-e5d795cfdea3" providerId="AD" clId="Web-{6A43EE07-690A-8A9A-E9E7-A776AFC48AF5}" dt="2024-08-26T12:15:51.594" v="14" actId="20577"/>
          <ac:spMkLst>
            <pc:docMk/>
            <pc:sldMk cId="2166953294" sldId="380"/>
            <ac:spMk id="2" creationId="{1CAA7D9B-BC02-F87B-3E41-C1BBE6F18334}"/>
          </ac:spMkLst>
        </pc:spChg>
      </pc:sldChg>
      <pc:sldChg chg="modSp">
        <pc:chgData name="Chloe Smelser" userId="S::tuo20025@temple.edu::eb630e92-5e9b-4b0b-a60b-e5d795cfdea3" providerId="AD" clId="Web-{6A43EE07-690A-8A9A-E9E7-A776AFC48AF5}" dt="2024-08-26T18:28:45.499" v="217" actId="20577"/>
        <pc:sldMkLst>
          <pc:docMk/>
          <pc:sldMk cId="1765067166" sldId="392"/>
        </pc:sldMkLst>
        <pc:spChg chg="mod">
          <ac:chgData name="Chloe Smelser" userId="S::tuo20025@temple.edu::eb630e92-5e9b-4b0b-a60b-e5d795cfdea3" providerId="AD" clId="Web-{6A43EE07-690A-8A9A-E9E7-A776AFC48AF5}" dt="2024-08-26T18:28:45.499" v="217" actId="20577"/>
          <ac:spMkLst>
            <pc:docMk/>
            <pc:sldMk cId="1765067166" sldId="392"/>
            <ac:spMk id="2" creationId="{7FF871BC-F28D-2686-82B0-E557A665A49A}"/>
          </ac:spMkLst>
        </pc:spChg>
      </pc:sldChg>
    </pc:docChg>
  </pc:docChgLst>
  <pc:docChgLst>
    <pc:chgData name="Stacy R. Phillips" userId="S::srklay@temple.edu::759fcead-5ff4-4262-9d28-e3c0eae4d504" providerId="AD" clId="Web-{B28EDB1F-92A1-4B86-98F7-4894B4754690}"/>
    <pc:docChg chg="addSld modSld">
      <pc:chgData name="Stacy R. Phillips" userId="S::srklay@temple.edu::759fcead-5ff4-4262-9d28-e3c0eae4d504" providerId="AD" clId="Web-{B28EDB1F-92A1-4B86-98F7-4894B4754690}" dt="2024-08-30T14:09:35.504" v="23" actId="20577"/>
      <pc:docMkLst>
        <pc:docMk/>
      </pc:docMkLst>
      <pc:sldChg chg="modNotes">
        <pc:chgData name="Stacy R. Phillips" userId="S::srklay@temple.edu::759fcead-5ff4-4262-9d28-e3c0eae4d504" providerId="AD" clId="Web-{B28EDB1F-92A1-4B86-98F7-4894B4754690}" dt="2024-08-30T13:30:24.252" v="15"/>
        <pc:sldMkLst>
          <pc:docMk/>
          <pc:sldMk cId="3349752532" sldId="285"/>
        </pc:sldMkLst>
      </pc:sldChg>
      <pc:sldChg chg="modNotes">
        <pc:chgData name="Stacy R. Phillips" userId="S::srklay@temple.edu::759fcead-5ff4-4262-9d28-e3c0eae4d504" providerId="AD" clId="Web-{B28EDB1F-92A1-4B86-98F7-4894B4754690}" dt="2024-08-30T13:28:18.782" v="1"/>
        <pc:sldMkLst>
          <pc:docMk/>
          <pc:sldMk cId="121196365" sldId="364"/>
        </pc:sldMkLst>
      </pc:sldChg>
      <pc:sldChg chg="modSp new">
        <pc:chgData name="Stacy R. Phillips" userId="S::srklay@temple.edu::759fcead-5ff4-4262-9d28-e3c0eae4d504" providerId="AD" clId="Web-{B28EDB1F-92A1-4B86-98F7-4894B4754690}" dt="2024-08-30T14:09:35.504" v="23" actId="20577"/>
        <pc:sldMkLst>
          <pc:docMk/>
          <pc:sldMk cId="1548700775" sldId="396"/>
        </pc:sldMkLst>
        <pc:spChg chg="mod">
          <ac:chgData name="Stacy R. Phillips" userId="S::srklay@temple.edu::759fcead-5ff4-4262-9d28-e3c0eae4d504" providerId="AD" clId="Web-{B28EDB1F-92A1-4B86-98F7-4894B4754690}" dt="2024-08-30T14:09:35.504" v="23" actId="20577"/>
          <ac:spMkLst>
            <pc:docMk/>
            <pc:sldMk cId="1548700775" sldId="396"/>
            <ac:spMk id="2" creationId="{F951D514-2521-ACF3-4AE6-7691BCF2C47F}"/>
          </ac:spMkLst>
        </pc:spChg>
      </pc:sldChg>
    </pc:docChg>
  </pc:docChgLst>
  <pc:docChgLst>
    <pc:chgData name="Stacy R. Phillips" userId="S::srklay@temple.edu::759fcead-5ff4-4262-9d28-e3c0eae4d504" providerId="AD" clId="Web-{14BD08DA-2619-4F9D-8BE4-B0364A0D5349}"/>
    <pc:docChg chg="modSld">
      <pc:chgData name="Stacy R. Phillips" userId="S::srklay@temple.edu::759fcead-5ff4-4262-9d28-e3c0eae4d504" providerId="AD" clId="Web-{14BD08DA-2619-4F9D-8BE4-B0364A0D5349}" dt="2024-09-27T12:32:23.253" v="134"/>
      <pc:docMkLst>
        <pc:docMk/>
      </pc:docMkLst>
      <pc:sldChg chg="modNotes">
        <pc:chgData name="Stacy R. Phillips" userId="S::srklay@temple.edu::759fcead-5ff4-4262-9d28-e3c0eae4d504" providerId="AD" clId="Web-{14BD08DA-2619-4F9D-8BE4-B0364A0D5349}" dt="2024-09-27T12:30:56.360" v="66"/>
        <pc:sldMkLst>
          <pc:docMk/>
          <pc:sldMk cId="2023977249" sldId="367"/>
        </pc:sldMkLst>
      </pc:sldChg>
      <pc:sldChg chg="modSp modNotes">
        <pc:chgData name="Stacy R. Phillips" userId="S::srklay@temple.edu::759fcead-5ff4-4262-9d28-e3c0eae4d504" providerId="AD" clId="Web-{14BD08DA-2619-4F9D-8BE4-B0364A0D5349}" dt="2024-09-27T12:32:23.253" v="134"/>
        <pc:sldMkLst>
          <pc:docMk/>
          <pc:sldMk cId="996744099" sldId="387"/>
        </pc:sldMkLst>
        <pc:spChg chg="mod">
          <ac:chgData name="Stacy R. Phillips" userId="S::srklay@temple.edu::759fcead-5ff4-4262-9d28-e3c0eae4d504" providerId="AD" clId="Web-{14BD08DA-2619-4F9D-8BE4-B0364A0D5349}" dt="2024-09-27T12:31:14.486" v="75" actId="20577"/>
          <ac:spMkLst>
            <pc:docMk/>
            <pc:sldMk cId="996744099" sldId="387"/>
            <ac:spMk id="3" creationId="{679353C8-2A9B-DF2E-BB4B-3456AAECF869}"/>
          </ac:spMkLst>
        </pc:spChg>
      </pc:sldChg>
    </pc:docChg>
  </pc:docChgLst>
  <pc:docChgLst>
    <pc:chgData name="Stacy R. Phillips" userId="S::srklay@temple.edu::759fcead-5ff4-4262-9d28-e3c0eae4d504" providerId="AD" clId="Web-{E9D5CCE8-533B-42B0-AF02-1B3615BBF8F4}"/>
    <pc:docChg chg="modSld">
      <pc:chgData name="Stacy R. Phillips" userId="S::srklay@temple.edu::759fcead-5ff4-4262-9d28-e3c0eae4d504" providerId="AD" clId="Web-{E9D5CCE8-533B-42B0-AF02-1B3615BBF8F4}" dt="2024-09-27T12:48:30.429" v="8"/>
      <pc:docMkLst>
        <pc:docMk/>
      </pc:docMkLst>
      <pc:sldChg chg="modNotes">
        <pc:chgData name="Stacy R. Phillips" userId="S::srklay@temple.edu::759fcead-5ff4-4262-9d28-e3c0eae4d504" providerId="AD" clId="Web-{E9D5CCE8-533B-42B0-AF02-1B3615BBF8F4}" dt="2024-09-27T12:48:30.429" v="8"/>
        <pc:sldMkLst>
          <pc:docMk/>
          <pc:sldMk cId="996744099" sldId="387"/>
        </pc:sldMkLst>
      </pc:sldChg>
    </pc:docChg>
  </pc:docChgLst>
  <pc:docChgLst>
    <pc:chgData name="Stacy R. Phillips" userId="S::srklay@temple.edu::759fcead-5ff4-4262-9d28-e3c0eae4d504" providerId="AD" clId="Web-{E37A46AA-D61F-4616-B892-C6126F34CAE4}"/>
    <pc:docChg chg="modSld">
      <pc:chgData name="Stacy R. Phillips" userId="S::srklay@temple.edu::759fcead-5ff4-4262-9d28-e3c0eae4d504" providerId="AD" clId="Web-{E37A46AA-D61F-4616-B892-C6126F34CAE4}" dt="2024-09-19T14:43:21.676" v="67"/>
      <pc:docMkLst>
        <pc:docMk/>
      </pc:docMkLst>
      <pc:sldChg chg="addSp delSp modSp mod setBg">
        <pc:chgData name="Stacy R. Phillips" userId="S::srklay@temple.edu::759fcead-5ff4-4262-9d28-e3c0eae4d504" providerId="AD" clId="Web-{E37A46AA-D61F-4616-B892-C6126F34CAE4}" dt="2024-09-19T14:26:11.366" v="32"/>
        <pc:sldMkLst>
          <pc:docMk/>
          <pc:sldMk cId="2023977249" sldId="367"/>
        </pc:sldMkLst>
        <pc:spChg chg="mod">
          <ac:chgData name="Stacy R. Phillips" userId="S::srklay@temple.edu::759fcead-5ff4-4262-9d28-e3c0eae4d504" providerId="AD" clId="Web-{E37A46AA-D61F-4616-B892-C6126F34CAE4}" dt="2024-09-19T14:26:11.366" v="32"/>
          <ac:spMkLst>
            <pc:docMk/>
            <pc:sldMk cId="2023977249" sldId="367"/>
            <ac:spMk id="2" creationId="{6BA8DD30-DDF4-B546-8CE0-FC0CFC15FB81}"/>
          </ac:spMkLst>
        </pc:spChg>
        <pc:spChg chg="del mod">
          <ac:chgData name="Stacy R. Phillips" userId="S::srklay@temple.edu::759fcead-5ff4-4262-9d28-e3c0eae4d504" providerId="AD" clId="Web-{E37A46AA-D61F-4616-B892-C6126F34CAE4}" dt="2024-09-19T14:26:11.366" v="32"/>
          <ac:spMkLst>
            <pc:docMk/>
            <pc:sldMk cId="2023977249" sldId="367"/>
            <ac:spMk id="3" creationId="{16FBBF41-7E64-F9FA-202F-294B7C51278F}"/>
          </ac:spMkLst>
        </pc:spChg>
        <pc:spChg chg="add">
          <ac:chgData name="Stacy R. Phillips" userId="S::srklay@temple.edu::759fcead-5ff4-4262-9d28-e3c0eae4d504" providerId="AD" clId="Web-{E37A46AA-D61F-4616-B892-C6126F34CAE4}" dt="2024-09-19T14:26:11.366" v="32"/>
          <ac:spMkLst>
            <pc:docMk/>
            <pc:sldMk cId="2023977249" sldId="367"/>
            <ac:spMk id="9" creationId="{2E442304-DDBD-4F7B-8017-36BCC863FB40}"/>
          </ac:spMkLst>
        </pc:spChg>
        <pc:spChg chg="add">
          <ac:chgData name="Stacy R. Phillips" userId="S::srklay@temple.edu::759fcead-5ff4-4262-9d28-e3c0eae4d504" providerId="AD" clId="Web-{E37A46AA-D61F-4616-B892-C6126F34CAE4}" dt="2024-09-19T14:26:11.366" v="32"/>
          <ac:spMkLst>
            <pc:docMk/>
            <pc:sldMk cId="2023977249" sldId="367"/>
            <ac:spMk id="11" creationId="{5E107275-3853-46FD-A241-DE4355A42675}"/>
          </ac:spMkLst>
        </pc:spChg>
        <pc:graphicFrameChg chg="add">
          <ac:chgData name="Stacy R. Phillips" userId="S::srklay@temple.edu::759fcead-5ff4-4262-9d28-e3c0eae4d504" providerId="AD" clId="Web-{E37A46AA-D61F-4616-B892-C6126F34CAE4}" dt="2024-09-19T14:26:11.366" v="32"/>
          <ac:graphicFrameMkLst>
            <pc:docMk/>
            <pc:sldMk cId="2023977249" sldId="367"/>
            <ac:graphicFrameMk id="5" creationId="{8F04325F-8F82-4841-758D-642D86DF07B5}"/>
          </ac:graphicFrameMkLst>
        </pc:graphicFrameChg>
      </pc:sldChg>
      <pc:sldChg chg="addSp delSp modSp mod modClrScheme chgLayout">
        <pc:chgData name="Stacy R. Phillips" userId="S::srklay@temple.edu::759fcead-5ff4-4262-9d28-e3c0eae4d504" providerId="AD" clId="Web-{E37A46AA-D61F-4616-B892-C6126F34CAE4}" dt="2024-09-19T14:43:21.676" v="67"/>
        <pc:sldMkLst>
          <pc:docMk/>
          <pc:sldMk cId="3306835286" sldId="381"/>
        </pc:sldMkLst>
        <pc:spChg chg="mod ord">
          <ac:chgData name="Stacy R. Phillips" userId="S::srklay@temple.edu::759fcead-5ff4-4262-9d28-e3c0eae4d504" providerId="AD" clId="Web-{E37A46AA-D61F-4616-B892-C6126F34CAE4}" dt="2024-09-19T14:28:44.131" v="38"/>
          <ac:spMkLst>
            <pc:docMk/>
            <pc:sldMk cId="3306835286" sldId="381"/>
            <ac:spMk id="2" creationId="{77F2F7C2-C572-90A3-62E2-420E6DDC1849}"/>
          </ac:spMkLst>
        </pc:spChg>
        <pc:spChg chg="mod ord">
          <ac:chgData name="Stacy R. Phillips" userId="S::srklay@temple.edu::759fcead-5ff4-4262-9d28-e3c0eae4d504" providerId="AD" clId="Web-{E37A46AA-D61F-4616-B892-C6126F34CAE4}" dt="2024-09-19T14:42:54.286" v="64" actId="20577"/>
          <ac:spMkLst>
            <pc:docMk/>
            <pc:sldMk cId="3306835286" sldId="381"/>
            <ac:spMk id="3" creationId="{E95EF361-0F87-2CEC-3ABC-58D8E94D19C9}"/>
          </ac:spMkLst>
        </pc:spChg>
        <pc:spChg chg="add mod">
          <ac:chgData name="Stacy R. Phillips" userId="S::srklay@temple.edu::759fcead-5ff4-4262-9d28-e3c0eae4d504" providerId="AD" clId="Web-{E37A46AA-D61F-4616-B892-C6126F34CAE4}" dt="2024-09-19T14:28:01.084" v="37"/>
          <ac:spMkLst>
            <pc:docMk/>
            <pc:sldMk cId="3306835286" sldId="381"/>
            <ac:spMk id="5" creationId="{AF2B08D1-1D70-3354-80C1-DCDCB3857A82}"/>
          </ac:spMkLst>
        </pc:spChg>
        <pc:spChg chg="add del mod ord">
          <ac:chgData name="Stacy R. Phillips" userId="S::srklay@temple.edu::759fcead-5ff4-4262-9d28-e3c0eae4d504" providerId="AD" clId="Web-{E37A46AA-D61F-4616-B892-C6126F34CAE4}" dt="2024-09-19T14:39:19.786" v="49"/>
          <ac:spMkLst>
            <pc:docMk/>
            <pc:sldMk cId="3306835286" sldId="381"/>
            <ac:spMk id="7" creationId="{89CF843E-A257-BD7B-B1F6-D11536426397}"/>
          </ac:spMkLst>
        </pc:spChg>
        <pc:picChg chg="add del mod">
          <ac:chgData name="Stacy R. Phillips" userId="S::srklay@temple.edu::759fcead-5ff4-4262-9d28-e3c0eae4d504" providerId="AD" clId="Web-{E37A46AA-D61F-4616-B892-C6126F34CAE4}" dt="2024-09-19T14:33:52.177" v="48"/>
          <ac:picMkLst>
            <pc:docMk/>
            <pc:sldMk cId="3306835286" sldId="381"/>
            <ac:picMk id="4" creationId="{6D20B716-192E-EF24-EFA4-5C2BBBB5AF95}"/>
          </ac:picMkLst>
        </pc:picChg>
        <pc:picChg chg="add mod ord">
          <ac:chgData name="Stacy R. Phillips" userId="S::srklay@temple.edu::759fcead-5ff4-4262-9d28-e3c0eae4d504" providerId="AD" clId="Web-{E37A46AA-D61F-4616-B892-C6126F34CAE4}" dt="2024-09-19T14:43:21.676" v="67"/>
          <ac:picMkLst>
            <pc:docMk/>
            <pc:sldMk cId="3306835286" sldId="381"/>
            <ac:picMk id="8" creationId="{A8FCEED3-2572-6A3B-A4FA-223BA223B4F9}"/>
          </ac:picMkLst>
        </pc:picChg>
      </pc:sldChg>
      <pc:sldChg chg="modSp">
        <pc:chgData name="Stacy R. Phillips" userId="S::srklay@temple.edu::759fcead-5ff4-4262-9d28-e3c0eae4d504" providerId="AD" clId="Web-{E37A46AA-D61F-4616-B892-C6126F34CAE4}" dt="2024-09-19T14:14:48.633" v="9" actId="14100"/>
        <pc:sldMkLst>
          <pc:docMk/>
          <pc:sldMk cId="356759866" sldId="385"/>
        </pc:sldMkLst>
        <pc:spChg chg="mod">
          <ac:chgData name="Stacy R. Phillips" userId="S::srklay@temple.edu::759fcead-5ff4-4262-9d28-e3c0eae4d504" providerId="AD" clId="Web-{E37A46AA-D61F-4616-B892-C6126F34CAE4}" dt="2024-09-19T14:14:48.633" v="9" actId="14100"/>
          <ac:spMkLst>
            <pc:docMk/>
            <pc:sldMk cId="356759866" sldId="385"/>
            <ac:spMk id="2" creationId="{7A85983E-6D94-C1BC-0DEE-F6B1FD45FBB2}"/>
          </ac:spMkLst>
        </pc:spChg>
      </pc:sldChg>
      <pc:sldChg chg="addSp delSp modSp mod setBg">
        <pc:chgData name="Stacy R. Phillips" userId="S::srklay@temple.edu::759fcead-5ff4-4262-9d28-e3c0eae4d504" providerId="AD" clId="Web-{E37A46AA-D61F-4616-B892-C6126F34CAE4}" dt="2024-09-19T14:27:17.538" v="33"/>
        <pc:sldMkLst>
          <pc:docMk/>
          <pc:sldMk cId="775135528" sldId="386"/>
        </pc:sldMkLst>
        <pc:spChg chg="mod">
          <ac:chgData name="Stacy R. Phillips" userId="S::srklay@temple.edu::759fcead-5ff4-4262-9d28-e3c0eae4d504" providerId="AD" clId="Web-{E37A46AA-D61F-4616-B892-C6126F34CAE4}" dt="2024-09-19T14:27:17.538" v="33"/>
          <ac:spMkLst>
            <pc:docMk/>
            <pc:sldMk cId="775135528" sldId="386"/>
            <ac:spMk id="2" creationId="{E747AE8D-EBE3-64E9-2ED7-CB9A65779A47}"/>
          </ac:spMkLst>
        </pc:spChg>
        <pc:spChg chg="del">
          <ac:chgData name="Stacy R. Phillips" userId="S::srklay@temple.edu::759fcead-5ff4-4262-9d28-e3c0eae4d504" providerId="AD" clId="Web-{E37A46AA-D61F-4616-B892-C6126F34CAE4}" dt="2024-09-19T14:27:17.538" v="33"/>
          <ac:spMkLst>
            <pc:docMk/>
            <pc:sldMk cId="775135528" sldId="386"/>
            <ac:spMk id="3" creationId="{1CDC571D-B0D1-41C4-3722-06D2EB6D50B4}"/>
          </ac:spMkLst>
        </pc:spChg>
        <pc:spChg chg="add">
          <ac:chgData name="Stacy R. Phillips" userId="S::srklay@temple.edu::759fcead-5ff4-4262-9d28-e3c0eae4d504" providerId="AD" clId="Web-{E37A46AA-D61F-4616-B892-C6126F34CAE4}" dt="2024-09-19T14:27:17.538" v="33"/>
          <ac:spMkLst>
            <pc:docMk/>
            <pc:sldMk cId="775135528" sldId="386"/>
            <ac:spMk id="9" creationId="{2E442304-DDBD-4F7B-8017-36BCC863FB40}"/>
          </ac:spMkLst>
        </pc:spChg>
        <pc:spChg chg="add">
          <ac:chgData name="Stacy R. Phillips" userId="S::srklay@temple.edu::759fcead-5ff4-4262-9d28-e3c0eae4d504" providerId="AD" clId="Web-{E37A46AA-D61F-4616-B892-C6126F34CAE4}" dt="2024-09-19T14:27:17.538" v="33"/>
          <ac:spMkLst>
            <pc:docMk/>
            <pc:sldMk cId="775135528" sldId="386"/>
            <ac:spMk id="11" creationId="{5E107275-3853-46FD-A241-DE4355A42675}"/>
          </ac:spMkLst>
        </pc:spChg>
        <pc:graphicFrameChg chg="add">
          <ac:chgData name="Stacy R. Phillips" userId="S::srklay@temple.edu::759fcead-5ff4-4262-9d28-e3c0eae4d504" providerId="AD" clId="Web-{E37A46AA-D61F-4616-B892-C6126F34CAE4}" dt="2024-09-19T14:27:17.538" v="33"/>
          <ac:graphicFrameMkLst>
            <pc:docMk/>
            <pc:sldMk cId="775135528" sldId="386"/>
            <ac:graphicFrameMk id="5" creationId="{A9973FE3-3880-E130-CD46-12CFF9346679}"/>
          </ac:graphicFrameMkLst>
        </pc:graphicFrameChg>
      </pc:sldChg>
    </pc:docChg>
  </pc:docChgLst>
  <pc:docChgLst>
    <pc:chgData name="Stacy R. Phillips" userId="S::srklay@temple.edu::759fcead-5ff4-4262-9d28-e3c0eae4d504" providerId="AD" clId="Web-{CE83B4B2-5B88-F6FF-488B-971FED8261FF}"/>
    <pc:docChg chg="mod">
      <pc:chgData name="Stacy R. Phillips" userId="S::srklay@temple.edu::759fcead-5ff4-4262-9d28-e3c0eae4d504" providerId="AD" clId="Web-{CE83B4B2-5B88-F6FF-488B-971FED8261FF}" dt="2024-08-20T12:37:54.600" v="0"/>
      <pc:docMkLst>
        <pc:docMk/>
      </pc:docMkLst>
    </pc:docChg>
  </pc:docChgLst>
  <pc:docChgLst>
    <pc:chgData name="Stacy R. Phillips" userId="S::srklay@temple.edu::759fcead-5ff4-4262-9d28-e3c0eae4d504" providerId="AD" clId="Web-{98EBC0DC-5FB6-4053-BBCC-52581A688994}"/>
    <pc:docChg chg="addSld modSld">
      <pc:chgData name="Stacy R. Phillips" userId="S::srklay@temple.edu::759fcead-5ff4-4262-9d28-e3c0eae4d504" providerId="AD" clId="Web-{98EBC0DC-5FB6-4053-BBCC-52581A688994}" dt="2024-08-26T15:23:44.441" v="38" actId="20577"/>
      <pc:docMkLst>
        <pc:docMk/>
      </pc:docMkLst>
      <pc:sldChg chg="modSp">
        <pc:chgData name="Stacy R. Phillips" userId="S::srklay@temple.edu::759fcead-5ff4-4262-9d28-e3c0eae4d504" providerId="AD" clId="Web-{98EBC0DC-5FB6-4053-BBCC-52581A688994}" dt="2024-08-26T14:57:25.456" v="4" actId="20577"/>
        <pc:sldMkLst>
          <pc:docMk/>
          <pc:sldMk cId="1044776909" sldId="278"/>
        </pc:sldMkLst>
        <pc:spChg chg="mod">
          <ac:chgData name="Stacy R. Phillips" userId="S::srklay@temple.edu::759fcead-5ff4-4262-9d28-e3c0eae4d504" providerId="AD" clId="Web-{98EBC0DC-5FB6-4053-BBCC-52581A688994}" dt="2024-08-26T14:57:25.456" v="4" actId="20577"/>
          <ac:spMkLst>
            <pc:docMk/>
            <pc:sldMk cId="1044776909" sldId="278"/>
            <ac:spMk id="3" creationId="{54F6EEE7-BBE6-AA07-ACB8-BF289748B1E1}"/>
          </ac:spMkLst>
        </pc:spChg>
      </pc:sldChg>
      <pc:sldChg chg="modSp modNotes">
        <pc:chgData name="Stacy R. Phillips" userId="S::srklay@temple.edu::759fcead-5ff4-4262-9d28-e3c0eae4d504" providerId="AD" clId="Web-{98EBC0DC-5FB6-4053-BBCC-52581A688994}" dt="2024-08-26T15:01:44.269" v="26"/>
        <pc:sldMkLst>
          <pc:docMk/>
          <pc:sldMk cId="989987731" sldId="281"/>
        </pc:sldMkLst>
        <pc:spChg chg="mod">
          <ac:chgData name="Stacy R. Phillips" userId="S::srklay@temple.edu::759fcead-5ff4-4262-9d28-e3c0eae4d504" providerId="AD" clId="Web-{98EBC0DC-5FB6-4053-BBCC-52581A688994}" dt="2024-08-26T15:00:45.628" v="25" actId="20577"/>
          <ac:spMkLst>
            <pc:docMk/>
            <pc:sldMk cId="989987731" sldId="281"/>
            <ac:spMk id="3" creationId="{1CEDB93D-A867-6B8D-AC7E-048397463945}"/>
          </ac:spMkLst>
        </pc:spChg>
      </pc:sldChg>
      <pc:sldChg chg="modNotes">
        <pc:chgData name="Stacy R. Phillips" userId="S::srklay@temple.edu::759fcead-5ff4-4262-9d28-e3c0eae4d504" providerId="AD" clId="Web-{98EBC0DC-5FB6-4053-BBCC-52581A688994}" dt="2024-08-26T15:12:13.003" v="28"/>
        <pc:sldMkLst>
          <pc:docMk/>
          <pc:sldMk cId="1710346175" sldId="377"/>
        </pc:sldMkLst>
      </pc:sldChg>
      <pc:sldChg chg="modSp new">
        <pc:chgData name="Stacy R. Phillips" userId="S::srklay@temple.edu::759fcead-5ff4-4262-9d28-e3c0eae4d504" providerId="AD" clId="Web-{98EBC0DC-5FB6-4053-BBCC-52581A688994}" dt="2024-08-26T15:23:44.441" v="38" actId="20577"/>
        <pc:sldMkLst>
          <pc:docMk/>
          <pc:sldMk cId="3507545762" sldId="395"/>
        </pc:sldMkLst>
        <pc:spChg chg="mod">
          <ac:chgData name="Stacy R. Phillips" userId="S::srklay@temple.edu::759fcead-5ff4-4262-9d28-e3c0eae4d504" providerId="AD" clId="Web-{98EBC0DC-5FB6-4053-BBCC-52581A688994}" dt="2024-08-26T15:23:44.441" v="38" actId="20577"/>
          <ac:spMkLst>
            <pc:docMk/>
            <pc:sldMk cId="3507545762" sldId="395"/>
            <ac:spMk id="2" creationId="{DE63AFB9-C4E2-6D8C-AF3D-DCBFDEF44272}"/>
          </ac:spMkLst>
        </pc:spChg>
      </pc:sldChg>
    </pc:docChg>
  </pc:docChgLst>
  <pc:docChgLst>
    <pc:chgData name="Jonathan Fulton" userId="S::tut99023@temple.edu::61498458-50e8-483b-845f-97bb78cecd39" providerId="AD" clId="Web-{D8204A16-AF74-A9ED-83BC-7FB732C70947}"/>
    <pc:docChg chg="modSld">
      <pc:chgData name="Jonathan Fulton" userId="S::tut99023@temple.edu::61498458-50e8-483b-845f-97bb78cecd39" providerId="AD" clId="Web-{D8204A16-AF74-A9ED-83BC-7FB732C70947}" dt="2024-09-09T19:22:17.413" v="0" actId="20577"/>
      <pc:docMkLst>
        <pc:docMk/>
      </pc:docMkLst>
      <pc:sldChg chg="modSp">
        <pc:chgData name="Jonathan Fulton" userId="S::tut99023@temple.edu::61498458-50e8-483b-845f-97bb78cecd39" providerId="AD" clId="Web-{D8204A16-AF74-A9ED-83BC-7FB732C70947}" dt="2024-09-09T19:22:17.413" v="0" actId="20577"/>
        <pc:sldMkLst>
          <pc:docMk/>
          <pc:sldMk cId="775135528" sldId="386"/>
        </pc:sldMkLst>
        <pc:spChg chg="mod">
          <ac:chgData name="Jonathan Fulton" userId="S::tut99023@temple.edu::61498458-50e8-483b-845f-97bb78cecd39" providerId="AD" clId="Web-{D8204A16-AF74-A9ED-83BC-7FB732C70947}" dt="2024-09-09T19:22:17.413" v="0" actId="20577"/>
          <ac:spMkLst>
            <pc:docMk/>
            <pc:sldMk cId="775135528" sldId="386"/>
            <ac:spMk id="3" creationId="{1CDC571D-B0D1-41C4-3722-06D2EB6D50B4}"/>
          </ac:spMkLst>
        </pc:spChg>
      </pc:sldChg>
    </pc:docChg>
  </pc:docChgLst>
  <pc:docChgLst>
    <pc:chgData name="Stacy R. Phillips" userId="S::srklay@temple.edu::759fcead-5ff4-4262-9d28-e3c0eae4d504" providerId="AD" clId="Web-{A9D675FD-1734-4508-9447-90E2C0ACD57D}"/>
    <pc:docChg chg="addSld delSld modSld sldOrd">
      <pc:chgData name="Stacy R. Phillips" userId="S::srklay@temple.edu::759fcead-5ff4-4262-9d28-e3c0eae4d504" providerId="AD" clId="Web-{A9D675FD-1734-4508-9447-90E2C0ACD57D}" dt="2024-09-06T00:03:18.118" v="165" actId="20577"/>
      <pc:docMkLst>
        <pc:docMk/>
      </pc:docMkLst>
      <pc:sldChg chg="modSp">
        <pc:chgData name="Stacy R. Phillips" userId="S::srklay@temple.edu::759fcead-5ff4-4262-9d28-e3c0eae4d504" providerId="AD" clId="Web-{A9D675FD-1734-4508-9447-90E2C0ACD57D}" dt="2024-09-05T23:51:10.801" v="130" actId="20577"/>
        <pc:sldMkLst>
          <pc:docMk/>
          <pc:sldMk cId="3874084666" sldId="279"/>
        </pc:sldMkLst>
        <pc:spChg chg="mod">
          <ac:chgData name="Stacy R. Phillips" userId="S::srklay@temple.edu::759fcead-5ff4-4262-9d28-e3c0eae4d504" providerId="AD" clId="Web-{A9D675FD-1734-4508-9447-90E2C0ACD57D}" dt="2024-09-05T23:51:10.801" v="130" actId="20577"/>
          <ac:spMkLst>
            <pc:docMk/>
            <pc:sldMk cId="3874084666" sldId="279"/>
            <ac:spMk id="3" creationId="{54F6EEE7-BBE6-AA07-ACB8-BF289748B1E1}"/>
          </ac:spMkLst>
        </pc:spChg>
      </pc:sldChg>
      <pc:sldChg chg="modSp">
        <pc:chgData name="Stacy R. Phillips" userId="S::srklay@temple.edu::759fcead-5ff4-4262-9d28-e3c0eae4d504" providerId="AD" clId="Web-{A9D675FD-1734-4508-9447-90E2C0ACD57D}" dt="2024-09-05T23:57:26.657" v="154" actId="20577"/>
        <pc:sldMkLst>
          <pc:docMk/>
          <pc:sldMk cId="989987731" sldId="281"/>
        </pc:sldMkLst>
        <pc:spChg chg="mod">
          <ac:chgData name="Stacy R. Phillips" userId="S::srklay@temple.edu::759fcead-5ff4-4262-9d28-e3c0eae4d504" providerId="AD" clId="Web-{A9D675FD-1734-4508-9447-90E2C0ACD57D}" dt="2024-09-05T23:57:26.657" v="154" actId="20577"/>
          <ac:spMkLst>
            <pc:docMk/>
            <pc:sldMk cId="989987731" sldId="281"/>
            <ac:spMk id="3" creationId="{1CEDB93D-A867-6B8D-AC7E-048397463945}"/>
          </ac:spMkLst>
        </pc:spChg>
      </pc:sldChg>
      <pc:sldChg chg="modSp">
        <pc:chgData name="Stacy R. Phillips" userId="S::srklay@temple.edu::759fcead-5ff4-4262-9d28-e3c0eae4d504" providerId="AD" clId="Web-{A9D675FD-1734-4508-9447-90E2C0ACD57D}" dt="2024-09-05T23:35:59.592" v="1" actId="14100"/>
        <pc:sldMkLst>
          <pc:docMk/>
          <pc:sldMk cId="1198366785" sldId="362"/>
        </pc:sldMkLst>
        <pc:spChg chg="mod">
          <ac:chgData name="Stacy R. Phillips" userId="S::srklay@temple.edu::759fcead-5ff4-4262-9d28-e3c0eae4d504" providerId="AD" clId="Web-{A9D675FD-1734-4508-9447-90E2C0ACD57D}" dt="2024-09-05T23:35:59.592" v="1" actId="14100"/>
          <ac:spMkLst>
            <pc:docMk/>
            <pc:sldMk cId="1198366785" sldId="362"/>
            <ac:spMk id="3" creationId="{CB5EC4CE-88BF-7E44-9F6A-AE04BB35F7FD}"/>
          </ac:spMkLst>
        </pc:spChg>
      </pc:sldChg>
      <pc:sldChg chg="modSp">
        <pc:chgData name="Stacy R. Phillips" userId="S::srklay@temple.edu::759fcead-5ff4-4262-9d28-e3c0eae4d504" providerId="AD" clId="Web-{A9D675FD-1734-4508-9447-90E2C0ACD57D}" dt="2024-09-05T23:37:34.372" v="17" actId="20577"/>
        <pc:sldMkLst>
          <pc:docMk/>
          <pc:sldMk cId="121196365" sldId="364"/>
        </pc:sldMkLst>
        <pc:spChg chg="mod">
          <ac:chgData name="Stacy R. Phillips" userId="S::srklay@temple.edu::759fcead-5ff4-4262-9d28-e3c0eae4d504" providerId="AD" clId="Web-{A9D675FD-1734-4508-9447-90E2C0ACD57D}" dt="2024-09-05T23:37:34.372" v="17" actId="20577"/>
          <ac:spMkLst>
            <pc:docMk/>
            <pc:sldMk cId="121196365" sldId="364"/>
            <ac:spMk id="3" creationId="{B0B9F4E2-6CA6-5140-F674-E7878D6C439E}"/>
          </ac:spMkLst>
        </pc:spChg>
      </pc:sldChg>
      <pc:sldChg chg="modSp del">
        <pc:chgData name="Stacy R. Phillips" userId="S::srklay@temple.edu::759fcead-5ff4-4262-9d28-e3c0eae4d504" providerId="AD" clId="Web-{A9D675FD-1734-4508-9447-90E2C0ACD57D}" dt="2024-09-05T23:39:36.512" v="33"/>
        <pc:sldMkLst>
          <pc:docMk/>
          <pc:sldMk cId="3079870707" sldId="365"/>
        </pc:sldMkLst>
        <pc:spChg chg="mod">
          <ac:chgData name="Stacy R. Phillips" userId="S::srklay@temple.edu::759fcead-5ff4-4262-9d28-e3c0eae4d504" providerId="AD" clId="Web-{A9D675FD-1734-4508-9447-90E2C0ACD57D}" dt="2024-09-05T23:39:01.700" v="22" actId="20577"/>
          <ac:spMkLst>
            <pc:docMk/>
            <pc:sldMk cId="3079870707" sldId="365"/>
            <ac:spMk id="2" creationId="{35CDEB9F-944D-4405-1E14-5E68B1AE14CA}"/>
          </ac:spMkLst>
        </pc:spChg>
        <pc:spChg chg="mod">
          <ac:chgData name="Stacy R. Phillips" userId="S::srklay@temple.edu::759fcead-5ff4-4262-9d28-e3c0eae4d504" providerId="AD" clId="Web-{A9D675FD-1734-4508-9447-90E2C0ACD57D}" dt="2024-09-05T23:39:27.168" v="29" actId="20577"/>
          <ac:spMkLst>
            <pc:docMk/>
            <pc:sldMk cId="3079870707" sldId="365"/>
            <ac:spMk id="3" creationId="{8CA81DE7-0008-CE46-2315-D389305DB9B1}"/>
          </ac:spMkLst>
        </pc:spChg>
      </pc:sldChg>
      <pc:sldChg chg="modSp">
        <pc:chgData name="Stacy R. Phillips" userId="S::srklay@temple.edu::759fcead-5ff4-4262-9d28-e3c0eae4d504" providerId="AD" clId="Web-{A9D675FD-1734-4508-9447-90E2C0ACD57D}" dt="2024-09-05T23:41:19.495" v="34" actId="14100"/>
        <pc:sldMkLst>
          <pc:docMk/>
          <pc:sldMk cId="898929187" sldId="373"/>
        </pc:sldMkLst>
        <pc:spChg chg="mod">
          <ac:chgData name="Stacy R. Phillips" userId="S::srklay@temple.edu::759fcead-5ff4-4262-9d28-e3c0eae4d504" providerId="AD" clId="Web-{A9D675FD-1734-4508-9447-90E2C0ACD57D}" dt="2024-09-05T23:41:19.495" v="34" actId="14100"/>
          <ac:spMkLst>
            <pc:docMk/>
            <pc:sldMk cId="898929187" sldId="373"/>
            <ac:spMk id="3" creationId="{D6FD5F12-0FDA-6DF4-E39B-09DB90D19A2C}"/>
          </ac:spMkLst>
        </pc:spChg>
      </pc:sldChg>
      <pc:sldChg chg="modSp">
        <pc:chgData name="Stacy R. Phillips" userId="S::srklay@temple.edu::759fcead-5ff4-4262-9d28-e3c0eae4d504" providerId="AD" clId="Web-{A9D675FD-1734-4508-9447-90E2C0ACD57D}" dt="2024-09-05T23:53:50.237" v="140" actId="20577"/>
        <pc:sldMkLst>
          <pc:docMk/>
          <pc:sldMk cId="2537279121" sldId="376"/>
        </pc:sldMkLst>
        <pc:spChg chg="mod">
          <ac:chgData name="Stacy R. Phillips" userId="S::srklay@temple.edu::759fcead-5ff4-4262-9d28-e3c0eae4d504" providerId="AD" clId="Web-{A9D675FD-1734-4508-9447-90E2C0ACD57D}" dt="2024-09-05T23:51:26.894" v="132" actId="20577"/>
          <ac:spMkLst>
            <pc:docMk/>
            <pc:sldMk cId="2537279121" sldId="376"/>
            <ac:spMk id="2" creationId="{66727202-4D6E-D23B-55A4-6480830EA002}"/>
          </ac:spMkLst>
        </pc:spChg>
        <pc:spChg chg="mod">
          <ac:chgData name="Stacy R. Phillips" userId="S::srklay@temple.edu::759fcead-5ff4-4262-9d28-e3c0eae4d504" providerId="AD" clId="Web-{A9D675FD-1734-4508-9447-90E2C0ACD57D}" dt="2024-09-05T23:53:50.237" v="140" actId="20577"/>
          <ac:spMkLst>
            <pc:docMk/>
            <pc:sldMk cId="2537279121" sldId="376"/>
            <ac:spMk id="3" creationId="{1CEDB93D-A867-6B8D-AC7E-048397463945}"/>
          </ac:spMkLst>
        </pc:spChg>
      </pc:sldChg>
      <pc:sldChg chg="modSp modCm modNotes">
        <pc:chgData name="Stacy R. Phillips" userId="S::srklay@temple.edu::759fcead-5ff4-4262-9d28-e3c0eae4d504" providerId="AD" clId="Web-{A9D675FD-1734-4508-9447-90E2C0ACD57D}" dt="2024-09-05T23:59:08.253" v="164"/>
        <pc:sldMkLst>
          <pc:docMk/>
          <pc:sldMk cId="1710346175" sldId="377"/>
        </pc:sldMkLst>
        <pc:spChg chg="mod">
          <ac:chgData name="Stacy R. Phillips" userId="S::srklay@temple.edu::759fcead-5ff4-4262-9d28-e3c0eae4d504" providerId="AD" clId="Web-{A9D675FD-1734-4508-9447-90E2C0ACD57D}" dt="2024-09-05T23:58:58.312" v="156" actId="20577"/>
          <ac:spMkLst>
            <pc:docMk/>
            <pc:sldMk cId="1710346175" sldId="377"/>
            <ac:spMk id="3" creationId="{1CEDB93D-A867-6B8D-AC7E-048397463945}"/>
          </ac:spMkLst>
        </pc:spChg>
        <pc:extLst>
          <p:ext xmlns:p="http://schemas.openxmlformats.org/presentationml/2006/main" uri="{D6D511B9-2390-475A-947B-AFAB55BFBCF1}">
            <pc226:cmChg xmlns:pc226="http://schemas.microsoft.com/office/powerpoint/2022/06/main/command" chg="mod">
              <pc226:chgData name="Stacy R. Phillips" userId="S::srklay@temple.edu::759fcead-5ff4-4262-9d28-e3c0eae4d504" providerId="AD" clId="Web-{A9D675FD-1734-4508-9447-90E2C0ACD57D}" dt="2024-09-05T23:58:08.609" v="155" actId="20577"/>
              <pc2:cmMkLst xmlns:pc2="http://schemas.microsoft.com/office/powerpoint/2019/9/main/command">
                <pc:docMk/>
                <pc:sldMk cId="1710346175" sldId="377"/>
                <pc2:cmMk id="{C886B53A-7E36-4E34-BCFD-93FCC067DDA2}"/>
              </pc2:cmMkLst>
            </pc226:cmChg>
          </p:ext>
        </pc:extLst>
      </pc:sldChg>
      <pc:sldChg chg="modSp">
        <pc:chgData name="Stacy R. Phillips" userId="S::srklay@temple.edu::759fcead-5ff4-4262-9d28-e3c0eae4d504" providerId="AD" clId="Web-{A9D675FD-1734-4508-9447-90E2C0ACD57D}" dt="2024-09-05T23:56:24.360" v="152" actId="20577"/>
        <pc:sldMkLst>
          <pc:docMk/>
          <pc:sldMk cId="2581078925" sldId="379"/>
        </pc:sldMkLst>
        <pc:spChg chg="mod">
          <ac:chgData name="Stacy R. Phillips" userId="S::srklay@temple.edu::759fcead-5ff4-4262-9d28-e3c0eae4d504" providerId="AD" clId="Web-{A9D675FD-1734-4508-9447-90E2C0ACD57D}" dt="2024-09-05T23:56:24.360" v="152" actId="20577"/>
          <ac:spMkLst>
            <pc:docMk/>
            <pc:sldMk cId="2581078925" sldId="379"/>
            <ac:spMk id="3" creationId="{1CEDB93D-A867-6B8D-AC7E-048397463945}"/>
          </ac:spMkLst>
        </pc:spChg>
      </pc:sldChg>
      <pc:sldChg chg="modSp">
        <pc:chgData name="Stacy R. Phillips" userId="S::srklay@temple.edu::759fcead-5ff4-4262-9d28-e3c0eae4d504" providerId="AD" clId="Web-{A9D675FD-1734-4508-9447-90E2C0ACD57D}" dt="2024-09-06T00:03:18.118" v="165" actId="20577"/>
        <pc:sldMkLst>
          <pc:docMk/>
          <pc:sldMk cId="3507545762" sldId="395"/>
        </pc:sldMkLst>
        <pc:spChg chg="mod">
          <ac:chgData name="Stacy R. Phillips" userId="S::srklay@temple.edu::759fcead-5ff4-4262-9d28-e3c0eae4d504" providerId="AD" clId="Web-{A9D675FD-1734-4508-9447-90E2C0ACD57D}" dt="2024-09-06T00:03:18.118" v="165" actId="20577"/>
          <ac:spMkLst>
            <pc:docMk/>
            <pc:sldMk cId="3507545762" sldId="395"/>
            <ac:spMk id="3" creationId="{3483BC96-A15C-211D-3C0D-B7C979A429AB}"/>
          </ac:spMkLst>
        </pc:spChg>
      </pc:sldChg>
      <pc:sldChg chg="addSp modSp new mod modClrScheme chgLayout">
        <pc:chgData name="Stacy R. Phillips" userId="S::srklay@temple.edu::759fcead-5ff4-4262-9d28-e3c0eae4d504" providerId="AD" clId="Web-{A9D675FD-1734-4508-9447-90E2C0ACD57D}" dt="2024-09-05T23:39:35.152" v="32" actId="20577"/>
        <pc:sldMkLst>
          <pc:docMk/>
          <pc:sldMk cId="2582893097" sldId="397"/>
        </pc:sldMkLst>
        <pc:spChg chg="mod ord">
          <ac:chgData name="Stacy R. Phillips" userId="S::srklay@temple.edu::759fcead-5ff4-4262-9d28-e3c0eae4d504" providerId="AD" clId="Web-{A9D675FD-1734-4508-9447-90E2C0ACD57D}" dt="2024-09-05T23:39:06.934" v="24" actId="20577"/>
          <ac:spMkLst>
            <pc:docMk/>
            <pc:sldMk cId="2582893097" sldId="397"/>
            <ac:spMk id="2" creationId="{37BFEE7F-95F2-7E4F-636E-4EED88495C0D}"/>
          </ac:spMkLst>
        </pc:spChg>
        <pc:spChg chg="mod ord">
          <ac:chgData name="Stacy R. Phillips" userId="S::srklay@temple.edu::759fcead-5ff4-4262-9d28-e3c0eae4d504" providerId="AD" clId="Web-{A9D675FD-1734-4508-9447-90E2C0ACD57D}" dt="2024-09-05T23:39:21.449" v="28" actId="20577"/>
          <ac:spMkLst>
            <pc:docMk/>
            <pc:sldMk cId="2582893097" sldId="397"/>
            <ac:spMk id="3" creationId="{43C48F4A-5D02-C345-F7AE-B62B3DBC2A5F}"/>
          </ac:spMkLst>
        </pc:spChg>
        <pc:spChg chg="add mod ord">
          <ac:chgData name="Stacy R. Phillips" userId="S::srklay@temple.edu::759fcead-5ff4-4262-9d28-e3c0eae4d504" providerId="AD" clId="Web-{A9D675FD-1734-4508-9447-90E2C0ACD57D}" dt="2024-09-05T23:39:35.152" v="32" actId="20577"/>
          <ac:spMkLst>
            <pc:docMk/>
            <pc:sldMk cId="2582893097" sldId="397"/>
            <ac:spMk id="4" creationId="{A9E0DC02-1DAD-0AAF-0FC4-8AACF81A44AE}"/>
          </ac:spMkLst>
        </pc:spChg>
      </pc:sldChg>
      <pc:sldChg chg="modSp new ord">
        <pc:chgData name="Stacy R. Phillips" userId="S::srklay@temple.edu::759fcead-5ff4-4262-9d28-e3c0eae4d504" providerId="AD" clId="Web-{A9D675FD-1734-4508-9447-90E2C0ACD57D}" dt="2024-09-05T23:54:32.752" v="149" actId="14100"/>
        <pc:sldMkLst>
          <pc:docMk/>
          <pc:sldMk cId="1253976238" sldId="398"/>
        </pc:sldMkLst>
        <pc:spChg chg="mod">
          <ac:chgData name="Stacy R. Phillips" userId="S::srklay@temple.edu::759fcead-5ff4-4262-9d28-e3c0eae4d504" providerId="AD" clId="Web-{A9D675FD-1734-4508-9447-90E2C0ACD57D}" dt="2024-09-05T23:48:19.392" v="90" actId="20577"/>
          <ac:spMkLst>
            <pc:docMk/>
            <pc:sldMk cId="1253976238" sldId="398"/>
            <ac:spMk id="2" creationId="{92758871-AA9B-BA03-2492-4F9F67D907E1}"/>
          </ac:spMkLst>
        </pc:spChg>
        <pc:spChg chg="mod">
          <ac:chgData name="Stacy R. Phillips" userId="S::srklay@temple.edu::759fcead-5ff4-4262-9d28-e3c0eae4d504" providerId="AD" clId="Web-{A9D675FD-1734-4508-9447-90E2C0ACD57D}" dt="2024-09-05T23:54:32.752" v="149" actId="14100"/>
          <ac:spMkLst>
            <pc:docMk/>
            <pc:sldMk cId="1253976238" sldId="398"/>
            <ac:spMk id="3" creationId="{4AE92A41-45FB-2470-B987-133EBA5A54FE}"/>
          </ac:spMkLst>
        </pc:spChg>
      </pc:sldChg>
    </pc:docChg>
  </pc:docChgLst>
  <pc:docChgLst>
    <pc:chgData name="Stacy R. Phillips" userId="S::srklay@temple.edu::759fcead-5ff4-4262-9d28-e3c0eae4d504" providerId="AD" clId="Web-{FD4F988D-622E-41C2-87A2-00998E8A8CDF}"/>
    <pc:docChg chg="delSld modSld">
      <pc:chgData name="Stacy R. Phillips" userId="S::srklay@temple.edu::759fcead-5ff4-4262-9d28-e3c0eae4d504" providerId="AD" clId="Web-{FD4F988D-622E-41C2-87A2-00998E8A8CDF}" dt="2024-09-26T16:22:37.566" v="3"/>
      <pc:docMkLst>
        <pc:docMk/>
      </pc:docMkLst>
      <pc:sldChg chg="modNotes">
        <pc:chgData name="Stacy R. Phillips" userId="S::srklay@temple.edu::759fcead-5ff4-4262-9d28-e3c0eae4d504" providerId="AD" clId="Web-{FD4F988D-622E-41C2-87A2-00998E8A8CDF}" dt="2024-09-26T16:19:19.404" v="2"/>
        <pc:sldMkLst>
          <pc:docMk/>
          <pc:sldMk cId="2581078925" sldId="379"/>
        </pc:sldMkLst>
      </pc:sldChg>
      <pc:sldChg chg="del">
        <pc:chgData name="Stacy R. Phillips" userId="S::srklay@temple.edu::759fcead-5ff4-4262-9d28-e3c0eae4d504" providerId="AD" clId="Web-{FD4F988D-622E-41C2-87A2-00998E8A8CDF}" dt="2024-09-26T16:22:37.566" v="3"/>
        <pc:sldMkLst>
          <pc:docMk/>
          <pc:sldMk cId="356759866" sldId="385"/>
        </pc:sldMkLst>
      </pc:sldChg>
    </pc:docChg>
  </pc:docChgLst>
  <pc:docChgLst>
    <pc:chgData name="Chloe Smelser" userId="S::tuo20025@temple.edu::eb630e92-5e9b-4b0b-a60b-e5d795cfdea3" providerId="AD" clId="Web-{32D70F28-9EEC-19B4-16D4-4092C2573BE1}"/>
    <pc:docChg chg="modSld">
      <pc:chgData name="Chloe Smelser" userId="S::tuo20025@temple.edu::eb630e92-5e9b-4b0b-a60b-e5d795cfdea3" providerId="AD" clId="Web-{32D70F28-9EEC-19B4-16D4-4092C2573BE1}" dt="2024-05-06T19:21:09.944" v="22"/>
      <pc:docMkLst>
        <pc:docMk/>
      </pc:docMkLst>
      <pc:sldChg chg="modSp modNotes">
        <pc:chgData name="Chloe Smelser" userId="S::tuo20025@temple.edu::eb630e92-5e9b-4b0b-a60b-e5d795cfdea3" providerId="AD" clId="Web-{32D70F28-9EEC-19B4-16D4-4092C2573BE1}" dt="2024-05-06T19:21:09.944" v="22"/>
        <pc:sldMkLst>
          <pc:docMk/>
          <pc:sldMk cId="3874084666" sldId="279"/>
        </pc:sldMkLst>
        <pc:spChg chg="mod">
          <ac:chgData name="Chloe Smelser" userId="S::tuo20025@temple.edu::eb630e92-5e9b-4b0b-a60b-e5d795cfdea3" providerId="AD" clId="Web-{32D70F28-9EEC-19B4-16D4-4092C2573BE1}" dt="2024-05-06T19:21:08.491" v="20" actId="20577"/>
          <ac:spMkLst>
            <pc:docMk/>
            <pc:sldMk cId="3874084666" sldId="279"/>
            <ac:spMk id="3" creationId="{54F6EEE7-BBE6-AA07-ACB8-BF289748B1E1}"/>
          </ac:spMkLst>
        </pc:spChg>
      </pc:sldChg>
    </pc:docChg>
  </pc:docChgLst>
  <pc:docChgLst>
    <pc:chgData name="Jonathan Fulton" userId="S::tut99023@temple.edu::61498458-50e8-483b-845f-97bb78cecd39" providerId="AD" clId="Web-{7109D5DE-D2B8-53E3-D7D8-EEF3E6AC6B93}"/>
    <pc:docChg chg="modSld">
      <pc:chgData name="Jonathan Fulton" userId="S::tut99023@temple.edu::61498458-50e8-483b-845f-97bb78cecd39" providerId="AD" clId="Web-{7109D5DE-D2B8-53E3-D7D8-EEF3E6AC6B93}" dt="2024-09-09T18:42:09.450" v="118" actId="20577"/>
      <pc:docMkLst>
        <pc:docMk/>
      </pc:docMkLst>
      <pc:sldChg chg="modSp">
        <pc:chgData name="Jonathan Fulton" userId="S::tut99023@temple.edu::61498458-50e8-483b-845f-97bb78cecd39" providerId="AD" clId="Web-{7109D5DE-D2B8-53E3-D7D8-EEF3E6AC6B93}" dt="2024-09-09T18:42:09.450" v="118" actId="20577"/>
        <pc:sldMkLst>
          <pc:docMk/>
          <pc:sldMk cId="775135528" sldId="386"/>
        </pc:sldMkLst>
        <pc:spChg chg="mod">
          <ac:chgData name="Jonathan Fulton" userId="S::tut99023@temple.edu::61498458-50e8-483b-845f-97bb78cecd39" providerId="AD" clId="Web-{7109D5DE-D2B8-53E3-D7D8-EEF3E6AC6B93}" dt="2024-09-09T18:42:09.450" v="118" actId="20577"/>
          <ac:spMkLst>
            <pc:docMk/>
            <pc:sldMk cId="775135528" sldId="386"/>
            <ac:spMk id="3" creationId="{1CDC571D-B0D1-41C4-3722-06D2EB6D50B4}"/>
          </ac:spMkLst>
        </pc:spChg>
      </pc:sldChg>
    </pc:docChg>
  </pc:docChgLst>
  <pc:docChgLst>
    <pc:chgData name="Stacy R. Phillips" userId="S::srklay@temple.edu::759fcead-5ff4-4262-9d28-e3c0eae4d504" providerId="AD" clId="Web-{6FDA0816-572C-46E7-9CC9-9205221FF96B}"/>
    <pc:docChg chg="addSld delSld modSld sldOrd">
      <pc:chgData name="Stacy R. Phillips" userId="S::srklay@temple.edu::759fcead-5ff4-4262-9d28-e3c0eae4d504" providerId="AD" clId="Web-{6FDA0816-572C-46E7-9CC9-9205221FF96B}" dt="2024-09-06T14:29:49.937" v="310"/>
      <pc:docMkLst>
        <pc:docMk/>
      </pc:docMkLst>
      <pc:sldChg chg="modSp">
        <pc:chgData name="Stacy R. Phillips" userId="S::srklay@temple.edu::759fcead-5ff4-4262-9d28-e3c0eae4d504" providerId="AD" clId="Web-{6FDA0816-572C-46E7-9CC9-9205221FF96B}" dt="2024-09-06T14:09:53.943" v="218" actId="20577"/>
        <pc:sldMkLst>
          <pc:docMk/>
          <pc:sldMk cId="109857222" sldId="275"/>
        </pc:sldMkLst>
        <pc:spChg chg="mod">
          <ac:chgData name="Stacy R. Phillips" userId="S::srklay@temple.edu::759fcead-5ff4-4262-9d28-e3c0eae4d504" providerId="AD" clId="Web-{6FDA0816-572C-46E7-9CC9-9205221FF96B}" dt="2024-09-06T14:09:53.943" v="218" actId="20577"/>
          <ac:spMkLst>
            <pc:docMk/>
            <pc:sldMk cId="109857222" sldId="275"/>
            <ac:spMk id="2" creationId="{00000000-0000-0000-0000-000000000000}"/>
          </ac:spMkLst>
        </pc:spChg>
      </pc:sldChg>
      <pc:sldChg chg="addSp delSp modSp mod setBg">
        <pc:chgData name="Stacy R. Phillips" userId="S::srklay@temple.edu::759fcead-5ff4-4262-9d28-e3c0eae4d504" providerId="AD" clId="Web-{6FDA0816-572C-46E7-9CC9-9205221FF96B}" dt="2024-09-06T14:27:19.291" v="305"/>
        <pc:sldMkLst>
          <pc:docMk/>
          <pc:sldMk cId="1044776909" sldId="278"/>
        </pc:sldMkLst>
        <pc:spChg chg="mod">
          <ac:chgData name="Stacy R. Phillips" userId="S::srklay@temple.edu::759fcead-5ff4-4262-9d28-e3c0eae4d504" providerId="AD" clId="Web-{6FDA0816-572C-46E7-9CC9-9205221FF96B}" dt="2024-09-06T14:27:19.291" v="305"/>
          <ac:spMkLst>
            <pc:docMk/>
            <pc:sldMk cId="1044776909" sldId="278"/>
            <ac:spMk id="2" creationId="{8A5EFB4C-9A5D-E66D-A157-658EEB02F176}"/>
          </ac:spMkLst>
        </pc:spChg>
        <pc:spChg chg="mod">
          <ac:chgData name="Stacy R. Phillips" userId="S::srklay@temple.edu::759fcead-5ff4-4262-9d28-e3c0eae4d504" providerId="AD" clId="Web-{6FDA0816-572C-46E7-9CC9-9205221FF96B}" dt="2024-09-06T14:27:19.291" v="305"/>
          <ac:spMkLst>
            <pc:docMk/>
            <pc:sldMk cId="1044776909" sldId="278"/>
            <ac:spMk id="3" creationId="{54F6EEE7-BBE6-AA07-ACB8-BF289748B1E1}"/>
          </ac:spMkLst>
        </pc:spChg>
        <pc:spChg chg="add del">
          <ac:chgData name="Stacy R. Phillips" userId="S::srklay@temple.edu::759fcead-5ff4-4262-9d28-e3c0eae4d504" providerId="AD" clId="Web-{6FDA0816-572C-46E7-9CC9-9205221FF96B}" dt="2024-09-06T12:20:23.100" v="41"/>
          <ac:spMkLst>
            <pc:docMk/>
            <pc:sldMk cId="1044776909" sldId="278"/>
            <ac:spMk id="8" creationId="{907EF6B7-1338-4443-8C46-6A318D952DFD}"/>
          </ac:spMkLst>
        </pc:spChg>
        <pc:spChg chg="add del">
          <ac:chgData name="Stacy R. Phillips" userId="S::srklay@temple.edu::759fcead-5ff4-4262-9d28-e3c0eae4d504" providerId="AD" clId="Web-{6FDA0816-572C-46E7-9CC9-9205221FF96B}" dt="2024-09-06T12:20:23.100" v="41"/>
          <ac:spMkLst>
            <pc:docMk/>
            <pc:sldMk cId="1044776909" sldId="278"/>
            <ac:spMk id="10" creationId="{DAAE4CDD-124C-4DCF-9584-B6033B545DD5}"/>
          </ac:spMkLst>
        </pc:spChg>
        <pc:spChg chg="add del">
          <ac:chgData name="Stacy R. Phillips" userId="S::srklay@temple.edu::759fcead-5ff4-4262-9d28-e3c0eae4d504" providerId="AD" clId="Web-{6FDA0816-572C-46E7-9CC9-9205221FF96B}" dt="2024-09-06T12:20:23.100" v="41"/>
          <ac:spMkLst>
            <pc:docMk/>
            <pc:sldMk cId="1044776909" sldId="278"/>
            <ac:spMk id="12" creationId="{081E4A58-353D-44AE-B2FC-2A74E2E400F7}"/>
          </ac:spMkLst>
        </pc:spChg>
        <pc:spChg chg="add del">
          <ac:chgData name="Stacy R. Phillips" userId="S::srklay@temple.edu::759fcead-5ff4-4262-9d28-e3c0eae4d504" providerId="AD" clId="Web-{6FDA0816-572C-46E7-9CC9-9205221FF96B}" dt="2024-09-06T12:20:26.131" v="43"/>
          <ac:spMkLst>
            <pc:docMk/>
            <pc:sldMk cId="1044776909" sldId="278"/>
            <ac:spMk id="14" creationId="{CABBD4C1-E6F8-46F6-8152-A8A97490BF4D}"/>
          </ac:spMkLst>
        </pc:spChg>
        <pc:spChg chg="add del">
          <ac:chgData name="Stacy R. Phillips" userId="S::srklay@temple.edu::759fcead-5ff4-4262-9d28-e3c0eae4d504" providerId="AD" clId="Web-{6FDA0816-572C-46E7-9CC9-9205221FF96B}" dt="2024-09-06T12:20:26.131" v="43"/>
          <ac:spMkLst>
            <pc:docMk/>
            <pc:sldMk cId="1044776909" sldId="278"/>
            <ac:spMk id="15" creationId="{F837543A-6020-4505-A233-C9DB4BF74011}"/>
          </ac:spMkLst>
        </pc:spChg>
        <pc:spChg chg="add del">
          <ac:chgData name="Stacy R. Phillips" userId="S::srklay@temple.edu::759fcead-5ff4-4262-9d28-e3c0eae4d504" providerId="AD" clId="Web-{6FDA0816-572C-46E7-9CC9-9205221FF96B}" dt="2024-09-06T12:20:26.131" v="43"/>
          <ac:spMkLst>
            <pc:docMk/>
            <pc:sldMk cId="1044776909" sldId="278"/>
            <ac:spMk id="16" creationId="{83BA5EF5-1FE9-4BF9-83BB-269BCDDF6156}"/>
          </ac:spMkLst>
        </pc:spChg>
        <pc:spChg chg="add del">
          <ac:chgData name="Stacy R. Phillips" userId="S::srklay@temple.edu::759fcead-5ff4-4262-9d28-e3c0eae4d504" providerId="AD" clId="Web-{6FDA0816-572C-46E7-9CC9-9205221FF96B}" dt="2024-09-06T12:20:26.131" v="43"/>
          <ac:spMkLst>
            <pc:docMk/>
            <pc:sldMk cId="1044776909" sldId="278"/>
            <ac:spMk id="17" creationId="{35B16301-FB18-48BA-A6DD-C37CAF6F9A18}"/>
          </ac:spMkLst>
        </pc:spChg>
        <pc:spChg chg="add del">
          <ac:chgData name="Stacy R. Phillips" userId="S::srklay@temple.edu::759fcead-5ff4-4262-9d28-e3c0eae4d504" providerId="AD" clId="Web-{6FDA0816-572C-46E7-9CC9-9205221FF96B}" dt="2024-09-06T12:20:26.131" v="43"/>
          <ac:spMkLst>
            <pc:docMk/>
            <pc:sldMk cId="1044776909" sldId="278"/>
            <ac:spMk id="19" creationId="{C3C0D90E-074A-4F52-9B11-B52BEF4BCBE5}"/>
          </ac:spMkLst>
        </pc:spChg>
        <pc:spChg chg="add del">
          <ac:chgData name="Stacy R. Phillips" userId="S::srklay@temple.edu::759fcead-5ff4-4262-9d28-e3c0eae4d504" providerId="AD" clId="Web-{6FDA0816-572C-46E7-9CC9-9205221FF96B}" dt="2024-09-06T12:20:26.131" v="43"/>
          <ac:spMkLst>
            <pc:docMk/>
            <pc:sldMk cId="1044776909" sldId="278"/>
            <ac:spMk id="20" creationId="{88853921-7BC9-4BDE-ACAB-133C683C82D6}"/>
          </ac:spMkLst>
        </pc:spChg>
        <pc:spChg chg="add del">
          <ac:chgData name="Stacy R. Phillips" userId="S::srklay@temple.edu::759fcead-5ff4-4262-9d28-e3c0eae4d504" providerId="AD" clId="Web-{6FDA0816-572C-46E7-9CC9-9205221FF96B}" dt="2024-09-06T12:20:26.131" v="43"/>
          <ac:spMkLst>
            <pc:docMk/>
            <pc:sldMk cId="1044776909" sldId="278"/>
            <ac:spMk id="22" creationId="{09192968-3AE7-4470-A61C-97294BB92731}"/>
          </ac:spMkLst>
        </pc:spChg>
        <pc:spChg chg="add del">
          <ac:chgData name="Stacy R. Phillips" userId="S::srklay@temple.edu::759fcead-5ff4-4262-9d28-e3c0eae4d504" providerId="AD" clId="Web-{6FDA0816-572C-46E7-9CC9-9205221FF96B}" dt="2024-09-06T12:20:26.131" v="43"/>
          <ac:spMkLst>
            <pc:docMk/>
            <pc:sldMk cId="1044776909" sldId="278"/>
            <ac:spMk id="24" creationId="{3AB72E55-43E4-4356-BFE8-E2102CB0B505}"/>
          </ac:spMkLst>
        </pc:spChg>
        <pc:spChg chg="add del">
          <ac:chgData name="Stacy R. Phillips" userId="S::srklay@temple.edu::759fcead-5ff4-4262-9d28-e3c0eae4d504" providerId="AD" clId="Web-{6FDA0816-572C-46E7-9CC9-9205221FF96B}" dt="2024-09-06T12:20:28.460" v="45"/>
          <ac:spMkLst>
            <pc:docMk/>
            <pc:sldMk cId="1044776909" sldId="278"/>
            <ac:spMk id="26" creationId="{E92FEB64-6EEA-4759-B4A4-BD2C1E660BA8}"/>
          </ac:spMkLst>
        </pc:spChg>
        <pc:spChg chg="add del">
          <ac:chgData name="Stacy R. Phillips" userId="S::srklay@temple.edu::759fcead-5ff4-4262-9d28-e3c0eae4d504" providerId="AD" clId="Web-{6FDA0816-572C-46E7-9CC9-9205221FF96B}" dt="2024-09-06T12:20:28.460" v="45"/>
          <ac:spMkLst>
            <pc:docMk/>
            <pc:sldMk cId="1044776909" sldId="278"/>
            <ac:spMk id="27" creationId="{B10BB131-AC8E-4A8E-A5D1-36260F720C3B}"/>
          </ac:spMkLst>
        </pc:spChg>
        <pc:spChg chg="add del">
          <ac:chgData name="Stacy R. Phillips" userId="S::srklay@temple.edu::759fcead-5ff4-4262-9d28-e3c0eae4d504" providerId="AD" clId="Web-{6FDA0816-572C-46E7-9CC9-9205221FF96B}" dt="2024-09-06T12:20:28.460" v="45"/>
          <ac:spMkLst>
            <pc:docMk/>
            <pc:sldMk cId="1044776909" sldId="278"/>
            <ac:spMk id="28" creationId="{14847E93-7DC1-4D4B-8829-B19AA7137C50}"/>
          </ac:spMkLst>
        </pc:spChg>
        <pc:spChg chg="add del">
          <ac:chgData name="Stacy R. Phillips" userId="S::srklay@temple.edu::759fcead-5ff4-4262-9d28-e3c0eae4d504" providerId="AD" clId="Web-{6FDA0816-572C-46E7-9CC9-9205221FF96B}" dt="2024-09-06T12:20:28.460" v="45"/>
          <ac:spMkLst>
            <pc:docMk/>
            <pc:sldMk cId="1044776909" sldId="278"/>
            <ac:spMk id="29" creationId="{5566D6E1-03A1-4D73-A4E0-35D74D568A04}"/>
          </ac:spMkLst>
        </pc:spChg>
        <pc:spChg chg="add del">
          <ac:chgData name="Stacy R. Phillips" userId="S::srklay@temple.edu::759fcead-5ff4-4262-9d28-e3c0eae4d504" providerId="AD" clId="Web-{6FDA0816-572C-46E7-9CC9-9205221FF96B}" dt="2024-09-06T12:20:28.460" v="45"/>
          <ac:spMkLst>
            <pc:docMk/>
            <pc:sldMk cId="1044776909" sldId="278"/>
            <ac:spMk id="30" creationId="{9F835A99-04AC-494A-A572-AFE8413CC938}"/>
          </ac:spMkLst>
        </pc:spChg>
        <pc:spChg chg="add del">
          <ac:chgData name="Stacy R. Phillips" userId="S::srklay@temple.edu::759fcead-5ff4-4262-9d28-e3c0eae4d504" providerId="AD" clId="Web-{6FDA0816-572C-46E7-9CC9-9205221FF96B}" dt="2024-09-06T12:20:28.460" v="45"/>
          <ac:spMkLst>
            <pc:docMk/>
            <pc:sldMk cId="1044776909" sldId="278"/>
            <ac:spMk id="31" creationId="{7B786209-1B0B-4CA9-9BDD-F7327066A84D}"/>
          </ac:spMkLst>
        </pc:spChg>
        <pc:spChg chg="add del">
          <ac:chgData name="Stacy R. Phillips" userId="S::srklay@temple.edu::759fcead-5ff4-4262-9d28-e3c0eae4d504" providerId="AD" clId="Web-{6FDA0816-572C-46E7-9CC9-9205221FF96B}" dt="2024-09-06T12:20:28.460" v="45"/>
          <ac:spMkLst>
            <pc:docMk/>
            <pc:sldMk cId="1044776909" sldId="278"/>
            <ac:spMk id="32" creationId="{2D2964BB-484D-45AE-AD66-D407D0629652}"/>
          </ac:spMkLst>
        </pc:spChg>
        <pc:spChg chg="add del">
          <ac:chgData name="Stacy R. Phillips" userId="S::srklay@temple.edu::759fcead-5ff4-4262-9d28-e3c0eae4d504" providerId="AD" clId="Web-{6FDA0816-572C-46E7-9CC9-9205221FF96B}" dt="2024-09-06T12:20:28.460" v="45"/>
          <ac:spMkLst>
            <pc:docMk/>
            <pc:sldMk cId="1044776909" sldId="278"/>
            <ac:spMk id="33" creationId="{6691AC69-A76E-4DAB-B565-468B6B87ACF3}"/>
          </ac:spMkLst>
        </pc:spChg>
        <pc:spChg chg="add del">
          <ac:chgData name="Stacy R. Phillips" userId="S::srklay@temple.edu::759fcead-5ff4-4262-9d28-e3c0eae4d504" providerId="AD" clId="Web-{6FDA0816-572C-46E7-9CC9-9205221FF96B}" dt="2024-09-06T14:27:19.291" v="305"/>
          <ac:spMkLst>
            <pc:docMk/>
            <pc:sldMk cId="1044776909" sldId="278"/>
            <ac:spMk id="35" creationId="{C2554CA6-288E-4202-BC52-2E5A8F0C0AED}"/>
          </ac:spMkLst>
        </pc:spChg>
        <pc:spChg chg="add del">
          <ac:chgData name="Stacy R. Phillips" userId="S::srklay@temple.edu::759fcead-5ff4-4262-9d28-e3c0eae4d504" providerId="AD" clId="Web-{6FDA0816-572C-46E7-9CC9-9205221FF96B}" dt="2024-09-06T14:27:19.291" v="305"/>
          <ac:spMkLst>
            <pc:docMk/>
            <pc:sldMk cId="1044776909" sldId="278"/>
            <ac:spMk id="36" creationId="{B10BB131-AC8E-4A8E-A5D1-36260F720C3B}"/>
          </ac:spMkLst>
        </pc:spChg>
        <pc:spChg chg="add del">
          <ac:chgData name="Stacy R. Phillips" userId="S::srklay@temple.edu::759fcead-5ff4-4262-9d28-e3c0eae4d504" providerId="AD" clId="Web-{6FDA0816-572C-46E7-9CC9-9205221FF96B}" dt="2024-09-06T14:27:19.291" v="305"/>
          <ac:spMkLst>
            <pc:docMk/>
            <pc:sldMk cId="1044776909" sldId="278"/>
            <ac:spMk id="37" creationId="{5B7778FC-632E-4DCA-A7CB-0D7731CCF970}"/>
          </ac:spMkLst>
        </pc:spChg>
        <pc:spChg chg="add del">
          <ac:chgData name="Stacy R. Phillips" userId="S::srklay@temple.edu::759fcead-5ff4-4262-9d28-e3c0eae4d504" providerId="AD" clId="Web-{6FDA0816-572C-46E7-9CC9-9205221FF96B}" dt="2024-09-06T14:27:19.291" v="305"/>
          <ac:spMkLst>
            <pc:docMk/>
            <pc:sldMk cId="1044776909" sldId="278"/>
            <ac:spMk id="38" creationId="{FA23A907-97FB-4A8F-880A-DD77401C4296}"/>
          </ac:spMkLst>
        </pc:spChg>
        <pc:spChg chg="add del">
          <ac:chgData name="Stacy R. Phillips" userId="S::srklay@temple.edu::759fcead-5ff4-4262-9d28-e3c0eae4d504" providerId="AD" clId="Web-{6FDA0816-572C-46E7-9CC9-9205221FF96B}" dt="2024-09-06T14:27:19.276" v="304"/>
          <ac:spMkLst>
            <pc:docMk/>
            <pc:sldMk cId="1044776909" sldId="278"/>
            <ac:spMk id="43" creationId="{907EF6B7-1338-4443-8C46-6A318D952DFD}"/>
          </ac:spMkLst>
        </pc:spChg>
        <pc:spChg chg="add del">
          <ac:chgData name="Stacy R. Phillips" userId="S::srklay@temple.edu::759fcead-5ff4-4262-9d28-e3c0eae4d504" providerId="AD" clId="Web-{6FDA0816-572C-46E7-9CC9-9205221FF96B}" dt="2024-09-06T14:27:19.276" v="304"/>
          <ac:spMkLst>
            <pc:docMk/>
            <pc:sldMk cId="1044776909" sldId="278"/>
            <ac:spMk id="45" creationId="{DAAE4CDD-124C-4DCF-9584-B6033B545DD5}"/>
          </ac:spMkLst>
        </pc:spChg>
        <pc:spChg chg="add del">
          <ac:chgData name="Stacy R. Phillips" userId="S::srklay@temple.edu::759fcead-5ff4-4262-9d28-e3c0eae4d504" providerId="AD" clId="Web-{6FDA0816-572C-46E7-9CC9-9205221FF96B}" dt="2024-09-06T14:27:19.276" v="304"/>
          <ac:spMkLst>
            <pc:docMk/>
            <pc:sldMk cId="1044776909" sldId="278"/>
            <ac:spMk id="47" creationId="{081E4A58-353D-44AE-B2FC-2A74E2E400F7}"/>
          </ac:spMkLst>
        </pc:spChg>
        <pc:spChg chg="add">
          <ac:chgData name="Stacy R. Phillips" userId="S::srklay@temple.edu::759fcead-5ff4-4262-9d28-e3c0eae4d504" providerId="AD" clId="Web-{6FDA0816-572C-46E7-9CC9-9205221FF96B}" dt="2024-09-06T14:27:19.291" v="305"/>
          <ac:spMkLst>
            <pc:docMk/>
            <pc:sldMk cId="1044776909" sldId="278"/>
            <ac:spMk id="49" creationId="{5566D6E1-03A1-4D73-A4E0-35D74D568A04}"/>
          </ac:spMkLst>
        </pc:spChg>
        <pc:spChg chg="add">
          <ac:chgData name="Stacy R. Phillips" userId="S::srklay@temple.edu::759fcead-5ff4-4262-9d28-e3c0eae4d504" providerId="AD" clId="Web-{6FDA0816-572C-46E7-9CC9-9205221FF96B}" dt="2024-09-06T14:27:19.291" v="305"/>
          <ac:spMkLst>
            <pc:docMk/>
            <pc:sldMk cId="1044776909" sldId="278"/>
            <ac:spMk id="50" creationId="{1709F1D5-B0F1-4714-A239-E5B61C161915}"/>
          </ac:spMkLst>
        </pc:spChg>
        <pc:spChg chg="add">
          <ac:chgData name="Stacy R. Phillips" userId="S::srklay@temple.edu::759fcead-5ff4-4262-9d28-e3c0eae4d504" providerId="AD" clId="Web-{6FDA0816-572C-46E7-9CC9-9205221FF96B}" dt="2024-09-06T14:27:19.291" v="305"/>
          <ac:spMkLst>
            <pc:docMk/>
            <pc:sldMk cId="1044776909" sldId="278"/>
            <ac:spMk id="51" creationId="{9F835A99-04AC-494A-A572-AFE8413CC938}"/>
          </ac:spMkLst>
        </pc:spChg>
        <pc:spChg chg="add">
          <ac:chgData name="Stacy R. Phillips" userId="S::srklay@temple.edu::759fcead-5ff4-4262-9d28-e3c0eae4d504" providerId="AD" clId="Web-{6FDA0816-572C-46E7-9CC9-9205221FF96B}" dt="2024-09-06T14:27:19.291" v="305"/>
          <ac:spMkLst>
            <pc:docMk/>
            <pc:sldMk cId="1044776909" sldId="278"/>
            <ac:spMk id="52" creationId="{228FB460-D3FF-4440-A020-05982A09E517}"/>
          </ac:spMkLst>
        </pc:spChg>
        <pc:spChg chg="add">
          <ac:chgData name="Stacy R. Phillips" userId="S::srklay@temple.edu::759fcead-5ff4-4262-9d28-e3c0eae4d504" providerId="AD" clId="Web-{6FDA0816-572C-46E7-9CC9-9205221FF96B}" dt="2024-09-06T14:27:19.291" v="305"/>
          <ac:spMkLst>
            <pc:docMk/>
            <pc:sldMk cId="1044776909" sldId="278"/>
            <ac:spMk id="53" creationId="{7B786209-1B0B-4CA9-9BDD-F7327066A84D}"/>
          </ac:spMkLst>
        </pc:spChg>
        <pc:spChg chg="add">
          <ac:chgData name="Stacy R. Phillips" userId="S::srklay@temple.edu::759fcead-5ff4-4262-9d28-e3c0eae4d504" providerId="AD" clId="Web-{6FDA0816-572C-46E7-9CC9-9205221FF96B}" dt="2024-09-06T14:27:19.291" v="305"/>
          <ac:spMkLst>
            <pc:docMk/>
            <pc:sldMk cId="1044776909" sldId="278"/>
            <ac:spMk id="54" creationId="{14847E93-7DC1-4D4B-8829-B19AA7137C50}"/>
          </ac:spMkLst>
        </pc:spChg>
        <pc:spChg chg="add">
          <ac:chgData name="Stacy R. Phillips" userId="S::srklay@temple.edu::759fcead-5ff4-4262-9d28-e3c0eae4d504" providerId="AD" clId="Web-{6FDA0816-572C-46E7-9CC9-9205221FF96B}" dt="2024-09-06T14:27:19.291" v="305"/>
          <ac:spMkLst>
            <pc:docMk/>
            <pc:sldMk cId="1044776909" sldId="278"/>
            <ac:spMk id="55" creationId="{2D2964BB-484D-45AE-AD66-D407D0629652}"/>
          </ac:spMkLst>
        </pc:spChg>
        <pc:spChg chg="add">
          <ac:chgData name="Stacy R. Phillips" userId="S::srklay@temple.edu::759fcead-5ff4-4262-9d28-e3c0eae4d504" providerId="AD" clId="Web-{6FDA0816-572C-46E7-9CC9-9205221FF96B}" dt="2024-09-06T14:27:19.291" v="305"/>
          <ac:spMkLst>
            <pc:docMk/>
            <pc:sldMk cId="1044776909" sldId="278"/>
            <ac:spMk id="57" creationId="{6691AC69-A76E-4DAB-B565-468B6B87ACF3}"/>
          </ac:spMkLst>
        </pc:spChg>
        <pc:cxnChg chg="add del">
          <ac:chgData name="Stacy R. Phillips" userId="S::srklay@temple.edu::759fcead-5ff4-4262-9d28-e3c0eae4d504" providerId="AD" clId="Web-{6FDA0816-572C-46E7-9CC9-9205221FF96B}" dt="2024-09-06T12:20:26.131" v="43"/>
          <ac:cxnSpMkLst>
            <pc:docMk/>
            <pc:sldMk cId="1044776909" sldId="278"/>
            <ac:cxnSpMk id="18" creationId="{4B3BCACB-5880-460B-9606-8C433A9AF99D}"/>
          </ac:cxnSpMkLst>
        </pc:cxnChg>
      </pc:sldChg>
      <pc:sldChg chg="addSp delSp modSp mod setBg">
        <pc:chgData name="Stacy R. Phillips" userId="S::srklay@temple.edu::759fcead-5ff4-4262-9d28-e3c0eae4d504" providerId="AD" clId="Web-{6FDA0816-572C-46E7-9CC9-9205221FF96B}" dt="2024-09-06T14:29:49.937" v="310"/>
        <pc:sldMkLst>
          <pc:docMk/>
          <pc:sldMk cId="1287608791" sldId="282"/>
        </pc:sldMkLst>
        <pc:spChg chg="mod">
          <ac:chgData name="Stacy R. Phillips" userId="S::srklay@temple.edu::759fcead-5ff4-4262-9d28-e3c0eae4d504" providerId="AD" clId="Web-{6FDA0816-572C-46E7-9CC9-9205221FF96B}" dt="2024-09-06T14:29:49.937" v="310"/>
          <ac:spMkLst>
            <pc:docMk/>
            <pc:sldMk cId="1287608791" sldId="282"/>
            <ac:spMk id="2" creationId="{88AE947E-8BFD-54EC-C96F-650D073DDCE8}"/>
          </ac:spMkLst>
        </pc:spChg>
        <pc:spChg chg="del">
          <ac:chgData name="Stacy R. Phillips" userId="S::srklay@temple.edu::759fcead-5ff4-4262-9d28-e3c0eae4d504" providerId="AD" clId="Web-{6FDA0816-572C-46E7-9CC9-9205221FF96B}" dt="2024-09-06T14:29:49.937" v="310"/>
          <ac:spMkLst>
            <pc:docMk/>
            <pc:sldMk cId="1287608791" sldId="282"/>
            <ac:spMk id="3" creationId="{AE25E0F0-652C-0EE1-9B69-1E95724463A0}"/>
          </ac:spMkLst>
        </pc:spChg>
        <pc:spChg chg="add">
          <ac:chgData name="Stacy R. Phillips" userId="S::srklay@temple.edu::759fcead-5ff4-4262-9d28-e3c0eae4d504" providerId="AD" clId="Web-{6FDA0816-572C-46E7-9CC9-9205221FF96B}" dt="2024-09-06T14:29:49.937" v="310"/>
          <ac:spMkLst>
            <pc:docMk/>
            <pc:sldMk cId="1287608791" sldId="282"/>
            <ac:spMk id="9" creationId="{BC68A55F-7B32-44D8-AEE5-1AF40532656C}"/>
          </ac:spMkLst>
        </pc:spChg>
        <pc:spChg chg="add">
          <ac:chgData name="Stacy R. Phillips" userId="S::srklay@temple.edu::759fcead-5ff4-4262-9d28-e3c0eae4d504" providerId="AD" clId="Web-{6FDA0816-572C-46E7-9CC9-9205221FF96B}" dt="2024-09-06T14:29:49.937" v="310"/>
          <ac:spMkLst>
            <pc:docMk/>
            <pc:sldMk cId="1287608791" sldId="282"/>
            <ac:spMk id="11" creationId="{CD1AAA2C-FBBE-42AA-B869-31D524B7653F}"/>
          </ac:spMkLst>
        </pc:spChg>
        <pc:spChg chg="add">
          <ac:chgData name="Stacy R. Phillips" userId="S::srklay@temple.edu::759fcead-5ff4-4262-9d28-e3c0eae4d504" providerId="AD" clId="Web-{6FDA0816-572C-46E7-9CC9-9205221FF96B}" dt="2024-09-06T14:29:49.937" v="310"/>
          <ac:spMkLst>
            <pc:docMk/>
            <pc:sldMk cId="1287608791" sldId="282"/>
            <ac:spMk id="13" creationId="{5F937BBF-9326-4230-AB1B-F1795E350559}"/>
          </ac:spMkLst>
        </pc:spChg>
        <pc:graphicFrameChg chg="add">
          <ac:chgData name="Stacy R. Phillips" userId="S::srklay@temple.edu::759fcead-5ff4-4262-9d28-e3c0eae4d504" providerId="AD" clId="Web-{6FDA0816-572C-46E7-9CC9-9205221FF96B}" dt="2024-09-06T14:29:49.937" v="310"/>
          <ac:graphicFrameMkLst>
            <pc:docMk/>
            <pc:sldMk cId="1287608791" sldId="282"/>
            <ac:graphicFrameMk id="5" creationId="{57CA0ADE-ECA9-2C87-0F38-C58076333216}"/>
          </ac:graphicFrameMkLst>
        </pc:graphicFrameChg>
      </pc:sldChg>
      <pc:sldChg chg="addSp delSp modSp mod modClrScheme chgLayout">
        <pc:chgData name="Stacy R. Phillips" userId="S::srklay@temple.edu::759fcead-5ff4-4262-9d28-e3c0eae4d504" providerId="AD" clId="Web-{6FDA0816-572C-46E7-9CC9-9205221FF96B}" dt="2024-09-06T13:41:43.932" v="209" actId="1076"/>
        <pc:sldMkLst>
          <pc:docMk/>
          <pc:sldMk cId="4162206687" sldId="283"/>
        </pc:sldMkLst>
        <pc:spChg chg="mod ord">
          <ac:chgData name="Stacy R. Phillips" userId="S::srklay@temple.edu::759fcead-5ff4-4262-9d28-e3c0eae4d504" providerId="AD" clId="Web-{6FDA0816-572C-46E7-9CC9-9205221FF96B}" dt="2024-09-06T13:40:13.816" v="192"/>
          <ac:spMkLst>
            <pc:docMk/>
            <pc:sldMk cId="4162206687" sldId="283"/>
            <ac:spMk id="2" creationId="{0A1A192D-65CA-FFAB-C100-4B7C50DB7B20}"/>
          </ac:spMkLst>
        </pc:spChg>
        <pc:spChg chg="mod ord">
          <ac:chgData name="Stacy R. Phillips" userId="S::srklay@temple.edu::759fcead-5ff4-4262-9d28-e3c0eae4d504" providerId="AD" clId="Web-{6FDA0816-572C-46E7-9CC9-9205221FF96B}" dt="2024-09-06T13:41:39.963" v="208" actId="20577"/>
          <ac:spMkLst>
            <pc:docMk/>
            <pc:sldMk cId="4162206687" sldId="283"/>
            <ac:spMk id="3" creationId="{2EBBB586-FB94-B036-439F-40DAA6ACEB57}"/>
          </ac:spMkLst>
        </pc:spChg>
        <pc:spChg chg="add del mod ord">
          <ac:chgData name="Stacy R. Phillips" userId="S::srklay@temple.edu::759fcead-5ff4-4262-9d28-e3c0eae4d504" providerId="AD" clId="Web-{6FDA0816-572C-46E7-9CC9-9205221FF96B}" dt="2024-09-06T13:40:13.816" v="192"/>
          <ac:spMkLst>
            <pc:docMk/>
            <pc:sldMk cId="4162206687" sldId="283"/>
            <ac:spMk id="4" creationId="{924FEAF2-216C-B9E9-0CA4-E4F1366FAED3}"/>
          </ac:spMkLst>
        </pc:spChg>
        <pc:spChg chg="add mod">
          <ac:chgData name="Stacy R. Phillips" userId="S::srklay@temple.edu::759fcead-5ff4-4262-9d28-e3c0eae4d504" providerId="AD" clId="Web-{6FDA0816-572C-46E7-9CC9-9205221FF96B}" dt="2024-09-06T13:41:15.024" v="204"/>
          <ac:spMkLst>
            <pc:docMk/>
            <pc:sldMk cId="4162206687" sldId="283"/>
            <ac:spMk id="6" creationId="{B3D9BBA2-E736-E385-E011-9812A48EA99A}"/>
          </ac:spMkLst>
        </pc:spChg>
        <pc:picChg chg="add mod">
          <ac:chgData name="Stacy R. Phillips" userId="S::srklay@temple.edu::759fcead-5ff4-4262-9d28-e3c0eae4d504" providerId="AD" clId="Web-{6FDA0816-572C-46E7-9CC9-9205221FF96B}" dt="2024-09-06T13:41:43.932" v="209" actId="1076"/>
          <ac:picMkLst>
            <pc:docMk/>
            <pc:sldMk cId="4162206687" sldId="283"/>
            <ac:picMk id="5" creationId="{22096336-FC3C-7F62-CD21-D18A7257D67B}"/>
          </ac:picMkLst>
        </pc:picChg>
      </pc:sldChg>
      <pc:sldChg chg="del">
        <pc:chgData name="Stacy R. Phillips" userId="S::srklay@temple.edu::759fcead-5ff4-4262-9d28-e3c0eae4d504" providerId="AD" clId="Web-{6FDA0816-572C-46E7-9CC9-9205221FF96B}" dt="2024-09-06T14:20:12.291" v="290"/>
        <pc:sldMkLst>
          <pc:docMk/>
          <pc:sldMk cId="2999582135" sldId="360"/>
        </pc:sldMkLst>
      </pc:sldChg>
      <pc:sldChg chg="del">
        <pc:chgData name="Stacy R. Phillips" userId="S::srklay@temple.edu::759fcead-5ff4-4262-9d28-e3c0eae4d504" providerId="AD" clId="Web-{6FDA0816-572C-46E7-9CC9-9205221FF96B}" dt="2024-09-06T14:22:17.983" v="296"/>
        <pc:sldMkLst>
          <pc:docMk/>
          <pc:sldMk cId="717396624" sldId="361"/>
        </pc:sldMkLst>
      </pc:sldChg>
      <pc:sldChg chg="addSp delSp modSp mod setBg">
        <pc:chgData name="Stacy R. Phillips" userId="S::srklay@temple.edu::759fcead-5ff4-4262-9d28-e3c0eae4d504" providerId="AD" clId="Web-{6FDA0816-572C-46E7-9CC9-9205221FF96B}" dt="2024-09-06T12:19:59.522" v="39"/>
        <pc:sldMkLst>
          <pc:docMk/>
          <pc:sldMk cId="1198366785" sldId="362"/>
        </pc:sldMkLst>
        <pc:spChg chg="mod">
          <ac:chgData name="Stacy R. Phillips" userId="S::srklay@temple.edu::759fcead-5ff4-4262-9d28-e3c0eae4d504" providerId="AD" clId="Web-{6FDA0816-572C-46E7-9CC9-9205221FF96B}" dt="2024-09-06T12:19:59.522" v="39"/>
          <ac:spMkLst>
            <pc:docMk/>
            <pc:sldMk cId="1198366785" sldId="362"/>
            <ac:spMk id="2" creationId="{FBEE8CDA-3E86-6959-C8BB-76E5C3851B0B}"/>
          </ac:spMkLst>
        </pc:spChg>
        <pc:spChg chg="del mod">
          <ac:chgData name="Stacy R. Phillips" userId="S::srklay@temple.edu::759fcead-5ff4-4262-9d28-e3c0eae4d504" providerId="AD" clId="Web-{6FDA0816-572C-46E7-9CC9-9205221FF96B}" dt="2024-09-06T12:19:59.522" v="39"/>
          <ac:spMkLst>
            <pc:docMk/>
            <pc:sldMk cId="1198366785" sldId="362"/>
            <ac:spMk id="3" creationId="{CB5EC4CE-88BF-7E44-9F6A-AE04BB35F7FD}"/>
          </ac:spMkLst>
        </pc:spChg>
        <pc:spChg chg="add">
          <ac:chgData name="Stacy R. Phillips" userId="S::srklay@temple.edu::759fcead-5ff4-4262-9d28-e3c0eae4d504" providerId="AD" clId="Web-{6FDA0816-572C-46E7-9CC9-9205221FF96B}" dt="2024-09-06T12:19:59.522" v="39"/>
          <ac:spMkLst>
            <pc:docMk/>
            <pc:sldMk cId="1198366785" sldId="362"/>
            <ac:spMk id="9" creationId="{AE2B703B-46F9-481A-A605-82E2A828C4FA}"/>
          </ac:spMkLst>
        </pc:spChg>
        <pc:spChg chg="add">
          <ac:chgData name="Stacy R. Phillips" userId="S::srklay@temple.edu::759fcead-5ff4-4262-9d28-e3c0eae4d504" providerId="AD" clId="Web-{6FDA0816-572C-46E7-9CC9-9205221FF96B}" dt="2024-09-06T12:19:59.522" v="39"/>
          <ac:spMkLst>
            <pc:docMk/>
            <pc:sldMk cId="1198366785" sldId="362"/>
            <ac:spMk id="11" creationId="{F13BE4D7-0C3D-4906-B230-A1C5B4665CCF}"/>
          </ac:spMkLst>
        </pc:spChg>
        <pc:graphicFrameChg chg="add">
          <ac:chgData name="Stacy R. Phillips" userId="S::srklay@temple.edu::759fcead-5ff4-4262-9d28-e3c0eae4d504" providerId="AD" clId="Web-{6FDA0816-572C-46E7-9CC9-9205221FF96B}" dt="2024-09-06T12:19:59.522" v="39"/>
          <ac:graphicFrameMkLst>
            <pc:docMk/>
            <pc:sldMk cId="1198366785" sldId="362"/>
            <ac:graphicFrameMk id="5" creationId="{10AD18B3-0C64-C98B-7A17-38AA082A31BE}"/>
          </ac:graphicFrameMkLst>
        </pc:graphicFrameChg>
      </pc:sldChg>
      <pc:sldChg chg="addSp modSp mod setBg modNotes">
        <pc:chgData name="Stacy R. Phillips" userId="S::srklay@temple.edu::759fcead-5ff4-4262-9d28-e3c0eae4d504" providerId="AD" clId="Web-{6FDA0816-572C-46E7-9CC9-9205221FF96B}" dt="2024-09-06T12:23:59.147" v="52"/>
        <pc:sldMkLst>
          <pc:docMk/>
          <pc:sldMk cId="121196365" sldId="364"/>
        </pc:sldMkLst>
        <pc:spChg chg="mod">
          <ac:chgData name="Stacy R. Phillips" userId="S::srklay@temple.edu::759fcead-5ff4-4262-9d28-e3c0eae4d504" providerId="AD" clId="Web-{6FDA0816-572C-46E7-9CC9-9205221FF96B}" dt="2024-09-06T12:19:49.460" v="38"/>
          <ac:spMkLst>
            <pc:docMk/>
            <pc:sldMk cId="121196365" sldId="364"/>
            <ac:spMk id="2" creationId="{62DD7704-AFBE-0A4D-23BF-53F63F6517E9}"/>
          </ac:spMkLst>
        </pc:spChg>
        <pc:spChg chg="mod">
          <ac:chgData name="Stacy R. Phillips" userId="S::srklay@temple.edu::759fcead-5ff4-4262-9d28-e3c0eae4d504" providerId="AD" clId="Web-{6FDA0816-572C-46E7-9CC9-9205221FF96B}" dt="2024-09-06T12:19:49.460" v="38"/>
          <ac:spMkLst>
            <pc:docMk/>
            <pc:sldMk cId="121196365" sldId="364"/>
            <ac:spMk id="3" creationId="{B0B9F4E2-6CA6-5140-F674-E7878D6C439E}"/>
          </ac:spMkLst>
        </pc:spChg>
        <pc:spChg chg="add">
          <ac:chgData name="Stacy R. Phillips" userId="S::srklay@temple.edu::759fcead-5ff4-4262-9d28-e3c0eae4d504" providerId="AD" clId="Web-{6FDA0816-572C-46E7-9CC9-9205221FF96B}" dt="2024-09-06T12:19:49.460" v="38"/>
          <ac:spMkLst>
            <pc:docMk/>
            <pc:sldMk cId="121196365" sldId="364"/>
            <ac:spMk id="8" creationId="{907EF6B7-1338-4443-8C46-6A318D952DFD}"/>
          </ac:spMkLst>
        </pc:spChg>
        <pc:spChg chg="add">
          <ac:chgData name="Stacy R. Phillips" userId="S::srklay@temple.edu::759fcead-5ff4-4262-9d28-e3c0eae4d504" providerId="AD" clId="Web-{6FDA0816-572C-46E7-9CC9-9205221FF96B}" dt="2024-09-06T12:19:49.460" v="38"/>
          <ac:spMkLst>
            <pc:docMk/>
            <pc:sldMk cId="121196365" sldId="364"/>
            <ac:spMk id="10" creationId="{DAAE4CDD-124C-4DCF-9584-B6033B545DD5}"/>
          </ac:spMkLst>
        </pc:spChg>
        <pc:spChg chg="add">
          <ac:chgData name="Stacy R. Phillips" userId="S::srklay@temple.edu::759fcead-5ff4-4262-9d28-e3c0eae4d504" providerId="AD" clId="Web-{6FDA0816-572C-46E7-9CC9-9205221FF96B}" dt="2024-09-06T12:19:49.460" v="38"/>
          <ac:spMkLst>
            <pc:docMk/>
            <pc:sldMk cId="121196365" sldId="364"/>
            <ac:spMk id="12" creationId="{081E4A58-353D-44AE-B2FC-2A74E2E400F7}"/>
          </ac:spMkLst>
        </pc:spChg>
      </pc:sldChg>
      <pc:sldChg chg="addSp modSp mod setBg">
        <pc:chgData name="Stacy R. Phillips" userId="S::srklay@temple.edu::759fcead-5ff4-4262-9d28-e3c0eae4d504" providerId="AD" clId="Web-{6FDA0816-572C-46E7-9CC9-9205221FF96B}" dt="2024-09-06T14:27:43.995" v="306"/>
        <pc:sldMkLst>
          <pc:docMk/>
          <pc:sldMk cId="611687998" sldId="372"/>
        </pc:sldMkLst>
        <pc:spChg chg="mod">
          <ac:chgData name="Stacy R. Phillips" userId="S::srklay@temple.edu::759fcead-5ff4-4262-9d28-e3c0eae4d504" providerId="AD" clId="Web-{6FDA0816-572C-46E7-9CC9-9205221FF96B}" dt="2024-09-06T14:27:43.995" v="306"/>
          <ac:spMkLst>
            <pc:docMk/>
            <pc:sldMk cId="611687998" sldId="372"/>
            <ac:spMk id="2" creationId="{31EAF15B-6756-D968-F2CA-B7A8DC6D46D2}"/>
          </ac:spMkLst>
        </pc:spChg>
        <pc:spChg chg="mod">
          <ac:chgData name="Stacy R. Phillips" userId="S::srklay@temple.edu::759fcead-5ff4-4262-9d28-e3c0eae4d504" providerId="AD" clId="Web-{6FDA0816-572C-46E7-9CC9-9205221FF96B}" dt="2024-09-06T14:27:43.995" v="306"/>
          <ac:spMkLst>
            <pc:docMk/>
            <pc:sldMk cId="611687998" sldId="372"/>
            <ac:spMk id="3" creationId="{FD946912-3402-C7B7-027C-5474E106575B}"/>
          </ac:spMkLst>
        </pc:spChg>
        <pc:spChg chg="add">
          <ac:chgData name="Stacy R. Phillips" userId="S::srklay@temple.edu::759fcead-5ff4-4262-9d28-e3c0eae4d504" providerId="AD" clId="Web-{6FDA0816-572C-46E7-9CC9-9205221FF96B}" dt="2024-09-06T14:27:43.995" v="306"/>
          <ac:spMkLst>
            <pc:docMk/>
            <pc:sldMk cId="611687998" sldId="372"/>
            <ac:spMk id="8" creationId="{1BB867FF-FC45-48F7-8104-F89BE54909F1}"/>
          </ac:spMkLst>
        </pc:spChg>
        <pc:spChg chg="add">
          <ac:chgData name="Stacy R. Phillips" userId="S::srklay@temple.edu::759fcead-5ff4-4262-9d28-e3c0eae4d504" providerId="AD" clId="Web-{6FDA0816-572C-46E7-9CC9-9205221FF96B}" dt="2024-09-06T14:27:43.995" v="306"/>
          <ac:spMkLst>
            <pc:docMk/>
            <pc:sldMk cId="611687998" sldId="372"/>
            <ac:spMk id="10" creationId="{8BB56887-D0D5-4F0C-9E19-7247EB83C8B7}"/>
          </ac:spMkLst>
        </pc:spChg>
        <pc:spChg chg="add">
          <ac:chgData name="Stacy R. Phillips" userId="S::srklay@temple.edu::759fcead-5ff4-4262-9d28-e3c0eae4d504" providerId="AD" clId="Web-{6FDA0816-572C-46E7-9CC9-9205221FF96B}" dt="2024-09-06T14:27:43.995" v="306"/>
          <ac:spMkLst>
            <pc:docMk/>
            <pc:sldMk cId="611687998" sldId="372"/>
            <ac:spMk id="12" creationId="{081E4A58-353D-44AE-B2FC-2A74E2E400F7}"/>
          </ac:spMkLst>
        </pc:spChg>
      </pc:sldChg>
      <pc:sldChg chg="addSp delSp modSp mod setBg">
        <pc:chgData name="Stacy R. Phillips" userId="S::srklay@temple.edu::759fcead-5ff4-4262-9d28-e3c0eae4d504" providerId="AD" clId="Web-{6FDA0816-572C-46E7-9CC9-9205221FF96B}" dt="2024-09-06T14:27:57.496" v="307"/>
        <pc:sldMkLst>
          <pc:docMk/>
          <pc:sldMk cId="898929187" sldId="373"/>
        </pc:sldMkLst>
        <pc:spChg chg="mod">
          <ac:chgData name="Stacy R. Phillips" userId="S::srklay@temple.edu::759fcead-5ff4-4262-9d28-e3c0eae4d504" providerId="AD" clId="Web-{6FDA0816-572C-46E7-9CC9-9205221FF96B}" dt="2024-09-06T14:27:57.496" v="307"/>
          <ac:spMkLst>
            <pc:docMk/>
            <pc:sldMk cId="898929187" sldId="373"/>
            <ac:spMk id="2" creationId="{13C268A6-5ACB-4570-1F05-3E4419DB924D}"/>
          </ac:spMkLst>
        </pc:spChg>
        <pc:spChg chg="del mod">
          <ac:chgData name="Stacy R. Phillips" userId="S::srklay@temple.edu::759fcead-5ff4-4262-9d28-e3c0eae4d504" providerId="AD" clId="Web-{6FDA0816-572C-46E7-9CC9-9205221FF96B}" dt="2024-09-06T14:27:57.496" v="307"/>
          <ac:spMkLst>
            <pc:docMk/>
            <pc:sldMk cId="898929187" sldId="373"/>
            <ac:spMk id="3" creationId="{D6FD5F12-0FDA-6DF4-E39B-09DB90D19A2C}"/>
          </ac:spMkLst>
        </pc:spChg>
        <pc:spChg chg="add">
          <ac:chgData name="Stacy R. Phillips" userId="S::srklay@temple.edu::759fcead-5ff4-4262-9d28-e3c0eae4d504" providerId="AD" clId="Web-{6FDA0816-572C-46E7-9CC9-9205221FF96B}" dt="2024-09-06T14:27:57.496" v="307"/>
          <ac:spMkLst>
            <pc:docMk/>
            <pc:sldMk cId="898929187" sldId="373"/>
            <ac:spMk id="9" creationId="{BC68A55F-7B32-44D8-AEE5-1AF40532656C}"/>
          </ac:spMkLst>
        </pc:spChg>
        <pc:spChg chg="add">
          <ac:chgData name="Stacy R. Phillips" userId="S::srklay@temple.edu::759fcead-5ff4-4262-9d28-e3c0eae4d504" providerId="AD" clId="Web-{6FDA0816-572C-46E7-9CC9-9205221FF96B}" dt="2024-09-06T14:27:57.496" v="307"/>
          <ac:spMkLst>
            <pc:docMk/>
            <pc:sldMk cId="898929187" sldId="373"/>
            <ac:spMk id="11" creationId="{CD1AAA2C-FBBE-42AA-B869-31D524B7653F}"/>
          </ac:spMkLst>
        </pc:spChg>
        <pc:spChg chg="add">
          <ac:chgData name="Stacy R. Phillips" userId="S::srklay@temple.edu::759fcead-5ff4-4262-9d28-e3c0eae4d504" providerId="AD" clId="Web-{6FDA0816-572C-46E7-9CC9-9205221FF96B}" dt="2024-09-06T14:27:57.496" v="307"/>
          <ac:spMkLst>
            <pc:docMk/>
            <pc:sldMk cId="898929187" sldId="373"/>
            <ac:spMk id="13" creationId="{5F937BBF-9326-4230-AB1B-F1795E350559}"/>
          </ac:spMkLst>
        </pc:spChg>
        <pc:graphicFrameChg chg="add">
          <ac:chgData name="Stacy R. Phillips" userId="S::srklay@temple.edu::759fcead-5ff4-4262-9d28-e3c0eae4d504" providerId="AD" clId="Web-{6FDA0816-572C-46E7-9CC9-9205221FF96B}" dt="2024-09-06T14:27:57.496" v="307"/>
          <ac:graphicFrameMkLst>
            <pc:docMk/>
            <pc:sldMk cId="898929187" sldId="373"/>
            <ac:graphicFrameMk id="5" creationId="{7F93D12C-DAD4-EAA4-D315-76C9972375C8}"/>
          </ac:graphicFrameMkLst>
        </pc:graphicFrameChg>
      </pc:sldChg>
      <pc:sldChg chg="modSp">
        <pc:chgData name="Stacy R. Phillips" userId="S::srklay@temple.edu::759fcead-5ff4-4262-9d28-e3c0eae4d504" providerId="AD" clId="Web-{6FDA0816-572C-46E7-9CC9-9205221FF96B}" dt="2024-09-06T13:39:50.283" v="190" actId="20577"/>
        <pc:sldMkLst>
          <pc:docMk/>
          <pc:sldMk cId="851919078" sldId="374"/>
        </pc:sldMkLst>
        <pc:spChg chg="mod">
          <ac:chgData name="Stacy R. Phillips" userId="S::srklay@temple.edu::759fcead-5ff4-4262-9d28-e3c0eae4d504" providerId="AD" clId="Web-{6FDA0816-572C-46E7-9CC9-9205221FF96B}" dt="2024-09-06T13:33:22.257" v="123" actId="20577"/>
          <ac:spMkLst>
            <pc:docMk/>
            <pc:sldMk cId="851919078" sldId="374"/>
            <ac:spMk id="2" creationId="{0A1A192D-65CA-FFAB-C100-4B7C50DB7B20}"/>
          </ac:spMkLst>
        </pc:spChg>
        <pc:spChg chg="mod">
          <ac:chgData name="Stacy R. Phillips" userId="S::srklay@temple.edu::759fcead-5ff4-4262-9d28-e3c0eae4d504" providerId="AD" clId="Web-{6FDA0816-572C-46E7-9CC9-9205221FF96B}" dt="2024-09-06T13:39:50.283" v="190" actId="20577"/>
          <ac:spMkLst>
            <pc:docMk/>
            <pc:sldMk cId="851919078" sldId="374"/>
            <ac:spMk id="3" creationId="{2EBBB586-FB94-B036-439F-40DAA6ACEB57}"/>
          </ac:spMkLst>
        </pc:spChg>
      </pc:sldChg>
      <pc:sldChg chg="modSp">
        <pc:chgData name="Stacy R. Phillips" userId="S::srklay@temple.edu::759fcead-5ff4-4262-9d28-e3c0eae4d504" providerId="AD" clId="Web-{6FDA0816-572C-46E7-9CC9-9205221FF96B}" dt="2024-09-06T13:39:40.220" v="187" actId="20577"/>
        <pc:sldMkLst>
          <pc:docMk/>
          <pc:sldMk cId="2250492956" sldId="375"/>
        </pc:sldMkLst>
        <pc:spChg chg="mod">
          <ac:chgData name="Stacy R. Phillips" userId="S::srklay@temple.edu::759fcead-5ff4-4262-9d28-e3c0eae4d504" providerId="AD" clId="Web-{6FDA0816-572C-46E7-9CC9-9205221FF96B}" dt="2024-09-06T13:39:40.220" v="187" actId="20577"/>
          <ac:spMkLst>
            <pc:docMk/>
            <pc:sldMk cId="2250492956" sldId="375"/>
            <ac:spMk id="2" creationId="{0A1A192D-65CA-FFAB-C100-4B7C50DB7B20}"/>
          </ac:spMkLst>
        </pc:spChg>
        <pc:spChg chg="mod">
          <ac:chgData name="Stacy R. Phillips" userId="S::srklay@temple.edu::759fcead-5ff4-4262-9d28-e3c0eae4d504" providerId="AD" clId="Web-{6FDA0816-572C-46E7-9CC9-9205221FF96B}" dt="2024-09-06T13:39:09.656" v="174" actId="20577"/>
          <ac:spMkLst>
            <pc:docMk/>
            <pc:sldMk cId="2250492956" sldId="375"/>
            <ac:spMk id="3" creationId="{2EBBB586-FB94-B036-439F-40DAA6ACEB57}"/>
          </ac:spMkLst>
        </pc:spChg>
      </pc:sldChg>
      <pc:sldChg chg="addSp delSp modSp mod ord setBg">
        <pc:chgData name="Stacy R. Phillips" userId="S::srklay@temple.edu::759fcead-5ff4-4262-9d28-e3c0eae4d504" providerId="AD" clId="Web-{6FDA0816-572C-46E7-9CC9-9205221FF96B}" dt="2024-09-06T14:28:12.028" v="308"/>
        <pc:sldMkLst>
          <pc:docMk/>
          <pc:sldMk cId="2537279121" sldId="376"/>
        </pc:sldMkLst>
        <pc:spChg chg="mod">
          <ac:chgData name="Stacy R. Phillips" userId="S::srklay@temple.edu::759fcead-5ff4-4262-9d28-e3c0eae4d504" providerId="AD" clId="Web-{6FDA0816-572C-46E7-9CC9-9205221FF96B}" dt="2024-09-06T14:28:12.028" v="308"/>
          <ac:spMkLst>
            <pc:docMk/>
            <pc:sldMk cId="2537279121" sldId="376"/>
            <ac:spMk id="2" creationId="{66727202-4D6E-D23B-55A4-6480830EA002}"/>
          </ac:spMkLst>
        </pc:spChg>
        <pc:spChg chg="del">
          <ac:chgData name="Stacy R. Phillips" userId="S::srklay@temple.edu::759fcead-5ff4-4262-9d28-e3c0eae4d504" providerId="AD" clId="Web-{6FDA0816-572C-46E7-9CC9-9205221FF96B}" dt="2024-09-06T14:28:12.028" v="308"/>
          <ac:spMkLst>
            <pc:docMk/>
            <pc:sldMk cId="2537279121" sldId="376"/>
            <ac:spMk id="3" creationId="{1CEDB93D-A867-6B8D-AC7E-048397463945}"/>
          </ac:spMkLst>
        </pc:spChg>
        <pc:spChg chg="add">
          <ac:chgData name="Stacy R. Phillips" userId="S::srklay@temple.edu::759fcead-5ff4-4262-9d28-e3c0eae4d504" providerId="AD" clId="Web-{6FDA0816-572C-46E7-9CC9-9205221FF96B}" dt="2024-09-06T14:28:12.028" v="308"/>
          <ac:spMkLst>
            <pc:docMk/>
            <pc:sldMk cId="2537279121" sldId="376"/>
            <ac:spMk id="9" creationId="{7517A47C-B2E5-4B79-8061-D74B1311AF6E}"/>
          </ac:spMkLst>
        </pc:spChg>
        <pc:spChg chg="add">
          <ac:chgData name="Stacy R. Phillips" userId="S::srklay@temple.edu::759fcead-5ff4-4262-9d28-e3c0eae4d504" providerId="AD" clId="Web-{6FDA0816-572C-46E7-9CC9-9205221FF96B}" dt="2024-09-06T14:28:12.028" v="308"/>
          <ac:spMkLst>
            <pc:docMk/>
            <pc:sldMk cId="2537279121" sldId="376"/>
            <ac:spMk id="11" creationId="{C505E780-2083-4CB5-A42A-5E0E2908ECC3}"/>
          </ac:spMkLst>
        </pc:spChg>
        <pc:spChg chg="add">
          <ac:chgData name="Stacy R. Phillips" userId="S::srklay@temple.edu::759fcead-5ff4-4262-9d28-e3c0eae4d504" providerId="AD" clId="Web-{6FDA0816-572C-46E7-9CC9-9205221FF96B}" dt="2024-09-06T14:28:12.028" v="308"/>
          <ac:spMkLst>
            <pc:docMk/>
            <pc:sldMk cId="2537279121" sldId="376"/>
            <ac:spMk id="13" creationId="{D2C0AE1C-0118-41AE-8A10-7CDCBF10E96F}"/>
          </ac:spMkLst>
        </pc:spChg>
        <pc:spChg chg="add">
          <ac:chgData name="Stacy R. Phillips" userId="S::srklay@temple.edu::759fcead-5ff4-4262-9d28-e3c0eae4d504" providerId="AD" clId="Web-{6FDA0816-572C-46E7-9CC9-9205221FF96B}" dt="2024-09-06T14:28:12.028" v="308"/>
          <ac:spMkLst>
            <pc:docMk/>
            <pc:sldMk cId="2537279121" sldId="376"/>
            <ac:spMk id="15" creationId="{463EEC44-1BA3-44ED-81FC-A644B04B2A44}"/>
          </ac:spMkLst>
        </pc:spChg>
        <pc:graphicFrameChg chg="add">
          <ac:chgData name="Stacy R. Phillips" userId="S::srklay@temple.edu::759fcead-5ff4-4262-9d28-e3c0eae4d504" providerId="AD" clId="Web-{6FDA0816-572C-46E7-9CC9-9205221FF96B}" dt="2024-09-06T14:28:12.028" v="308"/>
          <ac:graphicFrameMkLst>
            <pc:docMk/>
            <pc:sldMk cId="2537279121" sldId="376"/>
            <ac:graphicFrameMk id="5" creationId="{AFF5DF9F-FA71-9D11-9E81-9791EAE8412E}"/>
          </ac:graphicFrameMkLst>
        </pc:graphicFrameChg>
      </pc:sldChg>
      <pc:sldChg chg="modSp">
        <pc:chgData name="Stacy R. Phillips" userId="S::srklay@temple.edu::759fcead-5ff4-4262-9d28-e3c0eae4d504" providerId="AD" clId="Web-{6FDA0816-572C-46E7-9CC9-9205221FF96B}" dt="2024-09-06T14:20:36.730" v="293" actId="20577"/>
        <pc:sldMkLst>
          <pc:docMk/>
          <pc:sldMk cId="2581078925" sldId="379"/>
        </pc:sldMkLst>
        <pc:spChg chg="mod">
          <ac:chgData name="Stacy R. Phillips" userId="S::srklay@temple.edu::759fcead-5ff4-4262-9d28-e3c0eae4d504" providerId="AD" clId="Web-{6FDA0816-572C-46E7-9CC9-9205221FF96B}" dt="2024-09-06T14:20:36.730" v="293" actId="20577"/>
          <ac:spMkLst>
            <pc:docMk/>
            <pc:sldMk cId="2581078925" sldId="379"/>
            <ac:spMk id="3" creationId="{1CEDB93D-A867-6B8D-AC7E-048397463945}"/>
          </ac:spMkLst>
        </pc:spChg>
      </pc:sldChg>
      <pc:sldChg chg="modNotes">
        <pc:chgData name="Stacy R. Phillips" userId="S::srklay@temple.edu::759fcead-5ff4-4262-9d28-e3c0eae4d504" providerId="AD" clId="Web-{6FDA0816-572C-46E7-9CC9-9205221FF96B}" dt="2024-09-06T13:17:17.722" v="110"/>
        <pc:sldMkLst>
          <pc:docMk/>
          <pc:sldMk cId="1772145245" sldId="382"/>
        </pc:sldMkLst>
      </pc:sldChg>
      <pc:sldChg chg="modSp">
        <pc:chgData name="Stacy R. Phillips" userId="S::srklay@temple.edu::759fcead-5ff4-4262-9d28-e3c0eae4d504" providerId="AD" clId="Web-{6FDA0816-572C-46E7-9CC9-9205221FF96B}" dt="2024-09-06T12:56:40.216" v="59" actId="20577"/>
        <pc:sldMkLst>
          <pc:docMk/>
          <pc:sldMk cId="775135528" sldId="386"/>
        </pc:sldMkLst>
        <pc:spChg chg="mod">
          <ac:chgData name="Stacy R. Phillips" userId="S::srklay@temple.edu::759fcead-5ff4-4262-9d28-e3c0eae4d504" providerId="AD" clId="Web-{6FDA0816-572C-46E7-9CC9-9205221FF96B}" dt="2024-09-06T12:56:40.216" v="59" actId="20577"/>
          <ac:spMkLst>
            <pc:docMk/>
            <pc:sldMk cId="775135528" sldId="386"/>
            <ac:spMk id="2" creationId="{E747AE8D-EBE3-64E9-2ED7-CB9A65779A47}"/>
          </ac:spMkLst>
        </pc:spChg>
      </pc:sldChg>
      <pc:sldChg chg="modSp">
        <pc:chgData name="Stacy R. Phillips" userId="S::srklay@temple.edu::759fcead-5ff4-4262-9d28-e3c0eae4d504" providerId="AD" clId="Web-{6FDA0816-572C-46E7-9CC9-9205221FF96B}" dt="2024-09-06T14:23:34.455" v="298" actId="20577"/>
        <pc:sldMkLst>
          <pc:docMk/>
          <pc:sldMk cId="996744099" sldId="387"/>
        </pc:sldMkLst>
        <pc:spChg chg="mod">
          <ac:chgData name="Stacy R. Phillips" userId="S::srklay@temple.edu::759fcead-5ff4-4262-9d28-e3c0eae4d504" providerId="AD" clId="Web-{6FDA0816-572C-46E7-9CC9-9205221FF96B}" dt="2024-09-06T14:23:34.455" v="298" actId="20577"/>
          <ac:spMkLst>
            <pc:docMk/>
            <pc:sldMk cId="996744099" sldId="387"/>
            <ac:spMk id="3" creationId="{679353C8-2A9B-DF2E-BB4B-3456AAECF869}"/>
          </ac:spMkLst>
        </pc:spChg>
      </pc:sldChg>
      <pc:sldChg chg="addSp delSp modSp mod ord setBg modClrScheme chgLayout">
        <pc:chgData name="Stacy R. Phillips" userId="S::srklay@temple.edu::759fcead-5ff4-4262-9d28-e3c0eae4d504" providerId="AD" clId="Web-{6FDA0816-572C-46E7-9CC9-9205221FF96B}" dt="2024-09-06T14:24:00.206" v="300"/>
        <pc:sldMkLst>
          <pc:docMk/>
          <pc:sldMk cId="1351216202" sldId="394"/>
        </pc:sldMkLst>
        <pc:spChg chg="add del mod ord">
          <ac:chgData name="Stacy R. Phillips" userId="S::srklay@temple.edu::759fcead-5ff4-4262-9d28-e3c0eae4d504" providerId="AD" clId="Web-{6FDA0816-572C-46E7-9CC9-9205221FF96B}" dt="2024-09-06T14:24:00.206" v="300"/>
          <ac:spMkLst>
            <pc:docMk/>
            <pc:sldMk cId="1351216202" sldId="394"/>
            <ac:spMk id="2" creationId="{C8B848E4-7B59-B65C-94EB-171B55F23D08}"/>
          </ac:spMkLst>
        </pc:spChg>
        <pc:picChg chg="mod ord">
          <ac:chgData name="Stacy R. Phillips" userId="S::srklay@temple.edu::759fcead-5ff4-4262-9d28-e3c0eae4d504" providerId="AD" clId="Web-{6FDA0816-572C-46E7-9CC9-9205221FF96B}" dt="2024-09-06T14:24:00.206" v="300"/>
          <ac:picMkLst>
            <pc:docMk/>
            <pc:sldMk cId="1351216202" sldId="394"/>
            <ac:picMk id="4" creationId="{FA40AB5A-5D77-B6CF-B45C-A6A2F7D9B8CC}"/>
          </ac:picMkLst>
        </pc:picChg>
      </pc:sldChg>
      <pc:sldChg chg="del">
        <pc:chgData name="Stacy R. Phillips" userId="S::srklay@temple.edu::759fcead-5ff4-4262-9d28-e3c0eae4d504" providerId="AD" clId="Web-{6FDA0816-572C-46E7-9CC9-9205221FF96B}" dt="2024-09-06T12:17:17.709" v="35"/>
        <pc:sldMkLst>
          <pc:docMk/>
          <pc:sldMk cId="1548700775" sldId="396"/>
        </pc:sldMkLst>
      </pc:sldChg>
      <pc:sldChg chg="modSp">
        <pc:chgData name="Stacy R. Phillips" userId="S::srklay@temple.edu::759fcead-5ff4-4262-9d28-e3c0eae4d504" providerId="AD" clId="Web-{6FDA0816-572C-46E7-9CC9-9205221FF96B}" dt="2024-09-06T14:16:26.361" v="267" actId="20577"/>
        <pc:sldMkLst>
          <pc:docMk/>
          <pc:sldMk cId="2582893097" sldId="397"/>
        </pc:sldMkLst>
        <pc:spChg chg="mod">
          <ac:chgData name="Stacy R. Phillips" userId="S::srklay@temple.edu::759fcead-5ff4-4262-9d28-e3c0eae4d504" providerId="AD" clId="Web-{6FDA0816-572C-46E7-9CC9-9205221FF96B}" dt="2024-09-06T14:16:17.611" v="265" actId="20577"/>
          <ac:spMkLst>
            <pc:docMk/>
            <pc:sldMk cId="2582893097" sldId="397"/>
            <ac:spMk id="3" creationId="{43C48F4A-5D02-C345-F7AE-B62B3DBC2A5F}"/>
          </ac:spMkLst>
        </pc:spChg>
        <pc:spChg chg="mod">
          <ac:chgData name="Stacy R. Phillips" userId="S::srklay@temple.edu::759fcead-5ff4-4262-9d28-e3c0eae4d504" providerId="AD" clId="Web-{6FDA0816-572C-46E7-9CC9-9205221FF96B}" dt="2024-09-06T14:16:26.361" v="267" actId="20577"/>
          <ac:spMkLst>
            <pc:docMk/>
            <pc:sldMk cId="2582893097" sldId="397"/>
            <ac:spMk id="4" creationId="{A9E0DC02-1DAD-0AAF-0FC4-8AACF81A44AE}"/>
          </ac:spMkLst>
        </pc:spChg>
      </pc:sldChg>
      <pc:sldChg chg="addSp delSp modSp mod setBg">
        <pc:chgData name="Stacy R. Phillips" userId="S::srklay@temple.edu::759fcead-5ff4-4262-9d28-e3c0eae4d504" providerId="AD" clId="Web-{6FDA0816-572C-46E7-9CC9-9205221FF96B}" dt="2024-09-06T14:28:49.310" v="309"/>
        <pc:sldMkLst>
          <pc:docMk/>
          <pc:sldMk cId="1253976238" sldId="398"/>
        </pc:sldMkLst>
        <pc:spChg chg="mod">
          <ac:chgData name="Stacy R. Phillips" userId="S::srklay@temple.edu::759fcead-5ff4-4262-9d28-e3c0eae4d504" providerId="AD" clId="Web-{6FDA0816-572C-46E7-9CC9-9205221FF96B}" dt="2024-09-06T14:28:49.310" v="309"/>
          <ac:spMkLst>
            <pc:docMk/>
            <pc:sldMk cId="1253976238" sldId="398"/>
            <ac:spMk id="2" creationId="{92758871-AA9B-BA03-2492-4F9F67D907E1}"/>
          </ac:spMkLst>
        </pc:spChg>
        <pc:spChg chg="del">
          <ac:chgData name="Stacy R. Phillips" userId="S::srklay@temple.edu::759fcead-5ff4-4262-9d28-e3c0eae4d504" providerId="AD" clId="Web-{6FDA0816-572C-46E7-9CC9-9205221FF96B}" dt="2024-09-06T14:28:49.310" v="309"/>
          <ac:spMkLst>
            <pc:docMk/>
            <pc:sldMk cId="1253976238" sldId="398"/>
            <ac:spMk id="3" creationId="{4AE92A41-45FB-2470-B987-133EBA5A54FE}"/>
          </ac:spMkLst>
        </pc:spChg>
        <pc:spChg chg="add">
          <ac:chgData name="Stacy R. Phillips" userId="S::srklay@temple.edu::759fcead-5ff4-4262-9d28-e3c0eae4d504" providerId="AD" clId="Web-{6FDA0816-572C-46E7-9CC9-9205221FF96B}" dt="2024-09-06T14:28:49.310" v="309"/>
          <ac:spMkLst>
            <pc:docMk/>
            <pc:sldMk cId="1253976238" sldId="398"/>
            <ac:spMk id="9" creationId="{7517A47C-B2E5-4B79-8061-D74B1311AF6E}"/>
          </ac:spMkLst>
        </pc:spChg>
        <pc:spChg chg="add">
          <ac:chgData name="Stacy R. Phillips" userId="S::srklay@temple.edu::759fcead-5ff4-4262-9d28-e3c0eae4d504" providerId="AD" clId="Web-{6FDA0816-572C-46E7-9CC9-9205221FF96B}" dt="2024-09-06T14:28:49.310" v="309"/>
          <ac:spMkLst>
            <pc:docMk/>
            <pc:sldMk cId="1253976238" sldId="398"/>
            <ac:spMk id="11" creationId="{C505E780-2083-4CB5-A42A-5E0E2908ECC3}"/>
          </ac:spMkLst>
        </pc:spChg>
        <pc:spChg chg="add">
          <ac:chgData name="Stacy R. Phillips" userId="S::srklay@temple.edu::759fcead-5ff4-4262-9d28-e3c0eae4d504" providerId="AD" clId="Web-{6FDA0816-572C-46E7-9CC9-9205221FF96B}" dt="2024-09-06T14:28:49.310" v="309"/>
          <ac:spMkLst>
            <pc:docMk/>
            <pc:sldMk cId="1253976238" sldId="398"/>
            <ac:spMk id="13" creationId="{D2C0AE1C-0118-41AE-8A10-7CDCBF10E96F}"/>
          </ac:spMkLst>
        </pc:spChg>
        <pc:spChg chg="add">
          <ac:chgData name="Stacy R. Phillips" userId="S::srklay@temple.edu::759fcead-5ff4-4262-9d28-e3c0eae4d504" providerId="AD" clId="Web-{6FDA0816-572C-46E7-9CC9-9205221FF96B}" dt="2024-09-06T14:28:49.310" v="309"/>
          <ac:spMkLst>
            <pc:docMk/>
            <pc:sldMk cId="1253976238" sldId="398"/>
            <ac:spMk id="15" creationId="{463EEC44-1BA3-44ED-81FC-A644B04B2A44}"/>
          </ac:spMkLst>
        </pc:spChg>
        <pc:graphicFrameChg chg="add">
          <ac:chgData name="Stacy R. Phillips" userId="S::srklay@temple.edu::759fcead-5ff4-4262-9d28-e3c0eae4d504" providerId="AD" clId="Web-{6FDA0816-572C-46E7-9CC9-9205221FF96B}" dt="2024-09-06T14:28:49.310" v="309"/>
          <ac:graphicFrameMkLst>
            <pc:docMk/>
            <pc:sldMk cId="1253976238" sldId="398"/>
            <ac:graphicFrameMk id="5" creationId="{EFF472AA-74D5-770C-236F-CD445A01FB9D}"/>
          </ac:graphicFrameMkLst>
        </pc:graphicFrameChg>
      </pc:sldChg>
      <pc:sldChg chg="addSp add">
        <pc:chgData name="Stacy R. Phillips" userId="S::srklay@temple.edu::759fcead-5ff4-4262-9d28-e3c0eae4d504" providerId="AD" clId="Web-{6FDA0816-572C-46E7-9CC9-9205221FF96B}" dt="2024-09-06T14:26:33.352" v="302"/>
        <pc:sldMkLst>
          <pc:docMk/>
          <pc:sldMk cId="2954073624" sldId="399"/>
        </pc:sldMkLst>
        <pc:spChg chg="add">
          <ac:chgData name="Stacy R. Phillips" userId="S::srklay@temple.edu::759fcead-5ff4-4262-9d28-e3c0eae4d504" providerId="AD" clId="Web-{6FDA0816-572C-46E7-9CC9-9205221FF96B}" dt="2024-09-06T14:26:33.352" v="302"/>
          <ac:spMkLst>
            <pc:docMk/>
            <pc:sldMk cId="2954073624" sldId="399"/>
            <ac:spMk id="8" creationId="{907EF6B7-1338-4443-8C46-6A318D952DFD}"/>
          </ac:spMkLst>
        </pc:spChg>
        <pc:spChg chg="add">
          <ac:chgData name="Stacy R. Phillips" userId="S::srklay@temple.edu::759fcead-5ff4-4262-9d28-e3c0eae4d504" providerId="AD" clId="Web-{6FDA0816-572C-46E7-9CC9-9205221FF96B}" dt="2024-09-06T14:26:33.352" v="302"/>
          <ac:spMkLst>
            <pc:docMk/>
            <pc:sldMk cId="2954073624" sldId="399"/>
            <ac:spMk id="10" creationId="{DAAE4CDD-124C-4DCF-9584-B6033B545DD5}"/>
          </ac:spMkLst>
        </pc:spChg>
        <pc:spChg chg="add">
          <ac:chgData name="Stacy R. Phillips" userId="S::srklay@temple.edu::759fcead-5ff4-4262-9d28-e3c0eae4d504" providerId="AD" clId="Web-{6FDA0816-572C-46E7-9CC9-9205221FF96B}" dt="2024-09-06T14:26:33.352" v="302"/>
          <ac:spMkLst>
            <pc:docMk/>
            <pc:sldMk cId="2954073624" sldId="399"/>
            <ac:spMk id="12" creationId="{081E4A58-353D-44AE-B2FC-2A74E2E400F7}"/>
          </ac:spMkLst>
        </pc:spChg>
      </pc:sldChg>
    </pc:docChg>
  </pc:docChgLst>
  <pc:docChgLst>
    <pc:chgData name="Stacy R. Phillips" userId="S::srklay@temple.edu::759fcead-5ff4-4262-9d28-e3c0eae4d504" providerId="AD" clId="Web-{22957BBB-BC96-4E2E-A62D-1ABE012F482A}"/>
    <pc:docChg chg="modSld">
      <pc:chgData name="Stacy R. Phillips" userId="S::srklay@temple.edu::759fcead-5ff4-4262-9d28-e3c0eae4d504" providerId="AD" clId="Web-{22957BBB-BC96-4E2E-A62D-1ABE012F482A}" dt="2024-09-30T20:48:41.672" v="19"/>
      <pc:docMkLst>
        <pc:docMk/>
      </pc:docMkLst>
      <pc:sldChg chg="modNotes">
        <pc:chgData name="Stacy R. Phillips" userId="S::srklay@temple.edu::759fcead-5ff4-4262-9d28-e3c0eae4d504" providerId="AD" clId="Web-{22957BBB-BC96-4E2E-A62D-1ABE012F482A}" dt="2024-09-30T20:48:41.672" v="19"/>
        <pc:sldMkLst>
          <pc:docMk/>
          <pc:sldMk cId="3306835286" sldId="381"/>
        </pc:sldMkLst>
      </pc:sldChg>
    </pc:docChg>
  </pc:docChgLst>
  <pc:docChgLst>
    <pc:chgData name="Stacy R. Phillips" userId="S::srklay@temple.edu::759fcead-5ff4-4262-9d28-e3c0eae4d504" providerId="AD" clId="Web-{8E082D7D-EC48-418E-83A5-D720DDC9CBA8}"/>
    <pc:docChg chg="mod delSld modSld sldOrd">
      <pc:chgData name="Stacy R. Phillips" userId="S::srklay@temple.edu::759fcead-5ff4-4262-9d28-e3c0eae4d504" providerId="AD" clId="Web-{8E082D7D-EC48-418E-83A5-D720DDC9CBA8}" dt="2024-09-17T15:02:30.294" v="85" actId="1076"/>
      <pc:docMkLst>
        <pc:docMk/>
      </pc:docMkLst>
      <pc:sldChg chg="modSp">
        <pc:chgData name="Stacy R. Phillips" userId="S::srklay@temple.edu::759fcead-5ff4-4262-9d28-e3c0eae4d504" providerId="AD" clId="Web-{8E082D7D-EC48-418E-83A5-D720DDC9CBA8}" dt="2024-09-17T12:39:28.998" v="12" actId="20577"/>
        <pc:sldMkLst>
          <pc:docMk/>
          <pc:sldMk cId="1044776909" sldId="278"/>
        </pc:sldMkLst>
        <pc:spChg chg="mod">
          <ac:chgData name="Stacy R. Phillips" userId="S::srklay@temple.edu::759fcead-5ff4-4262-9d28-e3c0eae4d504" providerId="AD" clId="Web-{8E082D7D-EC48-418E-83A5-D720DDC9CBA8}" dt="2024-09-17T12:39:28.998" v="12" actId="20577"/>
          <ac:spMkLst>
            <pc:docMk/>
            <pc:sldMk cId="1044776909" sldId="278"/>
            <ac:spMk id="3" creationId="{54F6EEE7-BBE6-AA07-ACB8-BF289748B1E1}"/>
          </ac:spMkLst>
        </pc:spChg>
      </pc:sldChg>
      <pc:sldChg chg="del">
        <pc:chgData name="Stacy R. Phillips" userId="S::srklay@temple.edu::759fcead-5ff4-4262-9d28-e3c0eae4d504" providerId="AD" clId="Web-{8E082D7D-EC48-418E-83A5-D720DDC9CBA8}" dt="2024-09-17T12:45:25.347" v="31"/>
        <pc:sldMkLst>
          <pc:docMk/>
          <pc:sldMk cId="284305763" sldId="280"/>
        </pc:sldMkLst>
      </pc:sldChg>
      <pc:sldChg chg="modNotes">
        <pc:chgData name="Stacy R. Phillips" userId="S::srklay@temple.edu::759fcead-5ff4-4262-9d28-e3c0eae4d504" providerId="AD" clId="Web-{8E082D7D-EC48-418E-83A5-D720DDC9CBA8}" dt="2024-09-17T15:00:36.340" v="80"/>
        <pc:sldMkLst>
          <pc:docMk/>
          <pc:sldMk cId="3349752532" sldId="285"/>
        </pc:sldMkLst>
      </pc:sldChg>
      <pc:sldChg chg="addSp delSp modSp">
        <pc:chgData name="Stacy R. Phillips" userId="S::srklay@temple.edu::759fcead-5ff4-4262-9d28-e3c0eae4d504" providerId="AD" clId="Web-{8E082D7D-EC48-418E-83A5-D720DDC9CBA8}" dt="2024-09-17T12:38:20.732" v="10" actId="20577"/>
        <pc:sldMkLst>
          <pc:docMk/>
          <pc:sldMk cId="1198366785" sldId="362"/>
        </pc:sldMkLst>
        <pc:spChg chg="add del mod">
          <ac:chgData name="Stacy R. Phillips" userId="S::srklay@temple.edu::759fcead-5ff4-4262-9d28-e3c0eae4d504" providerId="AD" clId="Web-{8E082D7D-EC48-418E-83A5-D720DDC9CBA8}" dt="2024-09-17T12:37:52.435" v="6"/>
          <ac:spMkLst>
            <pc:docMk/>
            <pc:sldMk cId="1198366785" sldId="362"/>
            <ac:spMk id="17" creationId="{E03459DD-0924-BF60-3FF8-CFF2454523E0}"/>
          </ac:spMkLst>
        </pc:spChg>
        <pc:graphicFrameChg chg="mod modGraphic">
          <ac:chgData name="Stacy R. Phillips" userId="S::srklay@temple.edu::759fcead-5ff4-4262-9d28-e3c0eae4d504" providerId="AD" clId="Web-{8E082D7D-EC48-418E-83A5-D720DDC9CBA8}" dt="2024-09-17T12:38:20.732" v="10" actId="20577"/>
          <ac:graphicFrameMkLst>
            <pc:docMk/>
            <pc:sldMk cId="1198366785" sldId="362"/>
            <ac:graphicFrameMk id="5" creationId="{10AD18B3-0C64-C98B-7A17-38AA082A31BE}"/>
          </ac:graphicFrameMkLst>
        </pc:graphicFrameChg>
        <pc:picChg chg="add del mod">
          <ac:chgData name="Stacy R. Phillips" userId="S::srklay@temple.edu::759fcead-5ff4-4262-9d28-e3c0eae4d504" providerId="AD" clId="Web-{8E082D7D-EC48-418E-83A5-D720DDC9CBA8}" dt="2024-09-17T12:37:52.435" v="7"/>
          <ac:picMkLst>
            <pc:docMk/>
            <pc:sldMk cId="1198366785" sldId="362"/>
            <ac:picMk id="16" creationId="{F98230A8-1346-04F5-83F2-88D2D5EF238C}"/>
          </ac:picMkLst>
        </pc:picChg>
      </pc:sldChg>
      <pc:sldChg chg="modSp">
        <pc:chgData name="Stacy R. Phillips" userId="S::srklay@temple.edu::759fcead-5ff4-4262-9d28-e3c0eae4d504" providerId="AD" clId="Web-{8E082D7D-EC48-418E-83A5-D720DDC9CBA8}" dt="2024-09-17T12:37:11.700" v="1" actId="20577"/>
        <pc:sldMkLst>
          <pc:docMk/>
          <pc:sldMk cId="1395660887" sldId="363"/>
        </pc:sldMkLst>
        <pc:spChg chg="mod">
          <ac:chgData name="Stacy R. Phillips" userId="S::srklay@temple.edu::759fcead-5ff4-4262-9d28-e3c0eae4d504" providerId="AD" clId="Web-{8E082D7D-EC48-418E-83A5-D720DDC9CBA8}" dt="2024-09-17T12:37:11.700" v="1" actId="20577"/>
          <ac:spMkLst>
            <pc:docMk/>
            <pc:sldMk cId="1395660887" sldId="363"/>
            <ac:spMk id="3" creationId="{54F6EEE7-BBE6-AA07-ACB8-BF289748B1E1}"/>
          </ac:spMkLst>
        </pc:spChg>
      </pc:sldChg>
      <pc:sldChg chg="addSp modSp mod setBg">
        <pc:chgData name="Stacy R. Phillips" userId="S::srklay@temple.edu::759fcead-5ff4-4262-9d28-e3c0eae4d504" providerId="AD" clId="Web-{8E082D7D-EC48-418E-83A5-D720DDC9CBA8}" dt="2024-09-17T12:44:56.706" v="30" actId="1076"/>
        <pc:sldMkLst>
          <pc:docMk/>
          <pc:sldMk cId="851919078" sldId="374"/>
        </pc:sldMkLst>
        <pc:spChg chg="mod">
          <ac:chgData name="Stacy R. Phillips" userId="S::srklay@temple.edu::759fcead-5ff4-4262-9d28-e3c0eae4d504" providerId="AD" clId="Web-{8E082D7D-EC48-418E-83A5-D720DDC9CBA8}" dt="2024-09-17T12:44:37.018" v="27"/>
          <ac:spMkLst>
            <pc:docMk/>
            <pc:sldMk cId="851919078" sldId="374"/>
            <ac:spMk id="2" creationId="{0A1A192D-65CA-FFAB-C100-4B7C50DB7B20}"/>
          </ac:spMkLst>
        </pc:spChg>
        <pc:spChg chg="mod">
          <ac:chgData name="Stacy R. Phillips" userId="S::srklay@temple.edu::759fcead-5ff4-4262-9d28-e3c0eae4d504" providerId="AD" clId="Web-{8E082D7D-EC48-418E-83A5-D720DDC9CBA8}" dt="2024-09-17T12:44:56.706" v="30" actId="1076"/>
          <ac:spMkLst>
            <pc:docMk/>
            <pc:sldMk cId="851919078" sldId="374"/>
            <ac:spMk id="3" creationId="{2EBBB586-FB94-B036-439F-40DAA6ACEB57}"/>
          </ac:spMkLst>
        </pc:spChg>
        <pc:spChg chg="add">
          <ac:chgData name="Stacy R. Phillips" userId="S::srklay@temple.edu::759fcead-5ff4-4262-9d28-e3c0eae4d504" providerId="AD" clId="Web-{8E082D7D-EC48-418E-83A5-D720DDC9CBA8}" dt="2024-09-17T12:44:37.018" v="27"/>
          <ac:spMkLst>
            <pc:docMk/>
            <pc:sldMk cId="851919078" sldId="374"/>
            <ac:spMk id="9" creationId="{C0763A76-9F1C-4FC5-82B7-DD475DA461B2}"/>
          </ac:spMkLst>
        </pc:spChg>
        <pc:spChg chg="add">
          <ac:chgData name="Stacy R. Phillips" userId="S::srklay@temple.edu::759fcead-5ff4-4262-9d28-e3c0eae4d504" providerId="AD" clId="Web-{8E082D7D-EC48-418E-83A5-D720DDC9CBA8}" dt="2024-09-17T12:44:37.018" v="27"/>
          <ac:spMkLst>
            <pc:docMk/>
            <pc:sldMk cId="851919078" sldId="374"/>
            <ac:spMk id="11" creationId="{E81BF4F6-F2CF-4984-9D14-D6966D92F99F}"/>
          </ac:spMkLst>
        </pc:spChg>
        <pc:picChg chg="add">
          <ac:chgData name="Stacy R. Phillips" userId="S::srklay@temple.edu::759fcead-5ff4-4262-9d28-e3c0eae4d504" providerId="AD" clId="Web-{8E082D7D-EC48-418E-83A5-D720DDC9CBA8}" dt="2024-09-17T12:44:37.018" v="27"/>
          <ac:picMkLst>
            <pc:docMk/>
            <pc:sldMk cId="851919078" sldId="374"/>
            <ac:picMk id="5" creationId="{DBF8E042-EACE-D15A-184F-58EB2826514B}"/>
          </ac:picMkLst>
        </pc:picChg>
      </pc:sldChg>
      <pc:sldChg chg="addSp delSp modSp mod setBg">
        <pc:chgData name="Stacy R. Phillips" userId="S::srklay@temple.edu::759fcead-5ff4-4262-9d28-e3c0eae4d504" providerId="AD" clId="Web-{8E082D7D-EC48-418E-83A5-D720DDC9CBA8}" dt="2024-09-17T12:42:30.517" v="16"/>
        <pc:sldMkLst>
          <pc:docMk/>
          <pc:sldMk cId="1710346175" sldId="377"/>
        </pc:sldMkLst>
        <pc:spChg chg="mod">
          <ac:chgData name="Stacy R. Phillips" userId="S::srklay@temple.edu::759fcead-5ff4-4262-9d28-e3c0eae4d504" providerId="AD" clId="Web-{8E082D7D-EC48-418E-83A5-D720DDC9CBA8}" dt="2024-09-17T12:42:30.517" v="16"/>
          <ac:spMkLst>
            <pc:docMk/>
            <pc:sldMk cId="1710346175" sldId="377"/>
            <ac:spMk id="2" creationId="{66727202-4D6E-D23B-55A4-6480830EA002}"/>
          </ac:spMkLst>
        </pc:spChg>
        <pc:spChg chg="del">
          <ac:chgData name="Stacy R. Phillips" userId="S::srklay@temple.edu::759fcead-5ff4-4262-9d28-e3c0eae4d504" providerId="AD" clId="Web-{8E082D7D-EC48-418E-83A5-D720DDC9CBA8}" dt="2024-09-17T12:42:30.517" v="16"/>
          <ac:spMkLst>
            <pc:docMk/>
            <pc:sldMk cId="1710346175" sldId="377"/>
            <ac:spMk id="3" creationId="{1CEDB93D-A867-6B8D-AC7E-048397463945}"/>
          </ac:spMkLst>
        </pc:spChg>
        <pc:spChg chg="add">
          <ac:chgData name="Stacy R. Phillips" userId="S::srklay@temple.edu::759fcead-5ff4-4262-9d28-e3c0eae4d504" providerId="AD" clId="Web-{8E082D7D-EC48-418E-83A5-D720DDC9CBA8}" dt="2024-09-17T12:42:30.517" v="16"/>
          <ac:spMkLst>
            <pc:docMk/>
            <pc:sldMk cId="1710346175" sldId="377"/>
            <ac:spMk id="9" creationId="{C5278130-DFE0-457B-8698-88DF69019DDE}"/>
          </ac:spMkLst>
        </pc:spChg>
        <pc:spChg chg="add">
          <ac:chgData name="Stacy R. Phillips" userId="S::srklay@temple.edu::759fcead-5ff4-4262-9d28-e3c0eae4d504" providerId="AD" clId="Web-{8E082D7D-EC48-418E-83A5-D720DDC9CBA8}" dt="2024-09-17T12:42:30.517" v="16"/>
          <ac:spMkLst>
            <pc:docMk/>
            <pc:sldMk cId="1710346175" sldId="377"/>
            <ac:spMk id="11" creationId="{2F99531B-1681-4D6E-BECB-18325B33A618}"/>
          </ac:spMkLst>
        </pc:spChg>
        <pc:spChg chg="add">
          <ac:chgData name="Stacy R. Phillips" userId="S::srklay@temple.edu::759fcead-5ff4-4262-9d28-e3c0eae4d504" providerId="AD" clId="Web-{8E082D7D-EC48-418E-83A5-D720DDC9CBA8}" dt="2024-09-17T12:42:30.517" v="16"/>
          <ac:spMkLst>
            <pc:docMk/>
            <pc:sldMk cId="1710346175" sldId="377"/>
            <ac:spMk id="13" creationId="{20344094-430A-400B-804B-910E696A1A90}"/>
          </ac:spMkLst>
        </pc:spChg>
        <pc:spChg chg="add">
          <ac:chgData name="Stacy R. Phillips" userId="S::srklay@temple.edu::759fcead-5ff4-4262-9d28-e3c0eae4d504" providerId="AD" clId="Web-{8E082D7D-EC48-418E-83A5-D720DDC9CBA8}" dt="2024-09-17T12:42:30.517" v="16"/>
          <ac:spMkLst>
            <pc:docMk/>
            <pc:sldMk cId="1710346175" sldId="377"/>
            <ac:spMk id="15" creationId="{453C67DF-7782-4E57-AB9B-F1B4811AD8FE}"/>
          </ac:spMkLst>
        </pc:spChg>
        <pc:graphicFrameChg chg="add">
          <ac:chgData name="Stacy R. Phillips" userId="S::srklay@temple.edu::759fcead-5ff4-4262-9d28-e3c0eae4d504" providerId="AD" clId="Web-{8E082D7D-EC48-418E-83A5-D720DDC9CBA8}" dt="2024-09-17T12:42:30.517" v="16"/>
          <ac:graphicFrameMkLst>
            <pc:docMk/>
            <pc:sldMk cId="1710346175" sldId="377"/>
            <ac:graphicFrameMk id="5" creationId="{6D4BD208-544C-FFEE-21A9-0F30EB1BC493}"/>
          </ac:graphicFrameMkLst>
        </pc:graphicFrameChg>
        <pc:cxnChg chg="add">
          <ac:chgData name="Stacy R. Phillips" userId="S::srklay@temple.edu::759fcead-5ff4-4262-9d28-e3c0eae4d504" providerId="AD" clId="Web-{8E082D7D-EC48-418E-83A5-D720DDC9CBA8}" dt="2024-09-17T12:42:30.517" v="16"/>
          <ac:cxnSpMkLst>
            <pc:docMk/>
            <pc:sldMk cId="1710346175" sldId="377"/>
            <ac:cxnSpMk id="17" creationId="{B03A5AE3-BD30-455C-842B-7626C8BEF097}"/>
          </ac:cxnSpMkLst>
        </pc:cxnChg>
        <pc:cxnChg chg="add">
          <ac:chgData name="Stacy R. Phillips" userId="S::srklay@temple.edu::759fcead-5ff4-4262-9d28-e3c0eae4d504" providerId="AD" clId="Web-{8E082D7D-EC48-418E-83A5-D720DDC9CBA8}" dt="2024-09-17T12:42:30.517" v="16"/>
          <ac:cxnSpMkLst>
            <pc:docMk/>
            <pc:sldMk cId="1710346175" sldId="377"/>
            <ac:cxnSpMk id="19" creationId="{2DBECAA5-1F2D-470D-875C-8F2C2CA3E54B}"/>
          </ac:cxnSpMkLst>
        </pc:cxnChg>
      </pc:sldChg>
      <pc:sldChg chg="addSp delSp modSp mod setBg">
        <pc:chgData name="Stacy R. Phillips" userId="S::srklay@temple.edu::759fcead-5ff4-4262-9d28-e3c0eae4d504" providerId="AD" clId="Web-{8E082D7D-EC48-418E-83A5-D720DDC9CBA8}" dt="2024-09-17T12:43:39.127" v="25"/>
        <pc:sldMkLst>
          <pc:docMk/>
          <pc:sldMk cId="2348665063" sldId="378"/>
        </pc:sldMkLst>
        <pc:spChg chg="mod">
          <ac:chgData name="Stacy R. Phillips" userId="S::srklay@temple.edu::759fcead-5ff4-4262-9d28-e3c0eae4d504" providerId="AD" clId="Web-{8E082D7D-EC48-418E-83A5-D720DDC9CBA8}" dt="2024-09-17T12:43:39.127" v="25"/>
          <ac:spMkLst>
            <pc:docMk/>
            <pc:sldMk cId="2348665063" sldId="378"/>
            <ac:spMk id="2" creationId="{66727202-4D6E-D23B-55A4-6480830EA002}"/>
          </ac:spMkLst>
        </pc:spChg>
        <pc:spChg chg="add del">
          <ac:chgData name="Stacy R. Phillips" userId="S::srklay@temple.edu::759fcead-5ff4-4262-9d28-e3c0eae4d504" providerId="AD" clId="Web-{8E082D7D-EC48-418E-83A5-D720DDC9CBA8}" dt="2024-09-17T12:43:39.127" v="25"/>
          <ac:spMkLst>
            <pc:docMk/>
            <pc:sldMk cId="2348665063" sldId="378"/>
            <ac:spMk id="3" creationId="{1CEDB93D-A867-6B8D-AC7E-048397463945}"/>
          </ac:spMkLst>
        </pc:spChg>
        <pc:spChg chg="add del">
          <ac:chgData name="Stacy R. Phillips" userId="S::srklay@temple.edu::759fcead-5ff4-4262-9d28-e3c0eae4d504" providerId="AD" clId="Web-{8E082D7D-EC48-418E-83A5-D720DDC9CBA8}" dt="2024-09-17T12:43:07.767" v="18"/>
          <ac:spMkLst>
            <pc:docMk/>
            <pc:sldMk cId="2348665063" sldId="378"/>
            <ac:spMk id="9" creationId="{DCC231C8-C761-4B31-9B1C-C6D19248C6B3}"/>
          </ac:spMkLst>
        </pc:spChg>
        <pc:spChg chg="add del">
          <ac:chgData name="Stacy R. Phillips" userId="S::srklay@temple.edu::759fcead-5ff4-4262-9d28-e3c0eae4d504" providerId="AD" clId="Web-{8E082D7D-EC48-418E-83A5-D720DDC9CBA8}" dt="2024-09-17T12:43:39.096" v="24"/>
          <ac:spMkLst>
            <pc:docMk/>
            <pc:sldMk cId="2348665063" sldId="378"/>
            <ac:spMk id="10" creationId="{B50AB553-2A96-4A92-96F2-93548E096954}"/>
          </ac:spMkLst>
        </pc:spChg>
        <pc:spChg chg="add del">
          <ac:chgData name="Stacy R. Phillips" userId="S::srklay@temple.edu::759fcead-5ff4-4262-9d28-e3c0eae4d504" providerId="AD" clId="Web-{8E082D7D-EC48-418E-83A5-D720DDC9CBA8}" dt="2024-09-17T12:43:10.173" v="20"/>
          <ac:spMkLst>
            <pc:docMk/>
            <pc:sldMk cId="2348665063" sldId="378"/>
            <ac:spMk id="11" creationId="{6B6E033A-DB2E-49B8-B600-B38E0C280263}"/>
          </ac:spMkLst>
        </pc:spChg>
        <pc:spChg chg="add del">
          <ac:chgData name="Stacy R. Phillips" userId="S::srklay@temple.edu::759fcead-5ff4-4262-9d28-e3c0eae4d504" providerId="AD" clId="Web-{8E082D7D-EC48-418E-83A5-D720DDC9CBA8}" dt="2024-09-17T12:43:10.173" v="20"/>
          <ac:spMkLst>
            <pc:docMk/>
            <pc:sldMk cId="2348665063" sldId="378"/>
            <ac:spMk id="12" creationId="{98DED6BC-9A3E-48D4-AD7C-A56D63F547E8}"/>
          </ac:spMkLst>
        </pc:spChg>
        <pc:spChg chg="add del">
          <ac:chgData name="Stacy R. Phillips" userId="S::srklay@temple.edu::759fcead-5ff4-4262-9d28-e3c0eae4d504" providerId="AD" clId="Web-{8E082D7D-EC48-418E-83A5-D720DDC9CBA8}" dt="2024-09-17T12:43:18.142" v="22"/>
          <ac:spMkLst>
            <pc:docMk/>
            <pc:sldMk cId="2348665063" sldId="378"/>
            <ac:spMk id="15" creationId="{BC68A55F-7B32-44D8-AEE5-1AF40532656C}"/>
          </ac:spMkLst>
        </pc:spChg>
        <pc:spChg chg="add del">
          <ac:chgData name="Stacy R. Phillips" userId="S::srklay@temple.edu::759fcead-5ff4-4262-9d28-e3c0eae4d504" providerId="AD" clId="Web-{8E082D7D-EC48-418E-83A5-D720DDC9CBA8}" dt="2024-09-17T12:43:18.142" v="22"/>
          <ac:spMkLst>
            <pc:docMk/>
            <pc:sldMk cId="2348665063" sldId="378"/>
            <ac:spMk id="16" creationId="{CD1AAA2C-FBBE-42AA-B869-31D524B7653F}"/>
          </ac:spMkLst>
        </pc:spChg>
        <pc:spChg chg="add del">
          <ac:chgData name="Stacy R. Phillips" userId="S::srklay@temple.edu::759fcead-5ff4-4262-9d28-e3c0eae4d504" providerId="AD" clId="Web-{8E082D7D-EC48-418E-83A5-D720DDC9CBA8}" dt="2024-09-17T12:43:18.142" v="22"/>
          <ac:spMkLst>
            <pc:docMk/>
            <pc:sldMk cId="2348665063" sldId="378"/>
            <ac:spMk id="17" creationId="{5F937BBF-9326-4230-AB1B-F1795E350559}"/>
          </ac:spMkLst>
        </pc:spChg>
        <pc:spChg chg="add">
          <ac:chgData name="Stacy R. Phillips" userId="S::srklay@temple.edu::759fcead-5ff4-4262-9d28-e3c0eae4d504" providerId="AD" clId="Web-{8E082D7D-EC48-418E-83A5-D720DDC9CBA8}" dt="2024-09-17T12:43:39.127" v="25"/>
          <ac:spMkLst>
            <pc:docMk/>
            <pc:sldMk cId="2348665063" sldId="378"/>
            <ac:spMk id="22" creationId="{C5278130-DFE0-457B-8698-88DF69019DDE}"/>
          </ac:spMkLst>
        </pc:spChg>
        <pc:spChg chg="add">
          <ac:chgData name="Stacy R. Phillips" userId="S::srklay@temple.edu::759fcead-5ff4-4262-9d28-e3c0eae4d504" providerId="AD" clId="Web-{8E082D7D-EC48-418E-83A5-D720DDC9CBA8}" dt="2024-09-17T12:43:39.127" v="25"/>
          <ac:spMkLst>
            <pc:docMk/>
            <pc:sldMk cId="2348665063" sldId="378"/>
            <ac:spMk id="23" creationId="{2F99531B-1681-4D6E-BECB-18325B33A618}"/>
          </ac:spMkLst>
        </pc:spChg>
        <pc:spChg chg="add">
          <ac:chgData name="Stacy R. Phillips" userId="S::srklay@temple.edu::759fcead-5ff4-4262-9d28-e3c0eae4d504" providerId="AD" clId="Web-{8E082D7D-EC48-418E-83A5-D720DDC9CBA8}" dt="2024-09-17T12:43:39.127" v="25"/>
          <ac:spMkLst>
            <pc:docMk/>
            <pc:sldMk cId="2348665063" sldId="378"/>
            <ac:spMk id="24" creationId="{20344094-430A-400B-804B-910E696A1A90}"/>
          </ac:spMkLst>
        </pc:spChg>
        <pc:spChg chg="add">
          <ac:chgData name="Stacy R. Phillips" userId="S::srklay@temple.edu::759fcead-5ff4-4262-9d28-e3c0eae4d504" providerId="AD" clId="Web-{8E082D7D-EC48-418E-83A5-D720DDC9CBA8}" dt="2024-09-17T12:43:39.127" v="25"/>
          <ac:spMkLst>
            <pc:docMk/>
            <pc:sldMk cId="2348665063" sldId="378"/>
            <ac:spMk id="25" creationId="{453C67DF-7782-4E57-AB9B-F1B4811AD8FE}"/>
          </ac:spMkLst>
        </pc:spChg>
        <pc:graphicFrameChg chg="add del">
          <ac:chgData name="Stacy R. Phillips" userId="S::srklay@temple.edu::759fcead-5ff4-4262-9d28-e3c0eae4d504" providerId="AD" clId="Web-{8E082D7D-EC48-418E-83A5-D720DDC9CBA8}" dt="2024-09-17T12:43:07.767" v="18"/>
          <ac:graphicFrameMkLst>
            <pc:docMk/>
            <pc:sldMk cId="2348665063" sldId="378"/>
            <ac:graphicFrameMk id="5" creationId="{BF99BDD0-2AF0-E65B-EF3D-339D70097630}"/>
          </ac:graphicFrameMkLst>
        </pc:graphicFrameChg>
        <pc:graphicFrameChg chg="add del">
          <ac:chgData name="Stacy R. Phillips" userId="S::srklay@temple.edu::759fcead-5ff4-4262-9d28-e3c0eae4d504" providerId="AD" clId="Web-{8E082D7D-EC48-418E-83A5-D720DDC9CBA8}" dt="2024-09-17T12:43:10.173" v="20"/>
          <ac:graphicFrameMkLst>
            <pc:docMk/>
            <pc:sldMk cId="2348665063" sldId="378"/>
            <ac:graphicFrameMk id="13" creationId="{EDAEE8EF-D74B-D97F-8BB8-4876B277F390}"/>
          </ac:graphicFrameMkLst>
        </pc:graphicFrameChg>
        <pc:graphicFrameChg chg="add del">
          <ac:chgData name="Stacy R. Phillips" userId="S::srklay@temple.edu::759fcead-5ff4-4262-9d28-e3c0eae4d504" providerId="AD" clId="Web-{8E082D7D-EC48-418E-83A5-D720DDC9CBA8}" dt="2024-09-17T12:43:18.142" v="22"/>
          <ac:graphicFrameMkLst>
            <pc:docMk/>
            <pc:sldMk cId="2348665063" sldId="378"/>
            <ac:graphicFrameMk id="18" creationId="{AE80C939-642B-6390-B235-3692678F32B3}"/>
          </ac:graphicFrameMkLst>
        </pc:graphicFrameChg>
        <pc:graphicFrameChg chg="add del">
          <ac:chgData name="Stacy R. Phillips" userId="S::srklay@temple.edu::759fcead-5ff4-4262-9d28-e3c0eae4d504" providerId="AD" clId="Web-{8E082D7D-EC48-418E-83A5-D720DDC9CBA8}" dt="2024-09-17T12:43:39.096" v="24"/>
          <ac:graphicFrameMkLst>
            <pc:docMk/>
            <pc:sldMk cId="2348665063" sldId="378"/>
            <ac:graphicFrameMk id="20" creationId="{0E4CF867-62EA-2814-1F03-FA75215B4AC6}"/>
          </ac:graphicFrameMkLst>
        </pc:graphicFrameChg>
        <pc:graphicFrameChg chg="add">
          <ac:chgData name="Stacy R. Phillips" userId="S::srklay@temple.edu::759fcead-5ff4-4262-9d28-e3c0eae4d504" providerId="AD" clId="Web-{8E082D7D-EC48-418E-83A5-D720DDC9CBA8}" dt="2024-09-17T12:43:39.127" v="25"/>
          <ac:graphicFrameMkLst>
            <pc:docMk/>
            <pc:sldMk cId="2348665063" sldId="378"/>
            <ac:graphicFrameMk id="27" creationId="{0B217506-7D5D-4EC0-FD42-799881BD817C}"/>
          </ac:graphicFrameMkLst>
        </pc:graphicFrameChg>
        <pc:picChg chg="add del">
          <ac:chgData name="Stacy R. Phillips" userId="S::srklay@temple.edu::759fcead-5ff4-4262-9d28-e3c0eae4d504" providerId="AD" clId="Web-{8E082D7D-EC48-418E-83A5-D720DDC9CBA8}" dt="2024-09-17T12:43:39.096" v="24"/>
          <ac:picMkLst>
            <pc:docMk/>
            <pc:sldMk cId="2348665063" sldId="378"/>
            <ac:picMk id="6" creationId="{7B6152D4-B6AD-9292-CC2C-239AC302FDC5}"/>
          </ac:picMkLst>
        </pc:picChg>
        <pc:cxnChg chg="add">
          <ac:chgData name="Stacy R. Phillips" userId="S::srklay@temple.edu::759fcead-5ff4-4262-9d28-e3c0eae4d504" providerId="AD" clId="Web-{8E082D7D-EC48-418E-83A5-D720DDC9CBA8}" dt="2024-09-17T12:43:39.127" v="25"/>
          <ac:cxnSpMkLst>
            <pc:docMk/>
            <pc:sldMk cId="2348665063" sldId="378"/>
            <ac:cxnSpMk id="19" creationId="{2DBECAA5-1F2D-470D-875C-8F2C2CA3E54B}"/>
          </ac:cxnSpMkLst>
        </pc:cxnChg>
        <pc:cxnChg chg="add">
          <ac:chgData name="Stacy R. Phillips" userId="S::srklay@temple.edu::759fcead-5ff4-4262-9d28-e3c0eae4d504" providerId="AD" clId="Web-{8E082D7D-EC48-418E-83A5-D720DDC9CBA8}" dt="2024-09-17T12:43:39.127" v="25"/>
          <ac:cxnSpMkLst>
            <pc:docMk/>
            <pc:sldMk cId="2348665063" sldId="378"/>
            <ac:cxnSpMk id="26" creationId="{B03A5AE3-BD30-455C-842B-7626C8BEF097}"/>
          </ac:cxnSpMkLst>
        </pc:cxnChg>
      </pc:sldChg>
      <pc:sldChg chg="addSp modSp mod setBg">
        <pc:chgData name="Stacy R. Phillips" userId="S::srklay@temple.edu::759fcead-5ff4-4262-9d28-e3c0eae4d504" providerId="AD" clId="Web-{8E082D7D-EC48-418E-83A5-D720DDC9CBA8}" dt="2024-09-17T12:41:29.047" v="13"/>
        <pc:sldMkLst>
          <pc:docMk/>
          <pc:sldMk cId="2581078925" sldId="379"/>
        </pc:sldMkLst>
        <pc:spChg chg="mod">
          <ac:chgData name="Stacy R. Phillips" userId="S::srklay@temple.edu::759fcead-5ff4-4262-9d28-e3c0eae4d504" providerId="AD" clId="Web-{8E082D7D-EC48-418E-83A5-D720DDC9CBA8}" dt="2024-09-17T12:41:29.047" v="13"/>
          <ac:spMkLst>
            <pc:docMk/>
            <pc:sldMk cId="2581078925" sldId="379"/>
            <ac:spMk id="2" creationId="{66727202-4D6E-D23B-55A4-6480830EA002}"/>
          </ac:spMkLst>
        </pc:spChg>
        <pc:spChg chg="mod">
          <ac:chgData name="Stacy R. Phillips" userId="S::srklay@temple.edu::759fcead-5ff4-4262-9d28-e3c0eae4d504" providerId="AD" clId="Web-{8E082D7D-EC48-418E-83A5-D720DDC9CBA8}" dt="2024-09-17T12:41:29.047" v="13"/>
          <ac:spMkLst>
            <pc:docMk/>
            <pc:sldMk cId="2581078925" sldId="379"/>
            <ac:spMk id="3" creationId="{1CEDB93D-A867-6B8D-AC7E-048397463945}"/>
          </ac:spMkLst>
        </pc:spChg>
        <pc:spChg chg="add">
          <ac:chgData name="Stacy R. Phillips" userId="S::srklay@temple.edu::759fcead-5ff4-4262-9d28-e3c0eae4d504" providerId="AD" clId="Web-{8E082D7D-EC48-418E-83A5-D720DDC9CBA8}" dt="2024-09-17T12:41:29.047" v="13"/>
          <ac:spMkLst>
            <pc:docMk/>
            <pc:sldMk cId="2581078925" sldId="379"/>
            <ac:spMk id="8" creationId="{907EF6B7-1338-4443-8C46-6A318D952DFD}"/>
          </ac:spMkLst>
        </pc:spChg>
        <pc:spChg chg="add">
          <ac:chgData name="Stacy R. Phillips" userId="S::srklay@temple.edu::759fcead-5ff4-4262-9d28-e3c0eae4d504" providerId="AD" clId="Web-{8E082D7D-EC48-418E-83A5-D720DDC9CBA8}" dt="2024-09-17T12:41:29.047" v="13"/>
          <ac:spMkLst>
            <pc:docMk/>
            <pc:sldMk cId="2581078925" sldId="379"/>
            <ac:spMk id="10" creationId="{DAAE4CDD-124C-4DCF-9584-B6033B545DD5}"/>
          </ac:spMkLst>
        </pc:spChg>
        <pc:spChg chg="add">
          <ac:chgData name="Stacy R. Phillips" userId="S::srklay@temple.edu::759fcead-5ff4-4262-9d28-e3c0eae4d504" providerId="AD" clId="Web-{8E082D7D-EC48-418E-83A5-D720DDC9CBA8}" dt="2024-09-17T12:41:29.047" v="13"/>
          <ac:spMkLst>
            <pc:docMk/>
            <pc:sldMk cId="2581078925" sldId="379"/>
            <ac:spMk id="12" creationId="{081E4A58-353D-44AE-B2FC-2A74E2E400F7}"/>
          </ac:spMkLst>
        </pc:spChg>
      </pc:sldChg>
      <pc:sldChg chg="del">
        <pc:chgData name="Stacy R. Phillips" userId="S::srklay@temple.edu::759fcead-5ff4-4262-9d28-e3c0eae4d504" providerId="AD" clId="Web-{8E082D7D-EC48-418E-83A5-D720DDC9CBA8}" dt="2024-09-17T14:54:29.523" v="41"/>
        <pc:sldMkLst>
          <pc:docMk/>
          <pc:sldMk cId="2166953294" sldId="380"/>
        </pc:sldMkLst>
      </pc:sldChg>
      <pc:sldChg chg="modSp modNotes">
        <pc:chgData name="Stacy R. Phillips" userId="S::srklay@temple.edu::759fcead-5ff4-4262-9d28-e3c0eae4d504" providerId="AD" clId="Web-{8E082D7D-EC48-418E-83A5-D720DDC9CBA8}" dt="2024-09-17T12:50:18.008" v="37"/>
        <pc:sldMkLst>
          <pc:docMk/>
          <pc:sldMk cId="3306835286" sldId="381"/>
        </pc:sldMkLst>
        <pc:spChg chg="mod">
          <ac:chgData name="Stacy R. Phillips" userId="S::srklay@temple.edu::759fcead-5ff4-4262-9d28-e3c0eae4d504" providerId="AD" clId="Web-{8E082D7D-EC48-418E-83A5-D720DDC9CBA8}" dt="2024-09-17T12:47:33.349" v="35" actId="20577"/>
          <ac:spMkLst>
            <pc:docMk/>
            <pc:sldMk cId="3306835286" sldId="381"/>
            <ac:spMk id="3" creationId="{E95EF361-0F87-2CEC-3ABC-58D8E94D19C9}"/>
          </ac:spMkLst>
        </pc:spChg>
      </pc:sldChg>
      <pc:sldChg chg="del">
        <pc:chgData name="Stacy R. Phillips" userId="S::srklay@temple.edu::759fcead-5ff4-4262-9d28-e3c0eae4d504" providerId="AD" clId="Web-{8E082D7D-EC48-418E-83A5-D720DDC9CBA8}" dt="2024-09-17T12:52:37.994" v="39"/>
        <pc:sldMkLst>
          <pc:docMk/>
          <pc:sldMk cId="1772145245" sldId="382"/>
        </pc:sldMkLst>
      </pc:sldChg>
      <pc:sldChg chg="del">
        <pc:chgData name="Stacy R. Phillips" userId="S::srklay@temple.edu::759fcead-5ff4-4262-9d28-e3c0eae4d504" providerId="AD" clId="Web-{8E082D7D-EC48-418E-83A5-D720DDC9CBA8}" dt="2024-09-17T12:52:41.728" v="40"/>
        <pc:sldMkLst>
          <pc:docMk/>
          <pc:sldMk cId="3612348532" sldId="384"/>
        </pc:sldMkLst>
      </pc:sldChg>
      <pc:sldChg chg="addSp delSp modSp mod ord setBg">
        <pc:chgData name="Stacy R. Phillips" userId="S::srklay@temple.edu::759fcead-5ff4-4262-9d28-e3c0eae4d504" providerId="AD" clId="Web-{8E082D7D-EC48-418E-83A5-D720DDC9CBA8}" dt="2024-09-17T15:01:46.059" v="82"/>
        <pc:sldMkLst>
          <pc:docMk/>
          <pc:sldMk cId="4052742558" sldId="390"/>
        </pc:sldMkLst>
        <pc:spChg chg="mod">
          <ac:chgData name="Stacy R. Phillips" userId="S::srklay@temple.edu::759fcead-5ff4-4262-9d28-e3c0eae4d504" providerId="AD" clId="Web-{8E082D7D-EC48-418E-83A5-D720DDC9CBA8}" dt="2024-09-17T12:44:08.924" v="26"/>
          <ac:spMkLst>
            <pc:docMk/>
            <pc:sldMk cId="4052742558" sldId="390"/>
            <ac:spMk id="2" creationId="{4E80DB4A-B136-7835-15A8-DF84B0130874}"/>
          </ac:spMkLst>
        </pc:spChg>
        <pc:spChg chg="del">
          <ac:chgData name="Stacy R. Phillips" userId="S::srklay@temple.edu::759fcead-5ff4-4262-9d28-e3c0eae4d504" providerId="AD" clId="Web-{8E082D7D-EC48-418E-83A5-D720DDC9CBA8}" dt="2024-09-17T12:44:08.924" v="26"/>
          <ac:spMkLst>
            <pc:docMk/>
            <pc:sldMk cId="4052742558" sldId="390"/>
            <ac:spMk id="3" creationId="{5DA5AE3F-F210-BD20-95F9-09298AE76AEC}"/>
          </ac:spMkLst>
        </pc:spChg>
        <pc:spChg chg="add">
          <ac:chgData name="Stacy R. Phillips" userId="S::srklay@temple.edu::759fcead-5ff4-4262-9d28-e3c0eae4d504" providerId="AD" clId="Web-{8E082D7D-EC48-418E-83A5-D720DDC9CBA8}" dt="2024-09-17T12:44:08.924" v="26"/>
          <ac:spMkLst>
            <pc:docMk/>
            <pc:sldMk cId="4052742558" sldId="390"/>
            <ac:spMk id="9" creationId="{BACC6370-2D7E-4714-9D71-7542949D7D5D}"/>
          </ac:spMkLst>
        </pc:spChg>
        <pc:spChg chg="add">
          <ac:chgData name="Stacy R. Phillips" userId="S::srklay@temple.edu::759fcead-5ff4-4262-9d28-e3c0eae4d504" providerId="AD" clId="Web-{8E082D7D-EC48-418E-83A5-D720DDC9CBA8}" dt="2024-09-17T12:44:08.924" v="26"/>
          <ac:spMkLst>
            <pc:docMk/>
            <pc:sldMk cId="4052742558" sldId="390"/>
            <ac:spMk id="11" creationId="{F68B3F68-107C-434F-AA38-110D5EA91B85}"/>
          </ac:spMkLst>
        </pc:spChg>
        <pc:spChg chg="add">
          <ac:chgData name="Stacy R. Phillips" userId="S::srklay@temple.edu::759fcead-5ff4-4262-9d28-e3c0eae4d504" providerId="AD" clId="Web-{8E082D7D-EC48-418E-83A5-D720DDC9CBA8}" dt="2024-09-17T12:44:08.924" v="26"/>
          <ac:spMkLst>
            <pc:docMk/>
            <pc:sldMk cId="4052742558" sldId="390"/>
            <ac:spMk id="13" creationId="{AAD0DBB9-1A4B-4391-81D4-CB19F9AB918A}"/>
          </ac:spMkLst>
        </pc:spChg>
        <pc:spChg chg="add">
          <ac:chgData name="Stacy R. Phillips" userId="S::srklay@temple.edu::759fcead-5ff4-4262-9d28-e3c0eae4d504" providerId="AD" clId="Web-{8E082D7D-EC48-418E-83A5-D720DDC9CBA8}" dt="2024-09-17T12:44:08.924" v="26"/>
          <ac:spMkLst>
            <pc:docMk/>
            <pc:sldMk cId="4052742558" sldId="390"/>
            <ac:spMk id="15" creationId="{063BBA22-50EA-4C4D-BE05-F1CE4E63AA56}"/>
          </ac:spMkLst>
        </pc:spChg>
        <pc:graphicFrameChg chg="add">
          <ac:chgData name="Stacy R. Phillips" userId="S::srklay@temple.edu::759fcead-5ff4-4262-9d28-e3c0eae4d504" providerId="AD" clId="Web-{8E082D7D-EC48-418E-83A5-D720DDC9CBA8}" dt="2024-09-17T12:44:08.924" v="26"/>
          <ac:graphicFrameMkLst>
            <pc:docMk/>
            <pc:sldMk cId="4052742558" sldId="390"/>
            <ac:graphicFrameMk id="5" creationId="{3C7B7D94-2687-C434-5221-92502CDA77B7}"/>
          </ac:graphicFrameMkLst>
        </pc:graphicFrameChg>
      </pc:sldChg>
      <pc:sldChg chg="del">
        <pc:chgData name="Stacy R. Phillips" userId="S::srklay@temple.edu::759fcead-5ff4-4262-9d28-e3c0eae4d504" providerId="AD" clId="Web-{8E082D7D-EC48-418E-83A5-D720DDC9CBA8}" dt="2024-09-17T14:55:02.461" v="42"/>
        <pc:sldMkLst>
          <pc:docMk/>
          <pc:sldMk cId="4168399071" sldId="393"/>
        </pc:sldMkLst>
      </pc:sldChg>
      <pc:sldChg chg="addSp modSp modNotes">
        <pc:chgData name="Stacy R. Phillips" userId="S::srklay@temple.edu::759fcead-5ff4-4262-9d28-e3c0eae4d504" providerId="AD" clId="Web-{8E082D7D-EC48-418E-83A5-D720DDC9CBA8}" dt="2024-09-17T15:02:30.294" v="85" actId="1076"/>
        <pc:sldMkLst>
          <pc:docMk/>
          <pc:sldMk cId="3507545762" sldId="395"/>
        </pc:sldMkLst>
        <pc:spChg chg="mod">
          <ac:chgData name="Stacy R. Phillips" userId="S::srklay@temple.edu::759fcead-5ff4-4262-9d28-e3c0eae4d504" providerId="AD" clId="Web-{8E082D7D-EC48-418E-83A5-D720DDC9CBA8}" dt="2024-09-17T14:59:12.698" v="61" actId="14100"/>
          <ac:spMkLst>
            <pc:docMk/>
            <pc:sldMk cId="3507545762" sldId="395"/>
            <ac:spMk id="2" creationId="{DE63AFB9-C4E2-6D8C-AF3D-DCBFDEF44272}"/>
          </ac:spMkLst>
        </pc:spChg>
        <pc:spChg chg="mod">
          <ac:chgData name="Stacy R. Phillips" userId="S::srklay@temple.edu::759fcead-5ff4-4262-9d28-e3c0eae4d504" providerId="AD" clId="Web-{8E082D7D-EC48-418E-83A5-D720DDC9CBA8}" dt="2024-09-17T15:02:26.466" v="84" actId="20577"/>
          <ac:spMkLst>
            <pc:docMk/>
            <pc:sldMk cId="3507545762" sldId="395"/>
            <ac:spMk id="3" creationId="{3483BC96-A15C-211D-3C0D-B7C979A429AB}"/>
          </ac:spMkLst>
        </pc:spChg>
        <pc:picChg chg="add mod">
          <ac:chgData name="Stacy R. Phillips" userId="S::srklay@temple.edu::759fcead-5ff4-4262-9d28-e3c0eae4d504" providerId="AD" clId="Web-{8E082D7D-EC48-418E-83A5-D720DDC9CBA8}" dt="2024-09-17T15:02:30.294" v="85" actId="1076"/>
          <ac:picMkLst>
            <pc:docMk/>
            <pc:sldMk cId="3507545762" sldId="395"/>
            <ac:picMk id="4" creationId="{776C272C-082B-016F-CD4F-889895F2354E}"/>
          </ac:picMkLst>
        </pc:picChg>
      </pc:sldChg>
      <pc:sldChg chg="addSp delSp modSp">
        <pc:chgData name="Stacy R. Phillips" userId="S::srklay@temple.edu::759fcead-5ff4-4262-9d28-e3c0eae4d504" providerId="AD" clId="Web-{8E082D7D-EC48-418E-83A5-D720DDC9CBA8}" dt="2024-09-17T12:42:02.251" v="15"/>
        <pc:sldMkLst>
          <pc:docMk/>
          <pc:sldMk cId="1253976238" sldId="398"/>
        </pc:sldMkLst>
        <pc:spChg chg="del">
          <ac:chgData name="Stacy R. Phillips" userId="S::srklay@temple.edu::759fcead-5ff4-4262-9d28-e3c0eae4d504" providerId="AD" clId="Web-{8E082D7D-EC48-418E-83A5-D720DDC9CBA8}" dt="2024-09-17T12:42:02.251" v="15"/>
          <ac:spMkLst>
            <pc:docMk/>
            <pc:sldMk cId="1253976238" sldId="398"/>
            <ac:spMk id="25" creationId="{DCC231C8-C761-4B31-9B1C-C6D19248C6B3}"/>
          </ac:spMkLst>
        </pc:spChg>
        <pc:spChg chg="add">
          <ac:chgData name="Stacy R. Phillips" userId="S::srklay@temple.edu::759fcead-5ff4-4262-9d28-e3c0eae4d504" providerId="AD" clId="Web-{8E082D7D-EC48-418E-83A5-D720DDC9CBA8}" dt="2024-09-17T12:42:02.251" v="15"/>
          <ac:spMkLst>
            <pc:docMk/>
            <pc:sldMk cId="1253976238" sldId="398"/>
            <ac:spMk id="30" creationId="{DCC231C8-C761-4B31-9B1C-C6D19248C6B3}"/>
          </ac:spMkLst>
        </pc:spChg>
        <pc:graphicFrameChg chg="mod modGraphic">
          <ac:chgData name="Stacy R. Phillips" userId="S::srklay@temple.edu::759fcead-5ff4-4262-9d28-e3c0eae4d504" providerId="AD" clId="Web-{8E082D7D-EC48-418E-83A5-D720DDC9CBA8}" dt="2024-09-17T12:42:02.251" v="15"/>
          <ac:graphicFrameMkLst>
            <pc:docMk/>
            <pc:sldMk cId="1253976238" sldId="398"/>
            <ac:graphicFrameMk id="5" creationId="{EFF472AA-74D5-770C-236F-CD445A01FB9D}"/>
          </ac:graphicFrameMkLst>
        </pc:graphicFrameChg>
      </pc:sldChg>
    </pc:docChg>
  </pc:docChgLst>
  <pc:docChgLst>
    <pc:chgData name="Chloe Smelser" userId="S::tuo20025@temple.edu::eb630e92-5e9b-4b0b-a60b-e5d795cfdea3" providerId="AD" clId="Web-{18661181-F181-CDB4-2A58-44C444112770}"/>
    <pc:docChg chg="mod addSld delSld modSld">
      <pc:chgData name="Chloe Smelser" userId="S::tuo20025@temple.edu::eb630e92-5e9b-4b0b-a60b-e5d795cfdea3" providerId="AD" clId="Web-{18661181-F181-CDB4-2A58-44C444112770}" dt="2024-04-24T18:46:09.748" v="155" actId="20577"/>
      <pc:docMkLst>
        <pc:docMk/>
      </pc:docMkLst>
      <pc:sldChg chg="del">
        <pc:chgData name="Chloe Smelser" userId="S::tuo20025@temple.edu::eb630e92-5e9b-4b0b-a60b-e5d795cfdea3" providerId="AD" clId="Web-{18661181-F181-CDB4-2A58-44C444112770}" dt="2024-04-24T18:33:44.485" v="19"/>
        <pc:sldMkLst>
          <pc:docMk/>
          <pc:sldMk cId="0" sldId="256"/>
        </pc:sldMkLst>
      </pc:sldChg>
      <pc:sldChg chg="add del">
        <pc:chgData name="Chloe Smelser" userId="S::tuo20025@temple.edu::eb630e92-5e9b-4b0b-a60b-e5d795cfdea3" providerId="AD" clId="Web-{18661181-F181-CDB4-2A58-44C444112770}" dt="2024-04-24T18:33:34.469" v="11"/>
        <pc:sldMkLst>
          <pc:docMk/>
          <pc:sldMk cId="0" sldId="260"/>
        </pc:sldMkLst>
      </pc:sldChg>
      <pc:sldChg chg="del">
        <pc:chgData name="Chloe Smelser" userId="S::tuo20025@temple.edu::eb630e92-5e9b-4b0b-a60b-e5d795cfdea3" providerId="AD" clId="Web-{18661181-F181-CDB4-2A58-44C444112770}" dt="2024-04-24T18:33:34.265" v="9"/>
        <pc:sldMkLst>
          <pc:docMk/>
          <pc:sldMk cId="1233805520" sldId="263"/>
        </pc:sldMkLst>
      </pc:sldChg>
      <pc:sldChg chg="del">
        <pc:chgData name="Chloe Smelser" userId="S::tuo20025@temple.edu::eb630e92-5e9b-4b0b-a60b-e5d795cfdea3" providerId="AD" clId="Web-{18661181-F181-CDB4-2A58-44C444112770}" dt="2024-04-24T18:33:34.250" v="4"/>
        <pc:sldMkLst>
          <pc:docMk/>
          <pc:sldMk cId="2107522170" sldId="264"/>
        </pc:sldMkLst>
      </pc:sldChg>
      <pc:sldChg chg="del">
        <pc:chgData name="Chloe Smelser" userId="S::tuo20025@temple.edu::eb630e92-5e9b-4b0b-a60b-e5d795cfdea3" providerId="AD" clId="Web-{18661181-F181-CDB4-2A58-44C444112770}" dt="2024-04-24T18:33:34.250" v="3"/>
        <pc:sldMkLst>
          <pc:docMk/>
          <pc:sldMk cId="669673563" sldId="265"/>
        </pc:sldMkLst>
      </pc:sldChg>
      <pc:sldChg chg="del">
        <pc:chgData name="Chloe Smelser" userId="S::tuo20025@temple.edu::eb630e92-5e9b-4b0b-a60b-e5d795cfdea3" providerId="AD" clId="Web-{18661181-F181-CDB4-2A58-44C444112770}" dt="2024-04-24T18:33:34.250" v="2"/>
        <pc:sldMkLst>
          <pc:docMk/>
          <pc:sldMk cId="22911011" sldId="266"/>
        </pc:sldMkLst>
      </pc:sldChg>
      <pc:sldChg chg="del">
        <pc:chgData name="Chloe Smelser" userId="S::tuo20025@temple.edu::eb630e92-5e9b-4b0b-a60b-e5d795cfdea3" providerId="AD" clId="Web-{18661181-F181-CDB4-2A58-44C444112770}" dt="2024-04-24T18:33:34.250" v="5"/>
        <pc:sldMkLst>
          <pc:docMk/>
          <pc:sldMk cId="2210845815" sldId="269"/>
        </pc:sldMkLst>
      </pc:sldChg>
      <pc:sldChg chg="del">
        <pc:chgData name="Chloe Smelser" userId="S::tuo20025@temple.edu::eb630e92-5e9b-4b0b-a60b-e5d795cfdea3" providerId="AD" clId="Web-{18661181-F181-CDB4-2A58-44C444112770}" dt="2024-04-24T18:33:34.281" v="10"/>
        <pc:sldMkLst>
          <pc:docMk/>
          <pc:sldMk cId="2806656868" sldId="270"/>
        </pc:sldMkLst>
      </pc:sldChg>
      <pc:sldChg chg="del">
        <pc:chgData name="Chloe Smelser" userId="S::tuo20025@temple.edu::eb630e92-5e9b-4b0b-a60b-e5d795cfdea3" providerId="AD" clId="Web-{18661181-F181-CDB4-2A58-44C444112770}" dt="2024-04-24T18:33:34.250" v="0"/>
        <pc:sldMkLst>
          <pc:docMk/>
          <pc:sldMk cId="937576107" sldId="271"/>
        </pc:sldMkLst>
      </pc:sldChg>
      <pc:sldChg chg="del">
        <pc:chgData name="Chloe Smelser" userId="S::tuo20025@temple.edu::eb630e92-5e9b-4b0b-a60b-e5d795cfdea3" providerId="AD" clId="Web-{18661181-F181-CDB4-2A58-44C444112770}" dt="2024-04-24T18:33:34.250" v="6"/>
        <pc:sldMkLst>
          <pc:docMk/>
          <pc:sldMk cId="2887295368" sldId="272"/>
        </pc:sldMkLst>
      </pc:sldChg>
      <pc:sldChg chg="add del">
        <pc:chgData name="Chloe Smelser" userId="S::tuo20025@temple.edu::eb630e92-5e9b-4b0b-a60b-e5d795cfdea3" providerId="AD" clId="Web-{18661181-F181-CDB4-2A58-44C444112770}" dt="2024-04-24T18:36:15.912" v="98"/>
        <pc:sldMkLst>
          <pc:docMk/>
          <pc:sldMk cId="3810836298" sldId="273"/>
        </pc:sldMkLst>
      </pc:sldChg>
      <pc:sldChg chg="del">
        <pc:chgData name="Chloe Smelser" userId="S::tuo20025@temple.edu::eb630e92-5e9b-4b0b-a60b-e5d795cfdea3" providerId="AD" clId="Web-{18661181-F181-CDB4-2A58-44C444112770}" dt="2024-04-24T18:33:34.265" v="8"/>
        <pc:sldMkLst>
          <pc:docMk/>
          <pc:sldMk cId="385883909" sldId="274"/>
        </pc:sldMkLst>
      </pc:sldChg>
      <pc:sldChg chg="modSp add">
        <pc:chgData name="Chloe Smelser" userId="S::tuo20025@temple.edu::eb630e92-5e9b-4b0b-a60b-e5d795cfdea3" providerId="AD" clId="Web-{18661181-F181-CDB4-2A58-44C444112770}" dt="2024-04-24T18:46:09.748" v="155" actId="20577"/>
        <pc:sldMkLst>
          <pc:docMk/>
          <pc:sldMk cId="109857222" sldId="275"/>
        </pc:sldMkLst>
        <pc:spChg chg="mod">
          <ac:chgData name="Chloe Smelser" userId="S::tuo20025@temple.edu::eb630e92-5e9b-4b0b-a60b-e5d795cfdea3" providerId="AD" clId="Web-{18661181-F181-CDB4-2A58-44C444112770}" dt="2024-04-24T18:46:09.748" v="155" actId="20577"/>
          <ac:spMkLst>
            <pc:docMk/>
            <pc:sldMk cId="109857222" sldId="275"/>
            <ac:spMk id="2" creationId="{00000000-0000-0000-0000-000000000000}"/>
          </ac:spMkLst>
        </pc:spChg>
      </pc:sldChg>
      <pc:sldChg chg="modSp add addCm delCm">
        <pc:chgData name="Chloe Smelser" userId="S::tuo20025@temple.edu::eb630e92-5e9b-4b0b-a60b-e5d795cfdea3" providerId="AD" clId="Web-{18661181-F181-CDB4-2A58-44C444112770}" dt="2024-04-24T18:43:10.006" v="153" actId="20577"/>
        <pc:sldMkLst>
          <pc:docMk/>
          <pc:sldMk cId="1803190710" sldId="276"/>
        </pc:sldMkLst>
        <pc:spChg chg="mod">
          <ac:chgData name="Chloe Smelser" userId="S::tuo20025@temple.edu::eb630e92-5e9b-4b0b-a60b-e5d795cfdea3" providerId="AD" clId="Web-{18661181-F181-CDB4-2A58-44C444112770}" dt="2024-04-24T18:43:10.006" v="153" actId="20577"/>
          <ac:spMkLst>
            <pc:docMk/>
            <pc:sldMk cId="1803190710" sldId="276"/>
            <ac:spMk id="3" creationId="{68853902-728A-8031-5F9E-F5288AC80F25}"/>
          </ac:spMkLst>
        </pc:spChg>
        <pc:extLst>
          <p:ext xmlns:p="http://schemas.openxmlformats.org/presentationml/2006/main" uri="{D6D511B9-2390-475A-947B-AFAB55BFBCF1}">
            <pc226:cmChg xmlns:pc226="http://schemas.microsoft.com/office/powerpoint/2022/06/main/command" chg="add del">
              <pc226:chgData name="Chloe Smelser" userId="S::tuo20025@temple.edu::eb630e92-5e9b-4b0b-a60b-e5d795cfdea3" providerId="AD" clId="Web-{18661181-F181-CDB4-2A58-44C444112770}" dt="2024-04-24T18:41:44.034" v="101"/>
              <pc2:cmMkLst xmlns:pc2="http://schemas.microsoft.com/office/powerpoint/2019/9/main/command">
                <pc:docMk/>
                <pc:sldMk cId="1803190710" sldId="276"/>
                <pc2:cmMk id="{C5542130-4231-40DC-B2EC-D3B1F409CD1C}"/>
              </pc2:cmMkLst>
            </pc226:cmChg>
          </p:ext>
        </pc:extLst>
      </pc:sldChg>
      <pc:sldChg chg="add">
        <pc:chgData name="Chloe Smelser" userId="S::tuo20025@temple.edu::eb630e92-5e9b-4b0b-a60b-e5d795cfdea3" providerId="AD" clId="Web-{18661181-F181-CDB4-2A58-44C444112770}" dt="2024-04-24T18:33:34.547" v="17"/>
        <pc:sldMkLst>
          <pc:docMk/>
          <pc:sldMk cId="4195698401" sldId="277"/>
        </pc:sldMkLst>
      </pc:sldChg>
      <pc:sldChg chg="modSp add">
        <pc:chgData name="Chloe Smelser" userId="S::tuo20025@temple.edu::eb630e92-5e9b-4b0b-a60b-e5d795cfdea3" providerId="AD" clId="Web-{18661181-F181-CDB4-2A58-44C444112770}" dt="2024-04-24T18:34:29.799" v="32" actId="20577"/>
        <pc:sldMkLst>
          <pc:docMk/>
          <pc:sldMk cId="1044776909" sldId="278"/>
        </pc:sldMkLst>
        <pc:spChg chg="mod">
          <ac:chgData name="Chloe Smelser" userId="S::tuo20025@temple.edu::eb630e92-5e9b-4b0b-a60b-e5d795cfdea3" providerId="AD" clId="Web-{18661181-F181-CDB4-2A58-44C444112770}" dt="2024-04-24T18:34:25.142" v="31" actId="20577"/>
          <ac:spMkLst>
            <pc:docMk/>
            <pc:sldMk cId="1044776909" sldId="278"/>
            <ac:spMk id="2" creationId="{8A5EFB4C-9A5D-E66D-A157-658EEB02F176}"/>
          </ac:spMkLst>
        </pc:spChg>
        <pc:spChg chg="mod">
          <ac:chgData name="Chloe Smelser" userId="S::tuo20025@temple.edu::eb630e92-5e9b-4b0b-a60b-e5d795cfdea3" providerId="AD" clId="Web-{18661181-F181-CDB4-2A58-44C444112770}" dt="2024-04-24T18:34:29.799" v="32" actId="20577"/>
          <ac:spMkLst>
            <pc:docMk/>
            <pc:sldMk cId="1044776909" sldId="278"/>
            <ac:spMk id="3" creationId="{54F6EEE7-BBE6-AA07-ACB8-BF289748B1E1}"/>
          </ac:spMkLst>
        </pc:spChg>
      </pc:sldChg>
      <pc:sldChg chg="modSp add">
        <pc:chgData name="Chloe Smelser" userId="S::tuo20025@temple.edu::eb630e92-5e9b-4b0b-a60b-e5d795cfdea3" providerId="AD" clId="Web-{18661181-F181-CDB4-2A58-44C444112770}" dt="2024-04-24T18:34:42.346" v="40" actId="20577"/>
        <pc:sldMkLst>
          <pc:docMk/>
          <pc:sldMk cId="3874084666" sldId="279"/>
        </pc:sldMkLst>
        <pc:spChg chg="mod">
          <ac:chgData name="Chloe Smelser" userId="S::tuo20025@temple.edu::eb630e92-5e9b-4b0b-a60b-e5d795cfdea3" providerId="AD" clId="Web-{18661181-F181-CDB4-2A58-44C444112770}" dt="2024-04-24T18:34:40.346" v="39" actId="20577"/>
          <ac:spMkLst>
            <pc:docMk/>
            <pc:sldMk cId="3874084666" sldId="279"/>
            <ac:spMk id="2" creationId="{8A5EFB4C-9A5D-E66D-A157-658EEB02F176}"/>
          </ac:spMkLst>
        </pc:spChg>
        <pc:spChg chg="mod">
          <ac:chgData name="Chloe Smelser" userId="S::tuo20025@temple.edu::eb630e92-5e9b-4b0b-a60b-e5d795cfdea3" providerId="AD" clId="Web-{18661181-F181-CDB4-2A58-44C444112770}" dt="2024-04-24T18:34:42.346" v="40" actId="20577"/>
          <ac:spMkLst>
            <pc:docMk/>
            <pc:sldMk cId="3874084666" sldId="279"/>
            <ac:spMk id="3" creationId="{54F6EEE7-BBE6-AA07-ACB8-BF289748B1E1}"/>
          </ac:spMkLst>
        </pc:spChg>
      </pc:sldChg>
      <pc:sldChg chg="addSp delSp modSp add">
        <pc:chgData name="Chloe Smelser" userId="S::tuo20025@temple.edu::eb630e92-5e9b-4b0b-a60b-e5d795cfdea3" providerId="AD" clId="Web-{18661181-F181-CDB4-2A58-44C444112770}" dt="2024-04-24T18:36:00.224" v="94"/>
        <pc:sldMkLst>
          <pc:docMk/>
          <pc:sldMk cId="284305763" sldId="280"/>
        </pc:sldMkLst>
        <pc:spChg chg="mod">
          <ac:chgData name="Chloe Smelser" userId="S::tuo20025@temple.edu::eb630e92-5e9b-4b0b-a60b-e5d795cfdea3" providerId="AD" clId="Web-{18661181-F181-CDB4-2A58-44C444112770}" dt="2024-04-24T18:35:43.786" v="90" actId="20577"/>
          <ac:spMkLst>
            <pc:docMk/>
            <pc:sldMk cId="284305763" sldId="280"/>
            <ac:spMk id="2" creationId="{8A5EFB4C-9A5D-E66D-A157-658EEB02F176}"/>
          </ac:spMkLst>
        </pc:spChg>
        <pc:spChg chg="add del mod">
          <ac:chgData name="Chloe Smelser" userId="S::tuo20025@temple.edu::eb630e92-5e9b-4b0b-a60b-e5d795cfdea3" providerId="AD" clId="Web-{18661181-F181-CDB4-2A58-44C444112770}" dt="2024-04-24T18:36:00.224" v="94"/>
          <ac:spMkLst>
            <pc:docMk/>
            <pc:sldMk cId="284305763" sldId="280"/>
            <ac:spMk id="4" creationId="{91CBFB1F-0E87-5C0B-8ACF-D7817740CEE1}"/>
          </ac:spMkLst>
        </pc:spChg>
      </pc:sldChg>
      <pc:sldChg chg="modSp new">
        <pc:chgData name="Chloe Smelser" userId="S::tuo20025@temple.edu::eb630e92-5e9b-4b0b-a60b-e5d795cfdea3" providerId="AD" clId="Web-{18661181-F181-CDB4-2A58-44C444112770}" dt="2024-04-24T18:35:09.878" v="58" actId="20577"/>
        <pc:sldMkLst>
          <pc:docMk/>
          <pc:sldMk cId="989987731" sldId="281"/>
        </pc:sldMkLst>
        <pc:spChg chg="mod">
          <ac:chgData name="Chloe Smelser" userId="S::tuo20025@temple.edu::eb630e92-5e9b-4b0b-a60b-e5d795cfdea3" providerId="AD" clId="Web-{18661181-F181-CDB4-2A58-44C444112770}" dt="2024-04-24T18:35:09.878" v="58" actId="20577"/>
          <ac:spMkLst>
            <pc:docMk/>
            <pc:sldMk cId="989987731" sldId="281"/>
            <ac:spMk id="2" creationId="{66727202-4D6E-D23B-55A4-6480830EA002}"/>
          </ac:spMkLst>
        </pc:spChg>
      </pc:sldChg>
      <pc:sldChg chg="modSp new">
        <pc:chgData name="Chloe Smelser" userId="S::tuo20025@temple.edu::eb630e92-5e9b-4b0b-a60b-e5d795cfdea3" providerId="AD" clId="Web-{18661181-F181-CDB4-2A58-44C444112770}" dt="2024-04-24T18:35:14.988" v="62" actId="20577"/>
        <pc:sldMkLst>
          <pc:docMk/>
          <pc:sldMk cId="1287608791" sldId="282"/>
        </pc:sldMkLst>
        <pc:spChg chg="mod">
          <ac:chgData name="Chloe Smelser" userId="S::tuo20025@temple.edu::eb630e92-5e9b-4b0b-a60b-e5d795cfdea3" providerId="AD" clId="Web-{18661181-F181-CDB4-2A58-44C444112770}" dt="2024-04-24T18:35:14.988" v="62" actId="20577"/>
          <ac:spMkLst>
            <pc:docMk/>
            <pc:sldMk cId="1287608791" sldId="282"/>
            <ac:spMk id="2" creationId="{88AE947E-8BFD-54EC-C96F-650D073DDCE8}"/>
          </ac:spMkLst>
        </pc:spChg>
      </pc:sldChg>
      <pc:sldChg chg="modSp new">
        <pc:chgData name="Chloe Smelser" userId="S::tuo20025@temple.edu::eb630e92-5e9b-4b0b-a60b-e5d795cfdea3" providerId="AD" clId="Web-{18661181-F181-CDB4-2A58-44C444112770}" dt="2024-04-24T18:35:21.629" v="66" actId="20577"/>
        <pc:sldMkLst>
          <pc:docMk/>
          <pc:sldMk cId="4162206687" sldId="283"/>
        </pc:sldMkLst>
        <pc:spChg chg="mod">
          <ac:chgData name="Chloe Smelser" userId="S::tuo20025@temple.edu::eb630e92-5e9b-4b0b-a60b-e5d795cfdea3" providerId="AD" clId="Web-{18661181-F181-CDB4-2A58-44C444112770}" dt="2024-04-24T18:35:21.629" v="66" actId="20577"/>
          <ac:spMkLst>
            <pc:docMk/>
            <pc:sldMk cId="4162206687" sldId="283"/>
            <ac:spMk id="2" creationId="{0A1A192D-65CA-FFAB-C100-4B7C50DB7B20}"/>
          </ac:spMkLst>
        </pc:spChg>
      </pc:sldChg>
      <pc:sldChg chg="delSp modSp add replId">
        <pc:chgData name="Chloe Smelser" userId="S::tuo20025@temple.edu::eb630e92-5e9b-4b0b-a60b-e5d795cfdea3" providerId="AD" clId="Web-{18661181-F181-CDB4-2A58-44C444112770}" dt="2024-04-24T18:36:11.131" v="97" actId="20577"/>
        <pc:sldMkLst>
          <pc:docMk/>
          <pc:sldMk cId="3147378772" sldId="284"/>
        </pc:sldMkLst>
        <pc:spChg chg="mod">
          <ac:chgData name="Chloe Smelser" userId="S::tuo20025@temple.edu::eb630e92-5e9b-4b0b-a60b-e5d795cfdea3" providerId="AD" clId="Web-{18661181-F181-CDB4-2A58-44C444112770}" dt="2024-04-24T18:36:11.131" v="97" actId="20577"/>
          <ac:spMkLst>
            <pc:docMk/>
            <pc:sldMk cId="3147378772" sldId="284"/>
            <ac:spMk id="2" creationId="{8A5EFB4C-9A5D-E66D-A157-658EEB02F176}"/>
          </ac:spMkLst>
        </pc:spChg>
        <pc:spChg chg="del">
          <ac:chgData name="Chloe Smelser" userId="S::tuo20025@temple.edu::eb630e92-5e9b-4b0b-a60b-e5d795cfdea3" providerId="AD" clId="Web-{18661181-F181-CDB4-2A58-44C444112770}" dt="2024-04-24T18:36:02.709" v="95"/>
          <ac:spMkLst>
            <pc:docMk/>
            <pc:sldMk cId="3147378772" sldId="284"/>
            <ac:spMk id="4" creationId="{91CBFB1F-0E87-5C0B-8ACF-D7817740CEE1}"/>
          </ac:spMkLst>
        </pc:spChg>
      </pc:sldChg>
      <pc:sldMasterChg chg="addSldLayout">
        <pc:chgData name="Chloe Smelser" userId="S::tuo20025@temple.edu::eb630e92-5e9b-4b0b-a60b-e5d795cfdea3" providerId="AD" clId="Web-{18661181-F181-CDB4-2A58-44C444112770}" dt="2024-04-24T18:33:34.562" v="18"/>
        <pc:sldMasterMkLst>
          <pc:docMk/>
          <pc:sldMasterMk cId="3013322262" sldId="2147483684"/>
        </pc:sldMasterMkLst>
        <pc:sldLayoutChg chg="add">
          <pc:chgData name="Chloe Smelser" userId="S::tuo20025@temple.edu::eb630e92-5e9b-4b0b-a60b-e5d795cfdea3" providerId="AD" clId="Web-{18661181-F181-CDB4-2A58-44C444112770}" dt="2024-04-24T18:33:34.562" v="18"/>
          <pc:sldLayoutMkLst>
            <pc:docMk/>
            <pc:sldMasterMk cId="3013322262" sldId="2147483684"/>
            <pc:sldLayoutMk cId="1314970666" sldId="2147483694"/>
          </pc:sldLayoutMkLst>
        </pc:sldLayoutChg>
      </pc:sldMasterChg>
    </pc:docChg>
  </pc:docChgLst>
  <pc:docChgLst>
    <pc:chgData name="Stacy R. Phillips" userId="S::srklay@temple.edu::759fcead-5ff4-4262-9d28-e3c0eae4d504" providerId="AD" clId="Web-{2ECA8B0C-BBF6-4D8B-8C24-2662FDCC88A8}"/>
    <pc:docChg chg="modSld">
      <pc:chgData name="Stacy R. Phillips" userId="S::srklay@temple.edu::759fcead-5ff4-4262-9d28-e3c0eae4d504" providerId="AD" clId="Web-{2ECA8B0C-BBF6-4D8B-8C24-2662FDCC88A8}" dt="2024-09-09T16:04:25.266" v="132"/>
      <pc:docMkLst>
        <pc:docMk/>
      </pc:docMkLst>
      <pc:sldChg chg="modSp">
        <pc:chgData name="Stacy R. Phillips" userId="S::srklay@temple.edu::759fcead-5ff4-4262-9d28-e3c0eae4d504" providerId="AD" clId="Web-{2ECA8B0C-BBF6-4D8B-8C24-2662FDCC88A8}" dt="2024-09-09T15:54:47.933" v="7" actId="20577"/>
        <pc:sldMkLst>
          <pc:docMk/>
          <pc:sldMk cId="1803190710" sldId="276"/>
        </pc:sldMkLst>
        <pc:spChg chg="mod">
          <ac:chgData name="Stacy R. Phillips" userId="S::srklay@temple.edu::759fcead-5ff4-4262-9d28-e3c0eae4d504" providerId="AD" clId="Web-{2ECA8B0C-BBF6-4D8B-8C24-2662FDCC88A8}" dt="2024-09-09T15:54:47.933" v="7" actId="20577"/>
          <ac:spMkLst>
            <pc:docMk/>
            <pc:sldMk cId="1803190710" sldId="276"/>
            <ac:spMk id="3" creationId="{68853902-728A-8031-5F9E-F5288AC80F25}"/>
          </ac:spMkLst>
        </pc:spChg>
      </pc:sldChg>
      <pc:sldChg chg="modSp">
        <pc:chgData name="Stacy R. Phillips" userId="S::srklay@temple.edu::759fcead-5ff4-4262-9d28-e3c0eae4d504" providerId="AD" clId="Web-{2ECA8B0C-BBF6-4D8B-8C24-2662FDCC88A8}" dt="2024-09-09T15:54:18.635" v="4" actId="20577"/>
        <pc:sldMkLst>
          <pc:docMk/>
          <pc:sldMk cId="1044776909" sldId="278"/>
        </pc:sldMkLst>
        <pc:spChg chg="mod">
          <ac:chgData name="Stacy R. Phillips" userId="S::srklay@temple.edu::759fcead-5ff4-4262-9d28-e3c0eae4d504" providerId="AD" clId="Web-{2ECA8B0C-BBF6-4D8B-8C24-2662FDCC88A8}" dt="2024-09-09T15:54:18.635" v="4" actId="20577"/>
          <ac:spMkLst>
            <pc:docMk/>
            <pc:sldMk cId="1044776909" sldId="278"/>
            <ac:spMk id="3" creationId="{54F6EEE7-BBE6-AA07-ACB8-BF289748B1E1}"/>
          </ac:spMkLst>
        </pc:spChg>
      </pc:sldChg>
      <pc:sldChg chg="modSp">
        <pc:chgData name="Stacy R. Phillips" userId="S::srklay@temple.edu::759fcead-5ff4-4262-9d28-e3c0eae4d504" providerId="AD" clId="Web-{2ECA8B0C-BBF6-4D8B-8C24-2662FDCC88A8}" dt="2024-09-09T16:02:53.528" v="126" actId="1076"/>
        <pc:sldMkLst>
          <pc:docMk/>
          <pc:sldMk cId="970757546" sldId="359"/>
        </pc:sldMkLst>
        <pc:spChg chg="mod">
          <ac:chgData name="Stacy R. Phillips" userId="S::srklay@temple.edu::759fcead-5ff4-4262-9d28-e3c0eae4d504" providerId="AD" clId="Web-{2ECA8B0C-BBF6-4D8B-8C24-2662FDCC88A8}" dt="2024-09-09T16:02:53.528" v="126" actId="1076"/>
          <ac:spMkLst>
            <pc:docMk/>
            <pc:sldMk cId="970757546" sldId="359"/>
            <ac:spMk id="3" creationId="{8D42158E-EC52-8FE9-8FE5-15D88E4378AA}"/>
          </ac:spMkLst>
        </pc:spChg>
      </pc:sldChg>
      <pc:sldChg chg="modSp">
        <pc:chgData name="Stacy R. Phillips" userId="S::srklay@temple.edu::759fcead-5ff4-4262-9d28-e3c0eae4d504" providerId="AD" clId="Web-{2ECA8B0C-BBF6-4D8B-8C24-2662FDCC88A8}" dt="2024-09-09T15:54:58.699" v="8" actId="20577"/>
        <pc:sldMkLst>
          <pc:docMk/>
          <pc:sldMk cId="1395660887" sldId="363"/>
        </pc:sldMkLst>
        <pc:spChg chg="mod">
          <ac:chgData name="Stacy R. Phillips" userId="S::srklay@temple.edu::759fcead-5ff4-4262-9d28-e3c0eae4d504" providerId="AD" clId="Web-{2ECA8B0C-BBF6-4D8B-8C24-2662FDCC88A8}" dt="2024-09-09T15:54:58.699" v="8" actId="20577"/>
          <ac:spMkLst>
            <pc:docMk/>
            <pc:sldMk cId="1395660887" sldId="363"/>
            <ac:spMk id="2" creationId="{8A5EFB4C-9A5D-E66D-A157-658EEB02F176}"/>
          </ac:spMkLst>
        </pc:spChg>
      </pc:sldChg>
      <pc:sldChg chg="modSp">
        <pc:chgData name="Stacy R. Phillips" userId="S::srklay@temple.edu::759fcead-5ff4-4262-9d28-e3c0eae4d504" providerId="AD" clId="Web-{2ECA8B0C-BBF6-4D8B-8C24-2662FDCC88A8}" dt="2024-09-09T16:03:15.982" v="128" actId="20577"/>
        <pc:sldMkLst>
          <pc:docMk/>
          <pc:sldMk cId="611687998" sldId="372"/>
        </pc:sldMkLst>
        <pc:spChg chg="mod">
          <ac:chgData name="Stacy R. Phillips" userId="S::srklay@temple.edu::759fcead-5ff4-4262-9d28-e3c0eae4d504" providerId="AD" clId="Web-{2ECA8B0C-BBF6-4D8B-8C24-2662FDCC88A8}" dt="2024-09-09T16:03:15.982" v="128" actId="20577"/>
          <ac:spMkLst>
            <pc:docMk/>
            <pc:sldMk cId="611687998" sldId="372"/>
            <ac:spMk id="3" creationId="{FD946912-3402-C7B7-027C-5474E106575B}"/>
          </ac:spMkLst>
        </pc:spChg>
      </pc:sldChg>
      <pc:sldChg chg="modSp">
        <pc:chgData name="Stacy R. Phillips" userId="S::srklay@temple.edu::759fcead-5ff4-4262-9d28-e3c0eae4d504" providerId="AD" clId="Web-{2ECA8B0C-BBF6-4D8B-8C24-2662FDCC88A8}" dt="2024-09-09T16:03:27.123" v="129" actId="14100"/>
        <pc:sldMkLst>
          <pc:docMk/>
          <pc:sldMk cId="898929187" sldId="373"/>
        </pc:sldMkLst>
        <pc:spChg chg="mod">
          <ac:chgData name="Stacy R. Phillips" userId="S::srklay@temple.edu::759fcead-5ff4-4262-9d28-e3c0eae4d504" providerId="AD" clId="Web-{2ECA8B0C-BBF6-4D8B-8C24-2662FDCC88A8}" dt="2024-09-09T16:03:27.123" v="129" actId="14100"/>
          <ac:spMkLst>
            <pc:docMk/>
            <pc:sldMk cId="898929187" sldId="373"/>
            <ac:spMk id="2" creationId="{13C268A6-5ACB-4570-1F05-3E4419DB924D}"/>
          </ac:spMkLst>
        </pc:spChg>
      </pc:sldChg>
      <pc:sldChg chg="modSp">
        <pc:chgData name="Stacy R. Phillips" userId="S::srklay@temple.edu::759fcead-5ff4-4262-9d28-e3c0eae4d504" providerId="AD" clId="Web-{2ECA8B0C-BBF6-4D8B-8C24-2662FDCC88A8}" dt="2024-09-09T15:54:34.605" v="5" actId="20577"/>
        <pc:sldMkLst>
          <pc:docMk/>
          <pc:sldMk cId="2826148218" sldId="389"/>
        </pc:sldMkLst>
        <pc:spChg chg="mod">
          <ac:chgData name="Stacy R. Phillips" userId="S::srklay@temple.edu::759fcead-5ff4-4262-9d28-e3c0eae4d504" providerId="AD" clId="Web-{2ECA8B0C-BBF6-4D8B-8C24-2662FDCC88A8}" dt="2024-09-09T15:54:34.605" v="5" actId="20577"/>
          <ac:spMkLst>
            <pc:docMk/>
            <pc:sldMk cId="2826148218" sldId="389"/>
            <ac:spMk id="3" creationId="{611251E1-1EE8-4EDA-CC08-BA7B6B67D6C2}"/>
          </ac:spMkLst>
        </pc:spChg>
      </pc:sldChg>
      <pc:sldChg chg="modSp">
        <pc:chgData name="Stacy R. Phillips" userId="S::srklay@temple.edu::759fcead-5ff4-4262-9d28-e3c0eae4d504" providerId="AD" clId="Web-{2ECA8B0C-BBF6-4D8B-8C24-2662FDCC88A8}" dt="2024-09-09T15:58:00.143" v="18" actId="20577"/>
        <pc:sldMkLst>
          <pc:docMk/>
          <pc:sldMk cId="2582893097" sldId="397"/>
        </pc:sldMkLst>
        <pc:spChg chg="mod">
          <ac:chgData name="Stacy R. Phillips" userId="S::srklay@temple.edu::759fcead-5ff4-4262-9d28-e3c0eae4d504" providerId="AD" clId="Web-{2ECA8B0C-BBF6-4D8B-8C24-2662FDCC88A8}" dt="2024-09-09T15:57:30.408" v="11" actId="20577"/>
          <ac:spMkLst>
            <pc:docMk/>
            <pc:sldMk cId="2582893097" sldId="397"/>
            <ac:spMk id="3" creationId="{43C48F4A-5D02-C345-F7AE-B62B3DBC2A5F}"/>
          </ac:spMkLst>
        </pc:spChg>
        <pc:spChg chg="mod">
          <ac:chgData name="Stacy R. Phillips" userId="S::srklay@temple.edu::759fcead-5ff4-4262-9d28-e3c0eae4d504" providerId="AD" clId="Web-{2ECA8B0C-BBF6-4D8B-8C24-2662FDCC88A8}" dt="2024-09-09T15:58:00.143" v="18" actId="20577"/>
          <ac:spMkLst>
            <pc:docMk/>
            <pc:sldMk cId="2582893097" sldId="397"/>
            <ac:spMk id="4" creationId="{A9E0DC02-1DAD-0AAF-0FC4-8AACF81A44AE}"/>
          </ac:spMkLst>
        </pc:spChg>
      </pc:sldChg>
      <pc:sldChg chg="addSp delSp modSp">
        <pc:chgData name="Stacy R. Phillips" userId="S::srklay@temple.edu::759fcead-5ff4-4262-9d28-e3c0eae4d504" providerId="AD" clId="Web-{2ECA8B0C-BBF6-4D8B-8C24-2662FDCC88A8}" dt="2024-09-09T16:04:25.266" v="132"/>
        <pc:sldMkLst>
          <pc:docMk/>
          <pc:sldMk cId="1253976238" sldId="398"/>
        </pc:sldMkLst>
        <pc:spChg chg="mod">
          <ac:chgData name="Stacy R. Phillips" userId="S::srklay@temple.edu::759fcead-5ff4-4262-9d28-e3c0eae4d504" providerId="AD" clId="Web-{2ECA8B0C-BBF6-4D8B-8C24-2662FDCC88A8}" dt="2024-09-09T16:04:25.266" v="132"/>
          <ac:spMkLst>
            <pc:docMk/>
            <pc:sldMk cId="1253976238" sldId="398"/>
            <ac:spMk id="2" creationId="{92758871-AA9B-BA03-2492-4F9F67D907E1}"/>
          </ac:spMkLst>
        </pc:spChg>
        <pc:spChg chg="del">
          <ac:chgData name="Stacy R. Phillips" userId="S::srklay@temple.edu::759fcead-5ff4-4262-9d28-e3c0eae4d504" providerId="AD" clId="Web-{2ECA8B0C-BBF6-4D8B-8C24-2662FDCC88A8}" dt="2024-09-09T16:04:09.859" v="130"/>
          <ac:spMkLst>
            <pc:docMk/>
            <pc:sldMk cId="1253976238" sldId="398"/>
            <ac:spMk id="9" creationId="{7517A47C-B2E5-4B79-8061-D74B1311AF6E}"/>
          </ac:spMkLst>
        </pc:spChg>
        <pc:spChg chg="del">
          <ac:chgData name="Stacy R. Phillips" userId="S::srklay@temple.edu::759fcead-5ff4-4262-9d28-e3c0eae4d504" providerId="AD" clId="Web-{2ECA8B0C-BBF6-4D8B-8C24-2662FDCC88A8}" dt="2024-09-09T16:04:09.859" v="130"/>
          <ac:spMkLst>
            <pc:docMk/>
            <pc:sldMk cId="1253976238" sldId="398"/>
            <ac:spMk id="11" creationId="{C505E780-2083-4CB5-A42A-5E0E2908ECC3}"/>
          </ac:spMkLst>
        </pc:spChg>
        <pc:spChg chg="del">
          <ac:chgData name="Stacy R. Phillips" userId="S::srklay@temple.edu::759fcead-5ff4-4262-9d28-e3c0eae4d504" providerId="AD" clId="Web-{2ECA8B0C-BBF6-4D8B-8C24-2662FDCC88A8}" dt="2024-09-09T16:04:09.859" v="130"/>
          <ac:spMkLst>
            <pc:docMk/>
            <pc:sldMk cId="1253976238" sldId="398"/>
            <ac:spMk id="13" creationId="{D2C0AE1C-0118-41AE-8A10-7CDCBF10E96F}"/>
          </ac:spMkLst>
        </pc:spChg>
        <pc:spChg chg="del">
          <ac:chgData name="Stacy R. Phillips" userId="S::srklay@temple.edu::759fcead-5ff4-4262-9d28-e3c0eae4d504" providerId="AD" clId="Web-{2ECA8B0C-BBF6-4D8B-8C24-2662FDCC88A8}" dt="2024-09-09T16:04:09.859" v="130"/>
          <ac:spMkLst>
            <pc:docMk/>
            <pc:sldMk cId="1253976238" sldId="398"/>
            <ac:spMk id="15" creationId="{463EEC44-1BA3-44ED-81FC-A644B04B2A44}"/>
          </ac:spMkLst>
        </pc:spChg>
        <pc:spChg chg="add del">
          <ac:chgData name="Stacy R. Phillips" userId="S::srklay@temple.edu::759fcead-5ff4-4262-9d28-e3c0eae4d504" providerId="AD" clId="Web-{2ECA8B0C-BBF6-4D8B-8C24-2662FDCC88A8}" dt="2024-09-09T16:04:25.266" v="132"/>
          <ac:spMkLst>
            <pc:docMk/>
            <pc:sldMk cId="1253976238" sldId="398"/>
            <ac:spMk id="20" creationId="{5628E5CB-913B-4378-97CE-18C9F6410C53}"/>
          </ac:spMkLst>
        </pc:spChg>
        <pc:spChg chg="add">
          <ac:chgData name="Stacy R. Phillips" userId="S::srklay@temple.edu::759fcead-5ff4-4262-9d28-e3c0eae4d504" providerId="AD" clId="Web-{2ECA8B0C-BBF6-4D8B-8C24-2662FDCC88A8}" dt="2024-09-09T16:04:25.266" v="132"/>
          <ac:spMkLst>
            <pc:docMk/>
            <pc:sldMk cId="1253976238" sldId="398"/>
            <ac:spMk id="25" creationId="{DCC231C8-C761-4B31-9B1C-C6D19248C6B3}"/>
          </ac:spMkLst>
        </pc:spChg>
        <pc:graphicFrameChg chg="mod modGraphic">
          <ac:chgData name="Stacy R. Phillips" userId="S::srklay@temple.edu::759fcead-5ff4-4262-9d28-e3c0eae4d504" providerId="AD" clId="Web-{2ECA8B0C-BBF6-4D8B-8C24-2662FDCC88A8}" dt="2024-09-09T16:04:25.266" v="132"/>
          <ac:graphicFrameMkLst>
            <pc:docMk/>
            <pc:sldMk cId="1253976238" sldId="398"/>
            <ac:graphicFrameMk id="5" creationId="{EFF472AA-74D5-770C-236F-CD445A01FB9D}"/>
          </ac:graphicFrameMkLst>
        </pc:graphicFrameChg>
      </pc:sldChg>
    </pc:docChg>
  </pc:docChgLst>
  <pc:docChgLst>
    <pc:chgData name="Chloe Smelser" userId="S::tuo20025@temple.edu::eb630e92-5e9b-4b0b-a60b-e5d795cfdea3" providerId="AD" clId="Web-{23095DFA-AF38-9924-103B-6F33E87E0098}"/>
    <pc:docChg chg="addSld delSld modSld sldOrd">
      <pc:chgData name="Chloe Smelser" userId="S::tuo20025@temple.edu::eb630e92-5e9b-4b0b-a60b-e5d795cfdea3" providerId="AD" clId="Web-{23095DFA-AF38-9924-103B-6F33E87E0098}" dt="2024-08-19T20:50:57.337" v="2472"/>
      <pc:docMkLst>
        <pc:docMk/>
      </pc:docMkLst>
      <pc:sldChg chg="modSp">
        <pc:chgData name="Chloe Smelser" userId="S::tuo20025@temple.edu::eb630e92-5e9b-4b0b-a60b-e5d795cfdea3" providerId="AD" clId="Web-{23095DFA-AF38-9924-103B-6F33E87E0098}" dt="2024-08-19T20:48:00.632" v="2427" actId="20577"/>
        <pc:sldMkLst>
          <pc:docMk/>
          <pc:sldMk cId="109857222" sldId="275"/>
        </pc:sldMkLst>
        <pc:spChg chg="mod">
          <ac:chgData name="Chloe Smelser" userId="S::tuo20025@temple.edu::eb630e92-5e9b-4b0b-a60b-e5d795cfdea3" providerId="AD" clId="Web-{23095DFA-AF38-9924-103B-6F33E87E0098}" dt="2024-08-19T20:48:00.632" v="2427" actId="20577"/>
          <ac:spMkLst>
            <pc:docMk/>
            <pc:sldMk cId="109857222" sldId="275"/>
            <ac:spMk id="2" creationId="{00000000-0000-0000-0000-000000000000}"/>
          </ac:spMkLst>
        </pc:spChg>
      </pc:sldChg>
      <pc:sldChg chg="addSp delSp modSp">
        <pc:chgData name="Chloe Smelser" userId="S::tuo20025@temple.edu::eb630e92-5e9b-4b0b-a60b-e5d795cfdea3" providerId="AD" clId="Web-{23095DFA-AF38-9924-103B-6F33E87E0098}" dt="2024-08-19T15:36:23.763" v="1543"/>
        <pc:sldMkLst>
          <pc:docMk/>
          <pc:sldMk cId="1803190710" sldId="276"/>
        </pc:sldMkLst>
        <pc:spChg chg="add del mod">
          <ac:chgData name="Chloe Smelser" userId="S::tuo20025@temple.edu::eb630e92-5e9b-4b0b-a60b-e5d795cfdea3" providerId="AD" clId="Web-{23095DFA-AF38-9924-103B-6F33E87E0098}" dt="2024-08-19T15:36:23.763" v="1543"/>
          <ac:spMkLst>
            <pc:docMk/>
            <pc:sldMk cId="1803190710" sldId="276"/>
            <ac:spMk id="7" creationId="{0152DA0C-8236-6466-A3F8-A873FB876AB5}"/>
          </ac:spMkLst>
        </pc:spChg>
      </pc:sldChg>
      <pc:sldChg chg="del">
        <pc:chgData name="Chloe Smelser" userId="S::tuo20025@temple.edu::eb630e92-5e9b-4b0b-a60b-e5d795cfdea3" providerId="AD" clId="Web-{23095DFA-AF38-9924-103B-6F33E87E0098}" dt="2024-08-19T13:29:32.998" v="1"/>
        <pc:sldMkLst>
          <pc:docMk/>
          <pc:sldMk cId="4195698401" sldId="277"/>
        </pc:sldMkLst>
      </pc:sldChg>
      <pc:sldChg chg="modSp">
        <pc:chgData name="Chloe Smelser" userId="S::tuo20025@temple.edu::eb630e92-5e9b-4b0b-a60b-e5d795cfdea3" providerId="AD" clId="Web-{23095DFA-AF38-9924-103B-6F33E87E0098}" dt="2024-08-19T20:07:07.854" v="2398" actId="20577"/>
        <pc:sldMkLst>
          <pc:docMk/>
          <pc:sldMk cId="1044776909" sldId="278"/>
        </pc:sldMkLst>
        <pc:spChg chg="mod">
          <ac:chgData name="Chloe Smelser" userId="S::tuo20025@temple.edu::eb630e92-5e9b-4b0b-a60b-e5d795cfdea3" providerId="AD" clId="Web-{23095DFA-AF38-9924-103B-6F33E87E0098}" dt="2024-08-19T20:07:07.854" v="2398" actId="20577"/>
          <ac:spMkLst>
            <pc:docMk/>
            <pc:sldMk cId="1044776909" sldId="278"/>
            <ac:spMk id="2" creationId="{8A5EFB4C-9A5D-E66D-A157-658EEB02F176}"/>
          </ac:spMkLst>
        </pc:spChg>
        <pc:spChg chg="mod">
          <ac:chgData name="Chloe Smelser" userId="S::tuo20025@temple.edu::eb630e92-5e9b-4b0b-a60b-e5d795cfdea3" providerId="AD" clId="Web-{23095DFA-AF38-9924-103B-6F33E87E0098}" dt="2024-08-19T20:07:00.026" v="2397" actId="20577"/>
          <ac:spMkLst>
            <pc:docMk/>
            <pc:sldMk cId="1044776909" sldId="278"/>
            <ac:spMk id="3" creationId="{54F6EEE7-BBE6-AA07-ACB8-BF289748B1E1}"/>
          </ac:spMkLst>
        </pc:spChg>
      </pc:sldChg>
      <pc:sldChg chg="addSp delSp modSp">
        <pc:chgData name="Chloe Smelser" userId="S::tuo20025@temple.edu::eb630e92-5e9b-4b0b-a60b-e5d795cfdea3" providerId="AD" clId="Web-{23095DFA-AF38-9924-103B-6F33E87E0098}" dt="2024-08-19T20:08:00.245" v="2405" actId="20577"/>
        <pc:sldMkLst>
          <pc:docMk/>
          <pc:sldMk cId="3874084666" sldId="279"/>
        </pc:sldMkLst>
        <pc:spChg chg="mod">
          <ac:chgData name="Chloe Smelser" userId="S::tuo20025@temple.edu::eb630e92-5e9b-4b0b-a60b-e5d795cfdea3" providerId="AD" clId="Web-{23095DFA-AF38-9924-103B-6F33E87E0098}" dt="2024-08-19T20:08:00.245" v="2405" actId="20577"/>
          <ac:spMkLst>
            <pc:docMk/>
            <pc:sldMk cId="3874084666" sldId="279"/>
            <ac:spMk id="2" creationId="{8A5EFB4C-9A5D-E66D-A157-658EEB02F176}"/>
          </ac:spMkLst>
        </pc:spChg>
        <pc:spChg chg="add del mod">
          <ac:chgData name="Chloe Smelser" userId="S::tuo20025@temple.edu::eb630e92-5e9b-4b0b-a60b-e5d795cfdea3" providerId="AD" clId="Web-{23095DFA-AF38-9924-103B-6F33E87E0098}" dt="2024-08-19T18:16:29.434" v="1617" actId="20577"/>
          <ac:spMkLst>
            <pc:docMk/>
            <pc:sldMk cId="3874084666" sldId="279"/>
            <ac:spMk id="3" creationId="{54F6EEE7-BBE6-AA07-ACB8-BF289748B1E1}"/>
          </ac:spMkLst>
        </pc:spChg>
      </pc:sldChg>
      <pc:sldChg chg="modSp">
        <pc:chgData name="Chloe Smelser" userId="S::tuo20025@temple.edu::eb630e92-5e9b-4b0b-a60b-e5d795cfdea3" providerId="AD" clId="Web-{23095DFA-AF38-9924-103B-6F33E87E0098}" dt="2024-08-19T20:09:27.356" v="2424" actId="20577"/>
        <pc:sldMkLst>
          <pc:docMk/>
          <pc:sldMk cId="284305763" sldId="280"/>
        </pc:sldMkLst>
        <pc:spChg chg="mod">
          <ac:chgData name="Chloe Smelser" userId="S::tuo20025@temple.edu::eb630e92-5e9b-4b0b-a60b-e5d795cfdea3" providerId="AD" clId="Web-{23095DFA-AF38-9924-103B-6F33E87E0098}" dt="2024-08-19T20:09:27.356" v="2424" actId="20577"/>
          <ac:spMkLst>
            <pc:docMk/>
            <pc:sldMk cId="284305763" sldId="280"/>
            <ac:spMk id="2" creationId="{8A5EFB4C-9A5D-E66D-A157-658EEB02F176}"/>
          </ac:spMkLst>
        </pc:spChg>
      </pc:sldChg>
      <pc:sldChg chg="modSp ord">
        <pc:chgData name="Chloe Smelser" userId="S::tuo20025@temple.edu::eb630e92-5e9b-4b0b-a60b-e5d795cfdea3" providerId="AD" clId="Web-{23095DFA-AF38-9924-103B-6F33E87E0098}" dt="2024-08-19T20:08:50.418" v="2418" actId="1076"/>
        <pc:sldMkLst>
          <pc:docMk/>
          <pc:sldMk cId="989987731" sldId="281"/>
        </pc:sldMkLst>
        <pc:spChg chg="mod">
          <ac:chgData name="Chloe Smelser" userId="S::tuo20025@temple.edu::eb630e92-5e9b-4b0b-a60b-e5d795cfdea3" providerId="AD" clId="Web-{23095DFA-AF38-9924-103B-6F33E87E0098}" dt="2024-08-19T20:08:46.215" v="2417" actId="1076"/>
          <ac:spMkLst>
            <pc:docMk/>
            <pc:sldMk cId="989987731" sldId="281"/>
            <ac:spMk id="2" creationId="{66727202-4D6E-D23B-55A4-6480830EA002}"/>
          </ac:spMkLst>
        </pc:spChg>
        <pc:spChg chg="mod">
          <ac:chgData name="Chloe Smelser" userId="S::tuo20025@temple.edu::eb630e92-5e9b-4b0b-a60b-e5d795cfdea3" providerId="AD" clId="Web-{23095DFA-AF38-9924-103B-6F33E87E0098}" dt="2024-08-19T20:08:50.418" v="2418" actId="1076"/>
          <ac:spMkLst>
            <pc:docMk/>
            <pc:sldMk cId="989987731" sldId="281"/>
            <ac:spMk id="3" creationId="{1CEDB93D-A867-6B8D-AC7E-048397463945}"/>
          </ac:spMkLst>
        </pc:spChg>
      </pc:sldChg>
      <pc:sldChg chg="modSp">
        <pc:chgData name="Chloe Smelser" userId="S::tuo20025@temple.edu::eb630e92-5e9b-4b0b-a60b-e5d795cfdea3" providerId="AD" clId="Web-{23095DFA-AF38-9924-103B-6F33E87E0098}" dt="2024-08-19T18:39:52.657" v="2038" actId="20577"/>
        <pc:sldMkLst>
          <pc:docMk/>
          <pc:sldMk cId="1287608791" sldId="282"/>
        </pc:sldMkLst>
        <pc:spChg chg="mod">
          <ac:chgData name="Chloe Smelser" userId="S::tuo20025@temple.edu::eb630e92-5e9b-4b0b-a60b-e5d795cfdea3" providerId="AD" clId="Web-{23095DFA-AF38-9924-103B-6F33E87E0098}" dt="2024-08-19T18:39:52.657" v="2038" actId="20577"/>
          <ac:spMkLst>
            <pc:docMk/>
            <pc:sldMk cId="1287608791" sldId="282"/>
            <ac:spMk id="3" creationId="{AE25E0F0-652C-0EE1-9B69-1E95724463A0}"/>
          </ac:spMkLst>
        </pc:spChg>
      </pc:sldChg>
      <pc:sldChg chg="addSp delSp modSp">
        <pc:chgData name="Chloe Smelser" userId="S::tuo20025@temple.edu::eb630e92-5e9b-4b0b-a60b-e5d795cfdea3" providerId="AD" clId="Web-{23095DFA-AF38-9924-103B-6F33E87E0098}" dt="2024-08-19T18:40:04.032" v="2039" actId="20577"/>
        <pc:sldMkLst>
          <pc:docMk/>
          <pc:sldMk cId="4162206687" sldId="283"/>
        </pc:sldMkLst>
        <pc:spChg chg="mod">
          <ac:chgData name="Chloe Smelser" userId="S::tuo20025@temple.edu::eb630e92-5e9b-4b0b-a60b-e5d795cfdea3" providerId="AD" clId="Web-{23095DFA-AF38-9924-103B-6F33E87E0098}" dt="2024-08-19T15:03:50.328" v="1150" actId="20577"/>
          <ac:spMkLst>
            <pc:docMk/>
            <pc:sldMk cId="4162206687" sldId="283"/>
            <ac:spMk id="2" creationId="{0A1A192D-65CA-FFAB-C100-4B7C50DB7B20}"/>
          </ac:spMkLst>
        </pc:spChg>
        <pc:spChg chg="mod">
          <ac:chgData name="Chloe Smelser" userId="S::tuo20025@temple.edu::eb630e92-5e9b-4b0b-a60b-e5d795cfdea3" providerId="AD" clId="Web-{23095DFA-AF38-9924-103B-6F33E87E0098}" dt="2024-08-19T18:40:04.032" v="2039" actId="20577"/>
          <ac:spMkLst>
            <pc:docMk/>
            <pc:sldMk cId="4162206687" sldId="283"/>
            <ac:spMk id="3" creationId="{2EBBB586-FB94-B036-439F-40DAA6ACEB57}"/>
          </ac:spMkLst>
        </pc:spChg>
        <pc:spChg chg="add del mod">
          <ac:chgData name="Chloe Smelser" userId="S::tuo20025@temple.edu::eb630e92-5e9b-4b0b-a60b-e5d795cfdea3" providerId="AD" clId="Web-{23095DFA-AF38-9924-103B-6F33E87E0098}" dt="2024-08-19T15:02:25.172" v="1086"/>
          <ac:spMkLst>
            <pc:docMk/>
            <pc:sldMk cId="4162206687" sldId="283"/>
            <ac:spMk id="4" creationId="{004F04BF-341F-4E85-7AF8-3C205D7138ED}"/>
          </ac:spMkLst>
        </pc:spChg>
      </pc:sldChg>
      <pc:sldChg chg="modSp">
        <pc:chgData name="Chloe Smelser" userId="S::tuo20025@temple.edu::eb630e92-5e9b-4b0b-a60b-e5d795cfdea3" providerId="AD" clId="Web-{23095DFA-AF38-9924-103B-6F33E87E0098}" dt="2024-08-19T20:09:37.871" v="2425" actId="20577"/>
        <pc:sldMkLst>
          <pc:docMk/>
          <pc:sldMk cId="3147378772" sldId="284"/>
        </pc:sldMkLst>
        <pc:spChg chg="mod">
          <ac:chgData name="Chloe Smelser" userId="S::tuo20025@temple.edu::eb630e92-5e9b-4b0b-a60b-e5d795cfdea3" providerId="AD" clId="Web-{23095DFA-AF38-9924-103B-6F33E87E0098}" dt="2024-08-19T20:09:37.871" v="2425" actId="20577"/>
          <ac:spMkLst>
            <pc:docMk/>
            <pc:sldMk cId="3147378772" sldId="284"/>
            <ac:spMk id="2" creationId="{8A5EFB4C-9A5D-E66D-A157-658EEB02F176}"/>
          </ac:spMkLst>
        </pc:spChg>
      </pc:sldChg>
      <pc:sldChg chg="addSp delSp modSp">
        <pc:chgData name="Chloe Smelser" userId="S::tuo20025@temple.edu::eb630e92-5e9b-4b0b-a60b-e5d795cfdea3" providerId="AD" clId="Web-{23095DFA-AF38-9924-103B-6F33E87E0098}" dt="2024-08-19T13:43:57.746" v="82" actId="1076"/>
        <pc:sldMkLst>
          <pc:docMk/>
          <pc:sldMk cId="3349752532" sldId="285"/>
        </pc:sldMkLst>
        <pc:spChg chg="del mod">
          <ac:chgData name="Chloe Smelser" userId="S::tuo20025@temple.edu::eb630e92-5e9b-4b0b-a60b-e5d795cfdea3" providerId="AD" clId="Web-{23095DFA-AF38-9924-103B-6F33E87E0098}" dt="2024-08-19T13:43:47.043" v="79"/>
          <ac:spMkLst>
            <pc:docMk/>
            <pc:sldMk cId="3349752532" sldId="285"/>
            <ac:spMk id="2" creationId="{DC46E8E3-98CE-FBA2-62AA-070595066C45}"/>
          </ac:spMkLst>
        </pc:spChg>
        <pc:spChg chg="del mod">
          <ac:chgData name="Chloe Smelser" userId="S::tuo20025@temple.edu::eb630e92-5e9b-4b0b-a60b-e5d795cfdea3" providerId="AD" clId="Web-{23095DFA-AF38-9924-103B-6F33E87E0098}" dt="2024-08-19T13:37:59.762" v="18"/>
          <ac:spMkLst>
            <pc:docMk/>
            <pc:sldMk cId="3349752532" sldId="285"/>
            <ac:spMk id="3" creationId="{59937372-6031-AA95-1B3C-923CAFD724A2}"/>
          </ac:spMkLst>
        </pc:spChg>
        <pc:spChg chg="add del mod">
          <ac:chgData name="Chloe Smelser" userId="S::tuo20025@temple.edu::eb630e92-5e9b-4b0b-a60b-e5d795cfdea3" providerId="AD" clId="Web-{23095DFA-AF38-9924-103B-6F33E87E0098}" dt="2024-08-19T13:38:02.169" v="19"/>
          <ac:spMkLst>
            <pc:docMk/>
            <pc:sldMk cId="3349752532" sldId="285"/>
            <ac:spMk id="6" creationId="{B4D1F18C-2F19-AA19-945C-F3FC045F5FAF}"/>
          </ac:spMkLst>
        </pc:spChg>
        <pc:picChg chg="add mod">
          <ac:chgData name="Chloe Smelser" userId="S::tuo20025@temple.edu::eb630e92-5e9b-4b0b-a60b-e5d795cfdea3" providerId="AD" clId="Web-{23095DFA-AF38-9924-103B-6F33E87E0098}" dt="2024-08-19T13:43:57.746" v="82" actId="1076"/>
          <ac:picMkLst>
            <pc:docMk/>
            <pc:sldMk cId="3349752532" sldId="285"/>
            <ac:picMk id="4" creationId="{F26FD28E-FB9C-04A5-3FED-D38881B5FD5F}"/>
          </ac:picMkLst>
        </pc:picChg>
      </pc:sldChg>
      <pc:sldChg chg="del">
        <pc:chgData name="Chloe Smelser" userId="S::tuo20025@temple.edu::eb630e92-5e9b-4b0b-a60b-e5d795cfdea3" providerId="AD" clId="Web-{23095DFA-AF38-9924-103B-6F33E87E0098}" dt="2024-08-19T15:08:11.656" v="1216"/>
        <pc:sldMkLst>
          <pc:docMk/>
          <pc:sldMk cId="3216712322" sldId="297"/>
        </pc:sldMkLst>
      </pc:sldChg>
      <pc:sldChg chg="add">
        <pc:chgData name="Chloe Smelser" userId="S::tuo20025@temple.edu::eb630e92-5e9b-4b0b-a60b-e5d795cfdea3" providerId="AD" clId="Web-{23095DFA-AF38-9924-103B-6F33E87E0098}" dt="2024-08-19T13:29:30.420" v="0"/>
        <pc:sldMkLst>
          <pc:docMk/>
          <pc:sldMk cId="4195698401" sldId="357"/>
        </pc:sldMkLst>
      </pc:sldChg>
      <pc:sldChg chg="addSp delSp modSp new">
        <pc:chgData name="Chloe Smelser" userId="S::tuo20025@temple.edu::eb630e92-5e9b-4b0b-a60b-e5d795cfdea3" providerId="AD" clId="Web-{23095DFA-AF38-9924-103B-6F33E87E0098}" dt="2024-08-19T18:55:08.113" v="2257" actId="1076"/>
        <pc:sldMkLst>
          <pc:docMk/>
          <pc:sldMk cId="1639509884" sldId="358"/>
        </pc:sldMkLst>
        <pc:spChg chg="del">
          <ac:chgData name="Chloe Smelser" userId="S::tuo20025@temple.edu::eb630e92-5e9b-4b0b-a60b-e5d795cfdea3" providerId="AD" clId="Web-{23095DFA-AF38-9924-103B-6F33E87E0098}" dt="2024-08-19T15:21:12.139" v="1308"/>
          <ac:spMkLst>
            <pc:docMk/>
            <pc:sldMk cId="1639509884" sldId="358"/>
            <ac:spMk id="2" creationId="{6CE7A147-5F8A-CA6B-DD70-CD93332FB82A}"/>
          </ac:spMkLst>
        </pc:spChg>
        <pc:spChg chg="mod">
          <ac:chgData name="Chloe Smelser" userId="S::tuo20025@temple.edu::eb630e92-5e9b-4b0b-a60b-e5d795cfdea3" providerId="AD" clId="Web-{23095DFA-AF38-9924-103B-6F33E87E0098}" dt="2024-08-19T18:55:08.113" v="2257" actId="1076"/>
          <ac:spMkLst>
            <pc:docMk/>
            <pc:sldMk cId="1639509884" sldId="358"/>
            <ac:spMk id="3" creationId="{67E71CD4-3ED0-5306-30E1-D80AFC9EA83D}"/>
          </ac:spMkLst>
        </pc:spChg>
        <pc:picChg chg="add mod">
          <ac:chgData name="Chloe Smelser" userId="S::tuo20025@temple.edu::eb630e92-5e9b-4b0b-a60b-e5d795cfdea3" providerId="AD" clId="Web-{23095DFA-AF38-9924-103B-6F33E87E0098}" dt="2024-08-19T15:21:19.077" v="1311" actId="1076"/>
          <ac:picMkLst>
            <pc:docMk/>
            <pc:sldMk cId="1639509884" sldId="358"/>
            <ac:picMk id="4" creationId="{886443D8-5AAA-E6AF-C34C-2852B0EDC0E6}"/>
          </ac:picMkLst>
        </pc:picChg>
      </pc:sldChg>
      <pc:sldChg chg="modSp new">
        <pc:chgData name="Chloe Smelser" userId="S::tuo20025@temple.edu::eb630e92-5e9b-4b0b-a60b-e5d795cfdea3" providerId="AD" clId="Web-{23095DFA-AF38-9924-103B-6F33E87E0098}" dt="2024-08-19T20:07:14.885" v="2400" actId="20577"/>
        <pc:sldMkLst>
          <pc:docMk/>
          <pc:sldMk cId="970757546" sldId="359"/>
        </pc:sldMkLst>
        <pc:spChg chg="mod">
          <ac:chgData name="Chloe Smelser" userId="S::tuo20025@temple.edu::eb630e92-5e9b-4b0b-a60b-e5d795cfdea3" providerId="AD" clId="Web-{23095DFA-AF38-9924-103B-6F33E87E0098}" dt="2024-08-19T20:07:14.885" v="2400" actId="20577"/>
          <ac:spMkLst>
            <pc:docMk/>
            <pc:sldMk cId="970757546" sldId="359"/>
            <ac:spMk id="2" creationId="{BD4792ED-D35C-4E01-38D0-FC88E3247B7A}"/>
          </ac:spMkLst>
        </pc:spChg>
        <pc:spChg chg="mod">
          <ac:chgData name="Chloe Smelser" userId="S::tuo20025@temple.edu::eb630e92-5e9b-4b0b-a60b-e5d795cfdea3" providerId="AD" clId="Web-{23095DFA-AF38-9924-103B-6F33E87E0098}" dt="2024-08-19T14:02:21.820" v="370" actId="20577"/>
          <ac:spMkLst>
            <pc:docMk/>
            <pc:sldMk cId="970757546" sldId="359"/>
            <ac:spMk id="3" creationId="{8D42158E-EC52-8FE9-8FE5-15D88E4378AA}"/>
          </ac:spMkLst>
        </pc:spChg>
      </pc:sldChg>
      <pc:sldChg chg="modSp new">
        <pc:chgData name="Chloe Smelser" userId="S::tuo20025@temple.edu::eb630e92-5e9b-4b0b-a60b-e5d795cfdea3" providerId="AD" clId="Web-{23095DFA-AF38-9924-103B-6F33E87E0098}" dt="2024-08-19T13:45:49.089" v="121" actId="20577"/>
        <pc:sldMkLst>
          <pc:docMk/>
          <pc:sldMk cId="2999582135" sldId="360"/>
        </pc:sldMkLst>
        <pc:spChg chg="mod">
          <ac:chgData name="Chloe Smelser" userId="S::tuo20025@temple.edu::eb630e92-5e9b-4b0b-a60b-e5d795cfdea3" providerId="AD" clId="Web-{23095DFA-AF38-9924-103B-6F33E87E0098}" dt="2024-08-19T13:39:29.653" v="39" actId="20577"/>
          <ac:spMkLst>
            <pc:docMk/>
            <pc:sldMk cId="2999582135" sldId="360"/>
            <ac:spMk id="2" creationId="{32476444-98F0-1080-D0D9-2246E94E291B}"/>
          </ac:spMkLst>
        </pc:spChg>
        <pc:spChg chg="mod">
          <ac:chgData name="Chloe Smelser" userId="S::tuo20025@temple.edu::eb630e92-5e9b-4b0b-a60b-e5d795cfdea3" providerId="AD" clId="Web-{23095DFA-AF38-9924-103B-6F33E87E0098}" dt="2024-08-19T13:45:49.089" v="121" actId="20577"/>
          <ac:spMkLst>
            <pc:docMk/>
            <pc:sldMk cId="2999582135" sldId="360"/>
            <ac:spMk id="3" creationId="{B7117B61-8F8E-D582-06D7-AB498440D7A2}"/>
          </ac:spMkLst>
        </pc:spChg>
      </pc:sldChg>
      <pc:sldChg chg="modSp new modNotes">
        <pc:chgData name="Chloe Smelser" userId="S::tuo20025@temple.edu::eb630e92-5e9b-4b0b-a60b-e5d795cfdea3" providerId="AD" clId="Web-{23095DFA-AF38-9924-103B-6F33E87E0098}" dt="2024-08-19T14:24:25.582" v="667"/>
        <pc:sldMkLst>
          <pc:docMk/>
          <pc:sldMk cId="717396624" sldId="361"/>
        </pc:sldMkLst>
        <pc:spChg chg="mod">
          <ac:chgData name="Chloe Smelser" userId="S::tuo20025@temple.edu::eb630e92-5e9b-4b0b-a60b-e5d795cfdea3" providerId="AD" clId="Web-{23095DFA-AF38-9924-103B-6F33E87E0098}" dt="2024-08-19T13:46:01.636" v="124" actId="20577"/>
          <ac:spMkLst>
            <pc:docMk/>
            <pc:sldMk cId="717396624" sldId="361"/>
            <ac:spMk id="2" creationId="{D0E38467-AFCC-0C93-72E5-3F371C0041CB}"/>
          </ac:spMkLst>
        </pc:spChg>
        <pc:spChg chg="mod">
          <ac:chgData name="Chloe Smelser" userId="S::tuo20025@temple.edu::eb630e92-5e9b-4b0b-a60b-e5d795cfdea3" providerId="AD" clId="Web-{23095DFA-AF38-9924-103B-6F33E87E0098}" dt="2024-08-19T13:40:23.153" v="57" actId="20577"/>
          <ac:spMkLst>
            <pc:docMk/>
            <pc:sldMk cId="717396624" sldId="361"/>
            <ac:spMk id="3" creationId="{DB937614-530B-47B5-4341-C35414BC9139}"/>
          </ac:spMkLst>
        </pc:spChg>
      </pc:sldChg>
      <pc:sldChg chg="modSp new modNotes">
        <pc:chgData name="Chloe Smelser" userId="S::tuo20025@temple.edu::eb630e92-5e9b-4b0b-a60b-e5d795cfdea3" providerId="AD" clId="Web-{23095DFA-AF38-9924-103B-6F33E87E0098}" dt="2024-08-19T20:06:42.494" v="2392" actId="14100"/>
        <pc:sldMkLst>
          <pc:docMk/>
          <pc:sldMk cId="1198366785" sldId="362"/>
        </pc:sldMkLst>
        <pc:spChg chg="mod">
          <ac:chgData name="Chloe Smelser" userId="S::tuo20025@temple.edu::eb630e92-5e9b-4b0b-a60b-e5d795cfdea3" providerId="AD" clId="Web-{23095DFA-AF38-9924-103B-6F33E87E0098}" dt="2024-08-19T20:06:42.494" v="2392" actId="14100"/>
          <ac:spMkLst>
            <pc:docMk/>
            <pc:sldMk cId="1198366785" sldId="362"/>
            <ac:spMk id="2" creationId="{FBEE8CDA-3E86-6959-C8BB-76E5C3851B0B}"/>
          </ac:spMkLst>
        </pc:spChg>
        <pc:spChg chg="mod">
          <ac:chgData name="Chloe Smelser" userId="S::tuo20025@temple.edu::eb630e92-5e9b-4b0b-a60b-e5d795cfdea3" providerId="AD" clId="Web-{23095DFA-AF38-9924-103B-6F33E87E0098}" dt="2024-08-19T13:55:23.665" v="185" actId="20577"/>
          <ac:spMkLst>
            <pc:docMk/>
            <pc:sldMk cId="1198366785" sldId="362"/>
            <ac:spMk id="3" creationId="{CB5EC4CE-88BF-7E44-9F6A-AE04BB35F7FD}"/>
          </ac:spMkLst>
        </pc:spChg>
      </pc:sldChg>
      <pc:sldChg chg="modSp add replId">
        <pc:chgData name="Chloe Smelser" userId="S::tuo20025@temple.edu::eb630e92-5e9b-4b0b-a60b-e5d795cfdea3" providerId="AD" clId="Web-{23095DFA-AF38-9924-103B-6F33E87E0098}" dt="2024-08-19T20:05:48.244" v="2387" actId="20577"/>
        <pc:sldMkLst>
          <pc:docMk/>
          <pc:sldMk cId="1395660887" sldId="363"/>
        </pc:sldMkLst>
        <pc:spChg chg="mod">
          <ac:chgData name="Chloe Smelser" userId="S::tuo20025@temple.edu::eb630e92-5e9b-4b0b-a60b-e5d795cfdea3" providerId="AD" clId="Web-{23095DFA-AF38-9924-103B-6F33E87E0098}" dt="2024-08-19T20:05:48.244" v="2387" actId="20577"/>
          <ac:spMkLst>
            <pc:docMk/>
            <pc:sldMk cId="1395660887" sldId="363"/>
            <ac:spMk id="2" creationId="{8A5EFB4C-9A5D-E66D-A157-658EEB02F176}"/>
          </ac:spMkLst>
        </pc:spChg>
      </pc:sldChg>
      <pc:sldChg chg="modSp new modCm modNotes">
        <pc:chgData name="Chloe Smelser" userId="S::tuo20025@temple.edu::eb630e92-5e9b-4b0b-a60b-e5d795cfdea3" providerId="AD" clId="Web-{23095DFA-AF38-9924-103B-6F33E87E0098}" dt="2024-08-19T20:06:53.494" v="2396" actId="20577"/>
        <pc:sldMkLst>
          <pc:docMk/>
          <pc:sldMk cId="121196365" sldId="364"/>
        </pc:sldMkLst>
        <pc:spChg chg="mod">
          <ac:chgData name="Chloe Smelser" userId="S::tuo20025@temple.edu::eb630e92-5e9b-4b0b-a60b-e5d795cfdea3" providerId="AD" clId="Web-{23095DFA-AF38-9924-103B-6F33E87E0098}" dt="2024-08-19T20:06:42.541" v="2394" actId="14100"/>
          <ac:spMkLst>
            <pc:docMk/>
            <pc:sldMk cId="121196365" sldId="364"/>
            <ac:spMk id="2" creationId="{62DD7704-AFBE-0A4D-23BF-53F63F6517E9}"/>
          </ac:spMkLst>
        </pc:spChg>
        <pc:spChg chg="mod">
          <ac:chgData name="Chloe Smelser" userId="S::tuo20025@temple.edu::eb630e92-5e9b-4b0b-a60b-e5d795cfdea3" providerId="AD" clId="Web-{23095DFA-AF38-9924-103B-6F33E87E0098}" dt="2024-08-19T20:06:53.494" v="2396" actId="20577"/>
          <ac:spMkLst>
            <pc:docMk/>
            <pc:sldMk cId="121196365" sldId="364"/>
            <ac:spMk id="3" creationId="{B0B9F4E2-6CA6-5140-F674-E7878D6C439E}"/>
          </ac:spMkLst>
        </pc:spChg>
        <pc:extLst>
          <p:ext xmlns:p="http://schemas.openxmlformats.org/presentationml/2006/main" uri="{D6D511B9-2390-475A-947B-AFAB55BFBCF1}">
            <pc226:cmChg xmlns:pc226="http://schemas.microsoft.com/office/powerpoint/2022/06/main/command" chg="mod">
              <pc226:chgData name="Chloe Smelser" userId="S::tuo20025@temple.edu::eb630e92-5e9b-4b0b-a60b-e5d795cfdea3" providerId="AD" clId="Web-{23095DFA-AF38-9924-103B-6F33E87E0098}" dt="2024-08-19T20:06:53.494" v="2396" actId="20577"/>
              <pc2:cmMkLst xmlns:pc2="http://schemas.microsoft.com/office/powerpoint/2019/9/main/command">
                <pc:docMk/>
                <pc:sldMk cId="121196365" sldId="364"/>
                <pc2:cmMk id="{C821D18B-6823-4193-9C62-E3B77B70A618}"/>
              </pc2:cmMkLst>
            </pc226:cmChg>
          </p:ext>
        </pc:extLst>
      </pc:sldChg>
      <pc:sldChg chg="modSp new">
        <pc:chgData name="Chloe Smelser" userId="S::tuo20025@temple.edu::eb630e92-5e9b-4b0b-a60b-e5d795cfdea3" providerId="AD" clId="Web-{23095DFA-AF38-9924-103B-6F33E87E0098}" dt="2024-08-19T17:40:54.675" v="1554" actId="1076"/>
        <pc:sldMkLst>
          <pc:docMk/>
          <pc:sldMk cId="3079870707" sldId="365"/>
        </pc:sldMkLst>
        <pc:spChg chg="mod">
          <ac:chgData name="Chloe Smelser" userId="S::tuo20025@temple.edu::eb630e92-5e9b-4b0b-a60b-e5d795cfdea3" providerId="AD" clId="Web-{23095DFA-AF38-9924-103B-6F33E87E0098}" dt="2024-08-19T14:02:39.117" v="376" actId="20577"/>
          <ac:spMkLst>
            <pc:docMk/>
            <pc:sldMk cId="3079870707" sldId="365"/>
            <ac:spMk id="2" creationId="{35CDEB9F-944D-4405-1E14-5E68B1AE14CA}"/>
          </ac:spMkLst>
        </pc:spChg>
        <pc:spChg chg="mod">
          <ac:chgData name="Chloe Smelser" userId="S::tuo20025@temple.edu::eb630e92-5e9b-4b0b-a60b-e5d795cfdea3" providerId="AD" clId="Web-{23095DFA-AF38-9924-103B-6F33E87E0098}" dt="2024-08-19T17:40:54.675" v="1554" actId="1076"/>
          <ac:spMkLst>
            <pc:docMk/>
            <pc:sldMk cId="3079870707" sldId="365"/>
            <ac:spMk id="3" creationId="{8CA81DE7-0008-CE46-2315-D389305DB9B1}"/>
          </ac:spMkLst>
        </pc:spChg>
      </pc:sldChg>
      <pc:sldChg chg="modSp new del">
        <pc:chgData name="Chloe Smelser" userId="S::tuo20025@temple.edu::eb630e92-5e9b-4b0b-a60b-e5d795cfdea3" providerId="AD" clId="Web-{23095DFA-AF38-9924-103B-6F33E87E0098}" dt="2024-08-19T14:01:46.555" v="343"/>
        <pc:sldMkLst>
          <pc:docMk/>
          <pc:sldMk cId="3761508563" sldId="365"/>
        </pc:sldMkLst>
        <pc:spChg chg="mod">
          <ac:chgData name="Chloe Smelser" userId="S::tuo20025@temple.edu::eb630e92-5e9b-4b0b-a60b-e5d795cfdea3" providerId="AD" clId="Web-{23095DFA-AF38-9924-103B-6F33E87E0098}" dt="2024-08-19T14:01:23.867" v="310" actId="20577"/>
          <ac:spMkLst>
            <pc:docMk/>
            <pc:sldMk cId="3761508563" sldId="365"/>
            <ac:spMk id="2" creationId="{10FC8F05-F07D-FD79-664C-A68759EDCAEA}"/>
          </ac:spMkLst>
        </pc:spChg>
      </pc:sldChg>
      <pc:sldChg chg="modSp new del">
        <pc:chgData name="Chloe Smelser" userId="S::tuo20025@temple.edu::eb630e92-5e9b-4b0b-a60b-e5d795cfdea3" providerId="AD" clId="Web-{23095DFA-AF38-9924-103B-6F33E87E0098}" dt="2024-08-19T14:12:40.178" v="511"/>
        <pc:sldMkLst>
          <pc:docMk/>
          <pc:sldMk cId="3711309745" sldId="366"/>
        </pc:sldMkLst>
        <pc:spChg chg="mod">
          <ac:chgData name="Chloe Smelser" userId="S::tuo20025@temple.edu::eb630e92-5e9b-4b0b-a60b-e5d795cfdea3" providerId="AD" clId="Web-{23095DFA-AF38-9924-103B-6F33E87E0098}" dt="2024-08-19T14:06:22.523" v="493" actId="20577"/>
          <ac:spMkLst>
            <pc:docMk/>
            <pc:sldMk cId="3711309745" sldId="366"/>
            <ac:spMk id="2" creationId="{77249F26-2EE4-A400-183A-A2EF899A3BF2}"/>
          </ac:spMkLst>
        </pc:spChg>
      </pc:sldChg>
      <pc:sldChg chg="modSp new">
        <pc:chgData name="Chloe Smelser" userId="S::tuo20025@temple.edu::eb630e92-5e9b-4b0b-a60b-e5d795cfdea3" providerId="AD" clId="Web-{23095DFA-AF38-9924-103B-6F33E87E0098}" dt="2024-08-19T19:08:59.210" v="2386" actId="20577"/>
        <pc:sldMkLst>
          <pc:docMk/>
          <pc:sldMk cId="2023977249" sldId="367"/>
        </pc:sldMkLst>
        <pc:spChg chg="mod">
          <ac:chgData name="Chloe Smelser" userId="S::tuo20025@temple.edu::eb630e92-5e9b-4b0b-a60b-e5d795cfdea3" providerId="AD" clId="Web-{23095DFA-AF38-9924-103B-6F33E87E0098}" dt="2024-08-19T18:33:33.500" v="1934" actId="20577"/>
          <ac:spMkLst>
            <pc:docMk/>
            <pc:sldMk cId="2023977249" sldId="367"/>
            <ac:spMk id="2" creationId="{6BA8DD30-DDF4-B546-8CE0-FC0CFC15FB81}"/>
          </ac:spMkLst>
        </pc:spChg>
        <pc:spChg chg="mod">
          <ac:chgData name="Chloe Smelser" userId="S::tuo20025@temple.edu::eb630e92-5e9b-4b0b-a60b-e5d795cfdea3" providerId="AD" clId="Web-{23095DFA-AF38-9924-103B-6F33E87E0098}" dt="2024-08-19T19:08:59.210" v="2386" actId="20577"/>
          <ac:spMkLst>
            <pc:docMk/>
            <pc:sldMk cId="2023977249" sldId="367"/>
            <ac:spMk id="3" creationId="{16FBBF41-7E64-F9FA-202F-294B7C51278F}"/>
          </ac:spMkLst>
        </pc:spChg>
      </pc:sldChg>
      <pc:sldChg chg="new del">
        <pc:chgData name="Chloe Smelser" userId="S::tuo20025@temple.edu::eb630e92-5e9b-4b0b-a60b-e5d795cfdea3" providerId="AD" clId="Web-{23095DFA-AF38-9924-103B-6F33E87E0098}" dt="2024-08-19T14:17:49.474" v="522"/>
        <pc:sldMkLst>
          <pc:docMk/>
          <pc:sldMk cId="3357538597" sldId="368"/>
        </pc:sldMkLst>
      </pc:sldChg>
      <pc:sldChg chg="addSp modSp new">
        <pc:chgData name="Chloe Smelser" userId="S::tuo20025@temple.edu::eb630e92-5e9b-4b0b-a60b-e5d795cfdea3" providerId="AD" clId="Web-{23095DFA-AF38-9924-103B-6F33E87E0098}" dt="2024-08-19T17:43:29.710" v="1583" actId="1076"/>
        <pc:sldMkLst>
          <pc:docMk/>
          <pc:sldMk cId="3719087393" sldId="368"/>
        </pc:sldMkLst>
        <pc:spChg chg="mod">
          <ac:chgData name="Chloe Smelser" userId="S::tuo20025@temple.edu::eb630e92-5e9b-4b0b-a60b-e5d795cfdea3" providerId="AD" clId="Web-{23095DFA-AF38-9924-103B-6F33E87E0098}" dt="2024-08-19T14:24:34.457" v="668" actId="20577"/>
          <ac:spMkLst>
            <pc:docMk/>
            <pc:sldMk cId="3719087393" sldId="368"/>
            <ac:spMk id="2" creationId="{60678C13-7420-4F0E-172B-F4D298432001}"/>
          </ac:spMkLst>
        </pc:spChg>
        <pc:spChg chg="mod">
          <ac:chgData name="Chloe Smelser" userId="S::tuo20025@temple.edu::eb630e92-5e9b-4b0b-a60b-e5d795cfdea3" providerId="AD" clId="Web-{23095DFA-AF38-9924-103B-6F33E87E0098}" dt="2024-08-19T17:43:03.772" v="1578" actId="20577"/>
          <ac:spMkLst>
            <pc:docMk/>
            <pc:sldMk cId="3719087393" sldId="368"/>
            <ac:spMk id="3" creationId="{38F0B0FA-45B0-6D34-76D3-CE39B1BB5012}"/>
          </ac:spMkLst>
        </pc:spChg>
        <pc:spChg chg="mod">
          <ac:chgData name="Chloe Smelser" userId="S::tuo20025@temple.edu::eb630e92-5e9b-4b0b-a60b-e5d795cfdea3" providerId="AD" clId="Web-{23095DFA-AF38-9924-103B-6F33E87E0098}" dt="2024-08-19T17:43:23.241" v="1582" actId="1076"/>
          <ac:spMkLst>
            <pc:docMk/>
            <pc:sldMk cId="3719087393" sldId="368"/>
            <ac:spMk id="4" creationId="{2057532C-5D0B-36E8-7506-D153EE77D7A3}"/>
          </ac:spMkLst>
        </pc:spChg>
        <pc:spChg chg="mod">
          <ac:chgData name="Chloe Smelser" userId="S::tuo20025@temple.edu::eb630e92-5e9b-4b0b-a60b-e5d795cfdea3" providerId="AD" clId="Web-{23095DFA-AF38-9924-103B-6F33E87E0098}" dt="2024-08-19T14:26:18.800" v="697" actId="20577"/>
          <ac:spMkLst>
            <pc:docMk/>
            <pc:sldMk cId="3719087393" sldId="368"/>
            <ac:spMk id="5" creationId="{4A5A8977-D4D1-C504-EDC7-58962912B92C}"/>
          </ac:spMkLst>
        </pc:spChg>
        <pc:spChg chg="mod">
          <ac:chgData name="Chloe Smelser" userId="S::tuo20025@temple.edu::eb630e92-5e9b-4b0b-a60b-e5d795cfdea3" providerId="AD" clId="Web-{23095DFA-AF38-9924-103B-6F33E87E0098}" dt="2024-08-19T17:43:29.710" v="1583" actId="1076"/>
          <ac:spMkLst>
            <pc:docMk/>
            <pc:sldMk cId="3719087393" sldId="368"/>
            <ac:spMk id="6" creationId="{C453793F-251E-247B-23CE-1F5684233F26}"/>
          </ac:spMkLst>
        </pc:spChg>
        <pc:cxnChg chg="add mod">
          <ac:chgData name="Chloe Smelser" userId="S::tuo20025@temple.edu::eb630e92-5e9b-4b0b-a60b-e5d795cfdea3" providerId="AD" clId="Web-{23095DFA-AF38-9924-103B-6F33E87E0098}" dt="2024-08-19T17:42:12.067" v="1567" actId="1076"/>
          <ac:cxnSpMkLst>
            <pc:docMk/>
            <pc:sldMk cId="3719087393" sldId="368"/>
            <ac:cxnSpMk id="7" creationId="{03824EED-1B5E-E2B1-C033-B55D34B031D8}"/>
          </ac:cxnSpMkLst>
        </pc:cxnChg>
        <pc:cxnChg chg="add mod">
          <ac:chgData name="Chloe Smelser" userId="S::tuo20025@temple.edu::eb630e92-5e9b-4b0b-a60b-e5d795cfdea3" providerId="AD" clId="Web-{23095DFA-AF38-9924-103B-6F33E87E0098}" dt="2024-08-19T17:43:18.272" v="1581" actId="1076"/>
          <ac:cxnSpMkLst>
            <pc:docMk/>
            <pc:sldMk cId="3719087393" sldId="368"/>
            <ac:cxnSpMk id="8" creationId="{22B55C5E-6303-92EF-811A-B94B87F231E7}"/>
          </ac:cxnSpMkLst>
        </pc:cxnChg>
      </pc:sldChg>
      <pc:sldChg chg="modSp add del replId">
        <pc:chgData name="Chloe Smelser" userId="S::tuo20025@temple.edu::eb630e92-5e9b-4b0b-a60b-e5d795cfdea3" providerId="AD" clId="Web-{23095DFA-AF38-9924-103B-6F33E87E0098}" dt="2024-08-19T14:26:43.316" v="702"/>
        <pc:sldMkLst>
          <pc:docMk/>
          <pc:sldMk cId="666598263" sldId="369"/>
        </pc:sldMkLst>
        <pc:spChg chg="mod">
          <ac:chgData name="Chloe Smelser" userId="S::tuo20025@temple.edu::eb630e92-5e9b-4b0b-a60b-e5d795cfdea3" providerId="AD" clId="Web-{23095DFA-AF38-9924-103B-6F33E87E0098}" dt="2024-08-19T14:24:52.160" v="672" actId="20577"/>
          <ac:spMkLst>
            <pc:docMk/>
            <pc:sldMk cId="666598263" sldId="369"/>
            <ac:spMk id="2" creationId="{60678C13-7420-4F0E-172B-F4D298432001}"/>
          </ac:spMkLst>
        </pc:spChg>
        <pc:spChg chg="mod">
          <ac:chgData name="Chloe Smelser" userId="S::tuo20025@temple.edu::eb630e92-5e9b-4b0b-a60b-e5d795cfdea3" providerId="AD" clId="Web-{23095DFA-AF38-9924-103B-6F33E87E0098}" dt="2024-08-19T14:25:27.129" v="684" actId="20577"/>
          <ac:spMkLst>
            <pc:docMk/>
            <pc:sldMk cId="666598263" sldId="369"/>
            <ac:spMk id="4" creationId="{2057532C-5D0B-36E8-7506-D153EE77D7A3}"/>
          </ac:spMkLst>
        </pc:spChg>
        <pc:spChg chg="mod">
          <ac:chgData name="Chloe Smelser" userId="S::tuo20025@temple.edu::eb630e92-5e9b-4b0b-a60b-e5d795cfdea3" providerId="AD" clId="Web-{23095DFA-AF38-9924-103B-6F33E87E0098}" dt="2024-08-19T14:25:21.597" v="681" actId="20577"/>
          <ac:spMkLst>
            <pc:docMk/>
            <pc:sldMk cId="666598263" sldId="369"/>
            <ac:spMk id="6" creationId="{C453793F-251E-247B-23CE-1F5684233F26}"/>
          </ac:spMkLst>
        </pc:spChg>
      </pc:sldChg>
      <pc:sldChg chg="new del">
        <pc:chgData name="Chloe Smelser" userId="S::tuo20025@temple.edu::eb630e92-5e9b-4b0b-a60b-e5d795cfdea3" providerId="AD" clId="Web-{23095DFA-AF38-9924-103B-6F33E87E0098}" dt="2024-08-19T14:17:50.208" v="523"/>
        <pc:sldMkLst>
          <pc:docMk/>
          <pc:sldMk cId="2404200623" sldId="369"/>
        </pc:sldMkLst>
      </pc:sldChg>
      <pc:sldChg chg="addSp delSp modSp add replId">
        <pc:chgData name="Chloe Smelser" userId="S::tuo20025@temple.edu::eb630e92-5e9b-4b0b-a60b-e5d795cfdea3" providerId="AD" clId="Web-{23095DFA-AF38-9924-103B-6F33E87E0098}" dt="2024-08-19T17:44:12.945" v="1593" actId="1076"/>
        <pc:sldMkLst>
          <pc:docMk/>
          <pc:sldMk cId="2849204712" sldId="370"/>
        </pc:sldMkLst>
        <pc:spChg chg="mod">
          <ac:chgData name="Chloe Smelser" userId="S::tuo20025@temple.edu::eb630e92-5e9b-4b0b-a60b-e5d795cfdea3" providerId="AD" clId="Web-{23095DFA-AF38-9924-103B-6F33E87E0098}" dt="2024-08-19T14:26:59.097" v="713" actId="20577"/>
          <ac:spMkLst>
            <pc:docMk/>
            <pc:sldMk cId="2849204712" sldId="370"/>
            <ac:spMk id="2" creationId="{60678C13-7420-4F0E-172B-F4D298432001}"/>
          </ac:spMkLst>
        </pc:spChg>
        <pc:spChg chg="mod">
          <ac:chgData name="Chloe Smelser" userId="S::tuo20025@temple.edu::eb630e92-5e9b-4b0b-a60b-e5d795cfdea3" providerId="AD" clId="Web-{23095DFA-AF38-9924-103B-6F33E87E0098}" dt="2024-08-19T17:44:00.351" v="1591" actId="1076"/>
          <ac:spMkLst>
            <pc:docMk/>
            <pc:sldMk cId="2849204712" sldId="370"/>
            <ac:spMk id="4" creationId="{2057532C-5D0B-36E8-7506-D153EE77D7A3}"/>
          </ac:spMkLst>
        </pc:spChg>
        <pc:spChg chg="mod">
          <ac:chgData name="Chloe Smelser" userId="S::tuo20025@temple.edu::eb630e92-5e9b-4b0b-a60b-e5d795cfdea3" providerId="AD" clId="Web-{23095DFA-AF38-9924-103B-6F33E87E0098}" dt="2024-08-19T17:44:12.945" v="1593" actId="1076"/>
          <ac:spMkLst>
            <pc:docMk/>
            <pc:sldMk cId="2849204712" sldId="370"/>
            <ac:spMk id="6" creationId="{C453793F-251E-247B-23CE-1F5684233F26}"/>
          </ac:spMkLst>
        </pc:spChg>
        <pc:spChg chg="add del mod">
          <ac:chgData name="Chloe Smelser" userId="S::tuo20025@temple.edu::eb630e92-5e9b-4b0b-a60b-e5d795cfdea3" providerId="AD" clId="Web-{23095DFA-AF38-9924-103B-6F33E87E0098}" dt="2024-08-19T14:27:06.831" v="717"/>
          <ac:spMkLst>
            <pc:docMk/>
            <pc:sldMk cId="2849204712" sldId="370"/>
            <ac:spMk id="7" creationId="{44883CC8-195C-BEB6-87A6-3E6391E042D4}"/>
          </ac:spMkLst>
        </pc:spChg>
        <pc:cxnChg chg="add">
          <ac:chgData name="Chloe Smelser" userId="S::tuo20025@temple.edu::eb630e92-5e9b-4b0b-a60b-e5d795cfdea3" providerId="AD" clId="Web-{23095DFA-AF38-9924-103B-6F33E87E0098}" dt="2024-08-19T17:43:39.600" v="1584"/>
          <ac:cxnSpMkLst>
            <pc:docMk/>
            <pc:sldMk cId="2849204712" sldId="370"/>
            <ac:cxnSpMk id="8" creationId="{20EC4A97-5707-2716-4F6D-779C8AAC5FA8}"/>
          </ac:cxnSpMkLst>
        </pc:cxnChg>
        <pc:cxnChg chg="add">
          <ac:chgData name="Chloe Smelser" userId="S::tuo20025@temple.edu::eb630e92-5e9b-4b0b-a60b-e5d795cfdea3" providerId="AD" clId="Web-{23095DFA-AF38-9924-103B-6F33E87E0098}" dt="2024-08-19T17:43:39.600" v="1585"/>
          <ac:cxnSpMkLst>
            <pc:docMk/>
            <pc:sldMk cId="2849204712" sldId="370"/>
            <ac:cxnSpMk id="10" creationId="{92B2DDE2-E788-B82D-E6A3-7C57777679C2}"/>
          </ac:cxnSpMkLst>
        </pc:cxnChg>
      </pc:sldChg>
      <pc:sldChg chg="addSp modSp add replId">
        <pc:chgData name="Chloe Smelser" userId="S::tuo20025@temple.edu::eb630e92-5e9b-4b0b-a60b-e5d795cfdea3" providerId="AD" clId="Web-{23095DFA-AF38-9924-103B-6F33E87E0098}" dt="2024-08-19T17:44:50.195" v="1603" actId="1076"/>
        <pc:sldMkLst>
          <pc:docMk/>
          <pc:sldMk cId="4198758984" sldId="371"/>
        </pc:sldMkLst>
        <pc:spChg chg="mod">
          <ac:chgData name="Chloe Smelser" userId="S::tuo20025@temple.edu::eb630e92-5e9b-4b0b-a60b-e5d795cfdea3" providerId="AD" clId="Web-{23095DFA-AF38-9924-103B-6F33E87E0098}" dt="2024-08-19T14:27:18.831" v="726" actId="14100"/>
          <ac:spMkLst>
            <pc:docMk/>
            <pc:sldMk cId="4198758984" sldId="371"/>
            <ac:spMk id="2" creationId="{60678C13-7420-4F0E-172B-F4D298432001}"/>
          </ac:spMkLst>
        </pc:spChg>
        <pc:spChg chg="mod">
          <ac:chgData name="Chloe Smelser" userId="S::tuo20025@temple.edu::eb630e92-5e9b-4b0b-a60b-e5d795cfdea3" providerId="AD" clId="Web-{23095DFA-AF38-9924-103B-6F33E87E0098}" dt="2024-08-19T17:44:50.195" v="1603" actId="1076"/>
          <ac:spMkLst>
            <pc:docMk/>
            <pc:sldMk cId="4198758984" sldId="371"/>
            <ac:spMk id="4" creationId="{2057532C-5D0B-36E8-7506-D153EE77D7A3}"/>
          </ac:spMkLst>
        </pc:spChg>
        <pc:spChg chg="mod">
          <ac:chgData name="Chloe Smelser" userId="S::tuo20025@temple.edu::eb630e92-5e9b-4b0b-a60b-e5d795cfdea3" providerId="AD" clId="Web-{23095DFA-AF38-9924-103B-6F33E87E0098}" dt="2024-08-19T17:44:41.773" v="1601" actId="14100"/>
          <ac:spMkLst>
            <pc:docMk/>
            <pc:sldMk cId="4198758984" sldId="371"/>
            <ac:spMk id="6" creationId="{C453793F-251E-247B-23CE-1F5684233F26}"/>
          </ac:spMkLst>
        </pc:spChg>
        <pc:cxnChg chg="add">
          <ac:chgData name="Chloe Smelser" userId="S::tuo20025@temple.edu::eb630e92-5e9b-4b0b-a60b-e5d795cfdea3" providerId="AD" clId="Web-{23095DFA-AF38-9924-103B-6F33E87E0098}" dt="2024-08-19T17:43:41.960" v="1586"/>
          <ac:cxnSpMkLst>
            <pc:docMk/>
            <pc:sldMk cId="4198758984" sldId="371"/>
            <ac:cxnSpMk id="8" creationId="{426A120F-68F2-8980-588B-0F0E6E12DC59}"/>
          </ac:cxnSpMkLst>
        </pc:cxnChg>
        <pc:cxnChg chg="add mod">
          <ac:chgData name="Chloe Smelser" userId="S::tuo20025@temple.edu::eb630e92-5e9b-4b0b-a60b-e5d795cfdea3" providerId="AD" clId="Web-{23095DFA-AF38-9924-103B-6F33E87E0098}" dt="2024-08-19T17:44:27.992" v="1598" actId="14100"/>
          <ac:cxnSpMkLst>
            <pc:docMk/>
            <pc:sldMk cId="4198758984" sldId="371"/>
            <ac:cxnSpMk id="10" creationId="{67E94C4D-4681-E5A3-168F-254F93713E09}"/>
          </ac:cxnSpMkLst>
        </pc:cxnChg>
      </pc:sldChg>
      <pc:sldChg chg="modSp new">
        <pc:chgData name="Chloe Smelser" userId="S::tuo20025@temple.edu::eb630e92-5e9b-4b0b-a60b-e5d795cfdea3" providerId="AD" clId="Web-{23095DFA-AF38-9924-103B-6F33E87E0098}" dt="2024-08-19T20:49:31.665" v="2431" actId="20577"/>
        <pc:sldMkLst>
          <pc:docMk/>
          <pc:sldMk cId="611687998" sldId="372"/>
        </pc:sldMkLst>
        <pc:spChg chg="mod">
          <ac:chgData name="Chloe Smelser" userId="S::tuo20025@temple.edu::eb630e92-5e9b-4b0b-a60b-e5d795cfdea3" providerId="AD" clId="Web-{23095DFA-AF38-9924-103B-6F33E87E0098}" dt="2024-08-19T20:07:40.167" v="2401" actId="14100"/>
          <ac:spMkLst>
            <pc:docMk/>
            <pc:sldMk cId="611687998" sldId="372"/>
            <ac:spMk id="2" creationId="{31EAF15B-6756-D968-F2CA-B7A8DC6D46D2}"/>
          </ac:spMkLst>
        </pc:spChg>
        <pc:spChg chg="mod">
          <ac:chgData name="Chloe Smelser" userId="S::tuo20025@temple.edu::eb630e92-5e9b-4b0b-a60b-e5d795cfdea3" providerId="AD" clId="Web-{23095DFA-AF38-9924-103B-6F33E87E0098}" dt="2024-08-19T20:49:31.665" v="2431" actId="20577"/>
          <ac:spMkLst>
            <pc:docMk/>
            <pc:sldMk cId="611687998" sldId="372"/>
            <ac:spMk id="3" creationId="{FD946912-3402-C7B7-027C-5474E106575B}"/>
          </ac:spMkLst>
        </pc:spChg>
      </pc:sldChg>
      <pc:sldChg chg="modSp new">
        <pc:chgData name="Chloe Smelser" userId="S::tuo20025@temple.edu::eb630e92-5e9b-4b0b-a60b-e5d795cfdea3" providerId="AD" clId="Web-{23095DFA-AF38-9924-103B-6F33E87E0098}" dt="2024-08-19T20:07:49.870" v="2404" actId="20577"/>
        <pc:sldMkLst>
          <pc:docMk/>
          <pc:sldMk cId="898929187" sldId="373"/>
        </pc:sldMkLst>
        <pc:spChg chg="mod">
          <ac:chgData name="Chloe Smelser" userId="S::tuo20025@temple.edu::eb630e92-5e9b-4b0b-a60b-e5d795cfdea3" providerId="AD" clId="Web-{23095DFA-AF38-9924-103B-6F33E87E0098}" dt="2024-08-19T20:07:49.870" v="2404" actId="20577"/>
          <ac:spMkLst>
            <pc:docMk/>
            <pc:sldMk cId="898929187" sldId="373"/>
            <ac:spMk id="2" creationId="{13C268A6-5ACB-4570-1F05-3E4419DB924D}"/>
          </ac:spMkLst>
        </pc:spChg>
        <pc:spChg chg="mod">
          <ac:chgData name="Chloe Smelser" userId="S::tuo20025@temple.edu::eb630e92-5e9b-4b0b-a60b-e5d795cfdea3" providerId="AD" clId="Web-{23095DFA-AF38-9924-103B-6F33E87E0098}" dt="2024-08-19T14:36:46.923" v="977" actId="20577"/>
          <ac:spMkLst>
            <pc:docMk/>
            <pc:sldMk cId="898929187" sldId="373"/>
            <ac:spMk id="3" creationId="{D6FD5F12-0FDA-6DF4-E39B-09DB90D19A2C}"/>
          </ac:spMkLst>
        </pc:spChg>
      </pc:sldChg>
      <pc:sldChg chg="modSp add replId">
        <pc:chgData name="Chloe Smelser" userId="S::tuo20025@temple.edu::eb630e92-5e9b-4b0b-a60b-e5d795cfdea3" providerId="AD" clId="Web-{23095DFA-AF38-9924-103B-6F33E87E0098}" dt="2024-08-19T20:09:11.074" v="2420" actId="1076"/>
        <pc:sldMkLst>
          <pc:docMk/>
          <pc:sldMk cId="851919078" sldId="374"/>
        </pc:sldMkLst>
        <pc:spChg chg="mod">
          <ac:chgData name="Chloe Smelser" userId="S::tuo20025@temple.edu::eb630e92-5e9b-4b0b-a60b-e5d795cfdea3" providerId="AD" clId="Web-{23095DFA-AF38-9924-103B-6F33E87E0098}" dt="2024-08-19T20:09:11.074" v="2420" actId="1076"/>
          <ac:spMkLst>
            <pc:docMk/>
            <pc:sldMk cId="851919078" sldId="374"/>
            <ac:spMk id="2" creationId="{0A1A192D-65CA-FFAB-C100-4B7C50DB7B20}"/>
          </ac:spMkLst>
        </pc:spChg>
        <pc:spChg chg="mod">
          <ac:chgData name="Chloe Smelser" userId="S::tuo20025@temple.edu::eb630e92-5e9b-4b0b-a60b-e5d795cfdea3" providerId="AD" clId="Web-{23095DFA-AF38-9924-103B-6F33E87E0098}" dt="2024-08-19T15:02:50.328" v="1108" actId="20577"/>
          <ac:spMkLst>
            <pc:docMk/>
            <pc:sldMk cId="851919078" sldId="374"/>
            <ac:spMk id="3" creationId="{2EBBB586-FB94-B036-439F-40DAA6ACEB57}"/>
          </ac:spMkLst>
        </pc:spChg>
      </pc:sldChg>
      <pc:sldChg chg="modSp new del">
        <pc:chgData name="Chloe Smelser" userId="S::tuo20025@temple.edu::eb630e92-5e9b-4b0b-a60b-e5d795cfdea3" providerId="AD" clId="Web-{23095DFA-AF38-9924-103B-6F33E87E0098}" dt="2024-08-19T15:02:15.781" v="1082"/>
        <pc:sldMkLst>
          <pc:docMk/>
          <pc:sldMk cId="2085664011" sldId="374"/>
        </pc:sldMkLst>
        <pc:spChg chg="mod">
          <ac:chgData name="Chloe Smelser" userId="S::tuo20025@temple.edu::eb630e92-5e9b-4b0b-a60b-e5d795cfdea3" providerId="AD" clId="Web-{23095DFA-AF38-9924-103B-6F33E87E0098}" dt="2024-08-19T15:02:13.266" v="1081" actId="20577"/>
          <ac:spMkLst>
            <pc:docMk/>
            <pc:sldMk cId="2085664011" sldId="374"/>
            <ac:spMk id="2" creationId="{0BE965D8-A8D7-E398-E751-3ABA930DC75E}"/>
          </ac:spMkLst>
        </pc:spChg>
      </pc:sldChg>
      <pc:sldChg chg="new del">
        <pc:chgData name="Chloe Smelser" userId="S::tuo20025@temple.edu::eb630e92-5e9b-4b0b-a60b-e5d795cfdea3" providerId="AD" clId="Web-{23095DFA-AF38-9924-103B-6F33E87E0098}" dt="2024-08-19T15:03:14.734" v="1128"/>
        <pc:sldMkLst>
          <pc:docMk/>
          <pc:sldMk cId="621524618" sldId="375"/>
        </pc:sldMkLst>
      </pc:sldChg>
      <pc:sldChg chg="modSp add replId">
        <pc:chgData name="Chloe Smelser" userId="S::tuo20025@temple.edu::eb630e92-5e9b-4b0b-a60b-e5d795cfdea3" providerId="AD" clId="Web-{23095DFA-AF38-9924-103B-6F33E87E0098}" dt="2024-08-19T20:09:20.871" v="2423" actId="1076"/>
        <pc:sldMkLst>
          <pc:docMk/>
          <pc:sldMk cId="2250492956" sldId="375"/>
        </pc:sldMkLst>
        <pc:spChg chg="mod">
          <ac:chgData name="Chloe Smelser" userId="S::tuo20025@temple.edu::eb630e92-5e9b-4b0b-a60b-e5d795cfdea3" providerId="AD" clId="Web-{23095DFA-AF38-9924-103B-6F33E87E0098}" dt="2024-08-19T20:09:20.871" v="2423" actId="1076"/>
          <ac:spMkLst>
            <pc:docMk/>
            <pc:sldMk cId="2250492956" sldId="375"/>
            <ac:spMk id="2" creationId="{0A1A192D-65CA-FFAB-C100-4B7C50DB7B20}"/>
          </ac:spMkLst>
        </pc:spChg>
        <pc:spChg chg="mod">
          <ac:chgData name="Chloe Smelser" userId="S::tuo20025@temple.edu::eb630e92-5e9b-4b0b-a60b-e5d795cfdea3" providerId="AD" clId="Web-{23095DFA-AF38-9924-103B-6F33E87E0098}" dt="2024-08-19T18:42:26.111" v="2110" actId="20577"/>
          <ac:spMkLst>
            <pc:docMk/>
            <pc:sldMk cId="2250492956" sldId="375"/>
            <ac:spMk id="3" creationId="{2EBBB586-FB94-B036-439F-40DAA6ACEB57}"/>
          </ac:spMkLst>
        </pc:spChg>
      </pc:sldChg>
      <pc:sldChg chg="modSp add replId">
        <pc:chgData name="Chloe Smelser" userId="S::tuo20025@temple.edu::eb630e92-5e9b-4b0b-a60b-e5d795cfdea3" providerId="AD" clId="Web-{23095DFA-AF38-9924-103B-6F33E87E0098}" dt="2024-08-19T20:08:32.199" v="2415" actId="20577"/>
        <pc:sldMkLst>
          <pc:docMk/>
          <pc:sldMk cId="2537279121" sldId="376"/>
        </pc:sldMkLst>
        <pc:spChg chg="mod">
          <ac:chgData name="Chloe Smelser" userId="S::tuo20025@temple.edu::eb630e92-5e9b-4b0b-a60b-e5d795cfdea3" providerId="AD" clId="Web-{23095DFA-AF38-9924-103B-6F33E87E0098}" dt="2024-08-19T20:08:32.199" v="2415" actId="20577"/>
          <ac:spMkLst>
            <pc:docMk/>
            <pc:sldMk cId="2537279121" sldId="376"/>
            <ac:spMk id="2" creationId="{66727202-4D6E-D23B-55A4-6480830EA002}"/>
          </ac:spMkLst>
        </pc:spChg>
        <pc:spChg chg="mod">
          <ac:chgData name="Chloe Smelser" userId="S::tuo20025@temple.edu::eb630e92-5e9b-4b0b-a60b-e5d795cfdea3" providerId="AD" clId="Web-{23095DFA-AF38-9924-103B-6F33E87E0098}" dt="2024-08-19T20:08:21.152" v="2410" actId="1076"/>
          <ac:spMkLst>
            <pc:docMk/>
            <pc:sldMk cId="2537279121" sldId="376"/>
            <ac:spMk id="3" creationId="{1CEDB93D-A867-6B8D-AC7E-048397463945}"/>
          </ac:spMkLst>
        </pc:spChg>
      </pc:sldChg>
      <pc:sldChg chg="modSp add replId">
        <pc:chgData name="Chloe Smelser" userId="S::tuo20025@temple.edu::eb630e92-5e9b-4b0b-a60b-e5d795cfdea3" providerId="AD" clId="Web-{23095DFA-AF38-9924-103B-6F33E87E0098}" dt="2024-08-19T15:05:46.219" v="1173" actId="20577"/>
        <pc:sldMkLst>
          <pc:docMk/>
          <pc:sldMk cId="1710346175" sldId="377"/>
        </pc:sldMkLst>
        <pc:spChg chg="mod">
          <ac:chgData name="Chloe Smelser" userId="S::tuo20025@temple.edu::eb630e92-5e9b-4b0b-a60b-e5d795cfdea3" providerId="AD" clId="Web-{23095DFA-AF38-9924-103B-6F33E87E0098}" dt="2024-08-19T15:05:46.219" v="1173" actId="20577"/>
          <ac:spMkLst>
            <pc:docMk/>
            <pc:sldMk cId="1710346175" sldId="377"/>
            <ac:spMk id="2" creationId="{66727202-4D6E-D23B-55A4-6480830EA002}"/>
          </ac:spMkLst>
        </pc:spChg>
      </pc:sldChg>
      <pc:sldChg chg="add del replId">
        <pc:chgData name="Chloe Smelser" userId="S::tuo20025@temple.edu::eb630e92-5e9b-4b0b-a60b-e5d795cfdea3" providerId="AD" clId="Web-{23095DFA-AF38-9924-103B-6F33E87E0098}" dt="2024-08-19T15:05:34.656" v="1168"/>
        <pc:sldMkLst>
          <pc:docMk/>
          <pc:sldMk cId="2218404997" sldId="377"/>
        </pc:sldMkLst>
      </pc:sldChg>
      <pc:sldChg chg="modSp add replId">
        <pc:chgData name="Chloe Smelser" userId="S::tuo20025@temple.edu::eb630e92-5e9b-4b0b-a60b-e5d795cfdea3" providerId="AD" clId="Web-{23095DFA-AF38-9924-103B-6F33E87E0098}" dt="2024-08-19T15:05:58.781" v="1183" actId="20577"/>
        <pc:sldMkLst>
          <pc:docMk/>
          <pc:sldMk cId="2348665063" sldId="378"/>
        </pc:sldMkLst>
        <pc:spChg chg="mod">
          <ac:chgData name="Chloe Smelser" userId="S::tuo20025@temple.edu::eb630e92-5e9b-4b0b-a60b-e5d795cfdea3" providerId="AD" clId="Web-{23095DFA-AF38-9924-103B-6F33E87E0098}" dt="2024-08-19T15:05:58.781" v="1183" actId="20577"/>
          <ac:spMkLst>
            <pc:docMk/>
            <pc:sldMk cId="2348665063" sldId="378"/>
            <ac:spMk id="2" creationId="{66727202-4D6E-D23B-55A4-6480830EA002}"/>
          </ac:spMkLst>
        </pc:spChg>
      </pc:sldChg>
      <pc:sldChg chg="new del">
        <pc:chgData name="Chloe Smelser" userId="S::tuo20025@temple.edu::eb630e92-5e9b-4b0b-a60b-e5d795cfdea3" providerId="AD" clId="Web-{23095DFA-AF38-9924-103B-6F33E87E0098}" dt="2024-08-19T15:05:50.562" v="1175"/>
        <pc:sldMkLst>
          <pc:docMk/>
          <pc:sldMk cId="2995849505" sldId="378"/>
        </pc:sldMkLst>
      </pc:sldChg>
      <pc:sldChg chg="modSp add replId">
        <pc:chgData name="Chloe Smelser" userId="S::tuo20025@temple.edu::eb630e92-5e9b-4b0b-a60b-e5d795cfdea3" providerId="AD" clId="Web-{23095DFA-AF38-9924-103B-6F33E87E0098}" dt="2024-08-19T18:43:10.392" v="2116" actId="20577"/>
        <pc:sldMkLst>
          <pc:docMk/>
          <pc:sldMk cId="2581078925" sldId="379"/>
        </pc:sldMkLst>
        <pc:spChg chg="mod">
          <ac:chgData name="Chloe Smelser" userId="S::tuo20025@temple.edu::eb630e92-5e9b-4b0b-a60b-e5d795cfdea3" providerId="AD" clId="Web-{23095DFA-AF38-9924-103B-6F33E87E0098}" dt="2024-08-19T18:43:10.392" v="2116" actId="20577"/>
          <ac:spMkLst>
            <pc:docMk/>
            <pc:sldMk cId="2581078925" sldId="379"/>
            <ac:spMk id="2" creationId="{66727202-4D6E-D23B-55A4-6480830EA002}"/>
          </ac:spMkLst>
        </pc:spChg>
        <pc:spChg chg="mod">
          <ac:chgData name="Chloe Smelser" userId="S::tuo20025@temple.edu::eb630e92-5e9b-4b0b-a60b-e5d795cfdea3" providerId="AD" clId="Web-{23095DFA-AF38-9924-103B-6F33E87E0098}" dt="2024-08-19T15:06:34.609" v="1215" actId="20577"/>
          <ac:spMkLst>
            <pc:docMk/>
            <pc:sldMk cId="2581078925" sldId="379"/>
            <ac:spMk id="3" creationId="{1CEDB93D-A867-6B8D-AC7E-048397463945}"/>
          </ac:spMkLst>
        </pc:spChg>
      </pc:sldChg>
      <pc:sldChg chg="new del">
        <pc:chgData name="Chloe Smelser" userId="S::tuo20025@temple.edu::eb630e92-5e9b-4b0b-a60b-e5d795cfdea3" providerId="AD" clId="Web-{23095DFA-AF38-9924-103B-6F33E87E0098}" dt="2024-08-19T15:08:24.437" v="1218"/>
        <pc:sldMkLst>
          <pc:docMk/>
          <pc:sldMk cId="1338213599" sldId="380"/>
        </pc:sldMkLst>
      </pc:sldChg>
      <pc:sldChg chg="modSp new">
        <pc:chgData name="Chloe Smelser" userId="S::tuo20025@temple.edu::eb630e92-5e9b-4b0b-a60b-e5d795cfdea3" providerId="AD" clId="Web-{23095DFA-AF38-9924-103B-6F33E87E0098}" dt="2024-08-19T15:10:11.187" v="1276" actId="20577"/>
        <pc:sldMkLst>
          <pc:docMk/>
          <pc:sldMk cId="2166953294" sldId="380"/>
        </pc:sldMkLst>
        <pc:spChg chg="mod">
          <ac:chgData name="Chloe Smelser" userId="S::tuo20025@temple.edu::eb630e92-5e9b-4b0b-a60b-e5d795cfdea3" providerId="AD" clId="Web-{23095DFA-AF38-9924-103B-6F33E87E0098}" dt="2024-08-19T15:10:11.187" v="1276" actId="20577"/>
          <ac:spMkLst>
            <pc:docMk/>
            <pc:sldMk cId="2166953294" sldId="380"/>
            <ac:spMk id="2" creationId="{1CAA7D9B-BC02-F87B-3E41-C1BBE6F18334}"/>
          </ac:spMkLst>
        </pc:spChg>
      </pc:sldChg>
      <pc:sldChg chg="modSp new">
        <pc:chgData name="Chloe Smelser" userId="S::tuo20025@temple.edu::eb630e92-5e9b-4b0b-a60b-e5d795cfdea3" providerId="AD" clId="Web-{23095DFA-AF38-9924-103B-6F33E87E0098}" dt="2024-08-19T15:12:57.577" v="1299" actId="20577"/>
        <pc:sldMkLst>
          <pc:docMk/>
          <pc:sldMk cId="3306835286" sldId="381"/>
        </pc:sldMkLst>
        <pc:spChg chg="mod">
          <ac:chgData name="Chloe Smelser" userId="S::tuo20025@temple.edu::eb630e92-5e9b-4b0b-a60b-e5d795cfdea3" providerId="AD" clId="Web-{23095DFA-AF38-9924-103B-6F33E87E0098}" dt="2024-08-19T15:08:39.625" v="1225" actId="20577"/>
          <ac:spMkLst>
            <pc:docMk/>
            <pc:sldMk cId="3306835286" sldId="381"/>
            <ac:spMk id="2" creationId="{77F2F7C2-C572-90A3-62E2-420E6DDC1849}"/>
          </ac:spMkLst>
        </pc:spChg>
        <pc:spChg chg="mod">
          <ac:chgData name="Chloe Smelser" userId="S::tuo20025@temple.edu::eb630e92-5e9b-4b0b-a60b-e5d795cfdea3" providerId="AD" clId="Web-{23095DFA-AF38-9924-103B-6F33E87E0098}" dt="2024-08-19T15:12:57.577" v="1299" actId="20577"/>
          <ac:spMkLst>
            <pc:docMk/>
            <pc:sldMk cId="3306835286" sldId="381"/>
            <ac:spMk id="3" creationId="{E95EF361-0F87-2CEC-3ABC-58D8E94D19C9}"/>
          </ac:spMkLst>
        </pc:spChg>
      </pc:sldChg>
      <pc:sldChg chg="modSp new">
        <pc:chgData name="Chloe Smelser" userId="S::tuo20025@temple.edu::eb630e92-5e9b-4b0b-a60b-e5d795cfdea3" providerId="AD" clId="Web-{23095DFA-AF38-9924-103B-6F33E87E0098}" dt="2024-08-19T15:08:44.578" v="1231" actId="20577"/>
        <pc:sldMkLst>
          <pc:docMk/>
          <pc:sldMk cId="1772145245" sldId="382"/>
        </pc:sldMkLst>
        <pc:spChg chg="mod">
          <ac:chgData name="Chloe Smelser" userId="S::tuo20025@temple.edu::eb630e92-5e9b-4b0b-a60b-e5d795cfdea3" providerId="AD" clId="Web-{23095DFA-AF38-9924-103B-6F33E87E0098}" dt="2024-08-19T15:08:44.578" v="1231" actId="20577"/>
          <ac:spMkLst>
            <pc:docMk/>
            <pc:sldMk cId="1772145245" sldId="382"/>
            <ac:spMk id="2" creationId="{16B0DB11-C705-CE89-C84F-4F98C944F81A}"/>
          </ac:spMkLst>
        </pc:spChg>
      </pc:sldChg>
      <pc:sldChg chg="modSp new">
        <pc:chgData name="Chloe Smelser" userId="S::tuo20025@temple.edu::eb630e92-5e9b-4b0b-a60b-e5d795cfdea3" providerId="AD" clId="Web-{23095DFA-AF38-9924-103B-6F33E87E0098}" dt="2024-08-19T15:08:55.796" v="1241" actId="20577"/>
        <pc:sldMkLst>
          <pc:docMk/>
          <pc:sldMk cId="99199381" sldId="383"/>
        </pc:sldMkLst>
        <pc:spChg chg="mod">
          <ac:chgData name="Chloe Smelser" userId="S::tuo20025@temple.edu::eb630e92-5e9b-4b0b-a60b-e5d795cfdea3" providerId="AD" clId="Web-{23095DFA-AF38-9924-103B-6F33E87E0098}" dt="2024-08-19T15:08:55.796" v="1241" actId="20577"/>
          <ac:spMkLst>
            <pc:docMk/>
            <pc:sldMk cId="99199381" sldId="383"/>
            <ac:spMk id="2" creationId="{95957227-5597-6838-4E64-980FA0A5A7B1}"/>
          </ac:spMkLst>
        </pc:spChg>
      </pc:sldChg>
      <pc:sldChg chg="modSp new">
        <pc:chgData name="Chloe Smelser" userId="S::tuo20025@temple.edu::eb630e92-5e9b-4b0b-a60b-e5d795cfdea3" providerId="AD" clId="Web-{23095DFA-AF38-9924-103B-6F33E87E0098}" dt="2024-08-19T15:09:00.031" v="1245" actId="20577"/>
        <pc:sldMkLst>
          <pc:docMk/>
          <pc:sldMk cId="3612348532" sldId="384"/>
        </pc:sldMkLst>
        <pc:spChg chg="mod">
          <ac:chgData name="Chloe Smelser" userId="S::tuo20025@temple.edu::eb630e92-5e9b-4b0b-a60b-e5d795cfdea3" providerId="AD" clId="Web-{23095DFA-AF38-9924-103B-6F33E87E0098}" dt="2024-08-19T15:09:00.031" v="1245" actId="20577"/>
          <ac:spMkLst>
            <pc:docMk/>
            <pc:sldMk cId="3612348532" sldId="384"/>
            <ac:spMk id="2" creationId="{393A12C1-1592-35A3-900D-6846F7520BCC}"/>
          </ac:spMkLst>
        </pc:spChg>
      </pc:sldChg>
      <pc:sldChg chg="modSp new">
        <pc:chgData name="Chloe Smelser" userId="S::tuo20025@temple.edu::eb630e92-5e9b-4b0b-a60b-e5d795cfdea3" providerId="AD" clId="Web-{23095DFA-AF38-9924-103B-6F33E87E0098}" dt="2024-08-19T15:09:12.828" v="1254" actId="20577"/>
        <pc:sldMkLst>
          <pc:docMk/>
          <pc:sldMk cId="356759866" sldId="385"/>
        </pc:sldMkLst>
        <pc:spChg chg="mod">
          <ac:chgData name="Chloe Smelser" userId="S::tuo20025@temple.edu::eb630e92-5e9b-4b0b-a60b-e5d795cfdea3" providerId="AD" clId="Web-{23095DFA-AF38-9924-103B-6F33E87E0098}" dt="2024-08-19T15:09:12.828" v="1254" actId="20577"/>
          <ac:spMkLst>
            <pc:docMk/>
            <pc:sldMk cId="356759866" sldId="385"/>
            <ac:spMk id="2" creationId="{7A85983E-6D94-C1BC-0DEE-F6B1FD45FBB2}"/>
          </ac:spMkLst>
        </pc:spChg>
      </pc:sldChg>
      <pc:sldChg chg="modSp new">
        <pc:chgData name="Chloe Smelser" userId="S::tuo20025@temple.edu::eb630e92-5e9b-4b0b-a60b-e5d795cfdea3" providerId="AD" clId="Web-{23095DFA-AF38-9924-103B-6F33E87E0098}" dt="2024-08-19T15:09:21.031" v="1269" actId="20577"/>
        <pc:sldMkLst>
          <pc:docMk/>
          <pc:sldMk cId="775135528" sldId="386"/>
        </pc:sldMkLst>
        <pc:spChg chg="mod">
          <ac:chgData name="Chloe Smelser" userId="S::tuo20025@temple.edu::eb630e92-5e9b-4b0b-a60b-e5d795cfdea3" providerId="AD" clId="Web-{23095DFA-AF38-9924-103B-6F33E87E0098}" dt="2024-08-19T15:09:21.031" v="1269" actId="20577"/>
          <ac:spMkLst>
            <pc:docMk/>
            <pc:sldMk cId="775135528" sldId="386"/>
            <ac:spMk id="2" creationId="{E747AE8D-EBE3-64E9-2ED7-CB9A65779A47}"/>
          </ac:spMkLst>
        </pc:spChg>
      </pc:sldChg>
      <pc:sldChg chg="modSp new">
        <pc:chgData name="Chloe Smelser" userId="S::tuo20025@temple.edu::eb630e92-5e9b-4b0b-a60b-e5d795cfdea3" providerId="AD" clId="Web-{23095DFA-AF38-9924-103B-6F33E87E0098}" dt="2024-08-19T15:09:36.796" v="1275" actId="20577"/>
        <pc:sldMkLst>
          <pc:docMk/>
          <pc:sldMk cId="996744099" sldId="387"/>
        </pc:sldMkLst>
        <pc:spChg chg="mod">
          <ac:chgData name="Chloe Smelser" userId="S::tuo20025@temple.edu::eb630e92-5e9b-4b0b-a60b-e5d795cfdea3" providerId="AD" clId="Web-{23095DFA-AF38-9924-103B-6F33E87E0098}" dt="2024-08-19T15:09:27.765" v="1272" actId="20577"/>
          <ac:spMkLst>
            <pc:docMk/>
            <pc:sldMk cId="996744099" sldId="387"/>
            <ac:spMk id="2" creationId="{4D0E0BD2-F838-3D34-89BB-F21DDDF3BB5E}"/>
          </ac:spMkLst>
        </pc:spChg>
        <pc:spChg chg="mod">
          <ac:chgData name="Chloe Smelser" userId="S::tuo20025@temple.edu::eb630e92-5e9b-4b0b-a60b-e5d795cfdea3" providerId="AD" clId="Web-{23095DFA-AF38-9924-103B-6F33E87E0098}" dt="2024-08-19T15:09:36.796" v="1275" actId="20577"/>
          <ac:spMkLst>
            <pc:docMk/>
            <pc:sldMk cId="996744099" sldId="387"/>
            <ac:spMk id="3" creationId="{679353C8-2A9B-DF2E-BB4B-3456AAECF869}"/>
          </ac:spMkLst>
        </pc:spChg>
      </pc:sldChg>
      <pc:sldChg chg="new del">
        <pc:chgData name="Chloe Smelser" userId="S::tuo20025@temple.edu::eb630e92-5e9b-4b0b-a60b-e5d795cfdea3" providerId="AD" clId="Web-{23095DFA-AF38-9924-103B-6F33E87E0098}" dt="2024-08-19T15:36:47.169" v="1546"/>
        <pc:sldMkLst>
          <pc:docMk/>
          <pc:sldMk cId="993725660" sldId="388"/>
        </pc:sldMkLst>
      </pc:sldChg>
      <pc:sldChg chg="modSp add">
        <pc:chgData name="Chloe Smelser" userId="S::tuo20025@temple.edu::eb630e92-5e9b-4b0b-a60b-e5d795cfdea3" providerId="AD" clId="Web-{23095DFA-AF38-9924-103B-6F33E87E0098}" dt="2024-08-19T15:37:02.700" v="1550" actId="20577"/>
        <pc:sldMkLst>
          <pc:docMk/>
          <pc:sldMk cId="2826148218" sldId="389"/>
        </pc:sldMkLst>
        <pc:spChg chg="mod">
          <ac:chgData name="Chloe Smelser" userId="S::tuo20025@temple.edu::eb630e92-5e9b-4b0b-a60b-e5d795cfdea3" providerId="AD" clId="Web-{23095DFA-AF38-9924-103B-6F33E87E0098}" dt="2024-08-19T15:37:02.700" v="1550" actId="20577"/>
          <ac:spMkLst>
            <pc:docMk/>
            <pc:sldMk cId="2826148218" sldId="389"/>
            <ac:spMk id="3" creationId="{611251E1-1EE8-4EDA-CC08-BA7B6B67D6C2}"/>
          </ac:spMkLst>
        </pc:spChg>
      </pc:sldChg>
      <pc:sldChg chg="modSp new modNotes">
        <pc:chgData name="Chloe Smelser" userId="S::tuo20025@temple.edu::eb630e92-5e9b-4b0b-a60b-e5d795cfdea3" providerId="AD" clId="Web-{23095DFA-AF38-9924-103B-6F33E87E0098}" dt="2024-08-19T20:50:57.337" v="2472"/>
        <pc:sldMkLst>
          <pc:docMk/>
          <pc:sldMk cId="4052742558" sldId="390"/>
        </pc:sldMkLst>
        <pc:spChg chg="mod">
          <ac:chgData name="Chloe Smelser" userId="S::tuo20025@temple.edu::eb630e92-5e9b-4b0b-a60b-e5d795cfdea3" providerId="AD" clId="Web-{23095DFA-AF38-9924-103B-6F33E87E0098}" dt="2024-08-19T18:18:00.169" v="1641" actId="20577"/>
          <ac:spMkLst>
            <pc:docMk/>
            <pc:sldMk cId="4052742558" sldId="390"/>
            <ac:spMk id="2" creationId="{4E80DB4A-B136-7835-15A8-DF84B0130874}"/>
          </ac:spMkLst>
        </pc:spChg>
        <pc:spChg chg="mod">
          <ac:chgData name="Chloe Smelser" userId="S::tuo20025@temple.edu::eb630e92-5e9b-4b0b-a60b-e5d795cfdea3" providerId="AD" clId="Web-{23095DFA-AF38-9924-103B-6F33E87E0098}" dt="2024-08-19T18:24:44.373" v="1749" actId="20577"/>
          <ac:spMkLst>
            <pc:docMk/>
            <pc:sldMk cId="4052742558" sldId="390"/>
            <ac:spMk id="3" creationId="{5DA5AE3F-F210-BD20-95F9-09298AE76AEC}"/>
          </ac:spMkLst>
        </pc:spChg>
      </pc:sldChg>
      <pc:sldChg chg="modSp new">
        <pc:chgData name="Chloe Smelser" userId="S::tuo20025@temple.edu::eb630e92-5e9b-4b0b-a60b-e5d795cfdea3" providerId="AD" clId="Web-{23095DFA-AF38-9924-103B-6F33E87E0098}" dt="2024-08-19T18:55:41.317" v="2270" actId="20577"/>
        <pc:sldMkLst>
          <pc:docMk/>
          <pc:sldMk cId="2878337218" sldId="391"/>
        </pc:sldMkLst>
        <pc:spChg chg="mod">
          <ac:chgData name="Chloe Smelser" userId="S::tuo20025@temple.edu::eb630e92-5e9b-4b0b-a60b-e5d795cfdea3" providerId="AD" clId="Web-{23095DFA-AF38-9924-103B-6F33E87E0098}" dt="2024-08-19T18:33:21.797" v="1932" actId="1076"/>
          <ac:spMkLst>
            <pc:docMk/>
            <pc:sldMk cId="2878337218" sldId="391"/>
            <ac:spMk id="2" creationId="{16742B01-11E0-BAF7-3AD5-EE26C9F1E1EA}"/>
          </ac:spMkLst>
        </pc:spChg>
        <pc:spChg chg="mod">
          <ac:chgData name="Chloe Smelser" userId="S::tuo20025@temple.edu::eb630e92-5e9b-4b0b-a60b-e5d795cfdea3" providerId="AD" clId="Web-{23095DFA-AF38-9924-103B-6F33E87E0098}" dt="2024-08-19T18:55:41.317" v="2270" actId="20577"/>
          <ac:spMkLst>
            <pc:docMk/>
            <pc:sldMk cId="2878337218" sldId="391"/>
            <ac:spMk id="3" creationId="{525989A0-A3DE-B728-EBDD-28A4BB06AAE6}"/>
          </ac:spMkLst>
        </pc:spChg>
      </pc:sldChg>
      <pc:sldChg chg="modSp new">
        <pc:chgData name="Chloe Smelser" userId="S::tuo20025@temple.edu::eb630e92-5e9b-4b0b-a60b-e5d795cfdea3" providerId="AD" clId="Web-{23095DFA-AF38-9924-103B-6F33E87E0098}" dt="2024-08-19T18:28:16.077" v="1842" actId="20577"/>
        <pc:sldMkLst>
          <pc:docMk/>
          <pc:sldMk cId="1765067166" sldId="392"/>
        </pc:sldMkLst>
        <pc:spChg chg="mod">
          <ac:chgData name="Chloe Smelser" userId="S::tuo20025@temple.edu::eb630e92-5e9b-4b0b-a60b-e5d795cfdea3" providerId="AD" clId="Web-{23095DFA-AF38-9924-103B-6F33E87E0098}" dt="2024-08-19T18:26:50.952" v="1780" actId="20577"/>
          <ac:spMkLst>
            <pc:docMk/>
            <pc:sldMk cId="1765067166" sldId="392"/>
            <ac:spMk id="2" creationId="{7FF871BC-F28D-2686-82B0-E557A665A49A}"/>
          </ac:spMkLst>
        </pc:spChg>
        <pc:spChg chg="mod">
          <ac:chgData name="Chloe Smelser" userId="S::tuo20025@temple.edu::eb630e92-5e9b-4b0b-a60b-e5d795cfdea3" providerId="AD" clId="Web-{23095DFA-AF38-9924-103B-6F33E87E0098}" dt="2024-08-19T18:28:16.077" v="1842" actId="20577"/>
          <ac:spMkLst>
            <pc:docMk/>
            <pc:sldMk cId="1765067166" sldId="392"/>
            <ac:spMk id="3" creationId="{4AE2D016-4A66-9852-0CA4-9F188E581F05}"/>
          </ac:spMkLst>
        </pc:spChg>
      </pc:sldChg>
      <pc:sldChg chg="modSp new">
        <pc:chgData name="Chloe Smelser" userId="S::tuo20025@temple.edu::eb630e92-5e9b-4b0b-a60b-e5d795cfdea3" providerId="AD" clId="Web-{23095DFA-AF38-9924-103B-6F33E87E0098}" dt="2024-08-19T18:47:38.049" v="2190" actId="20577"/>
        <pc:sldMkLst>
          <pc:docMk/>
          <pc:sldMk cId="4168399071" sldId="393"/>
        </pc:sldMkLst>
        <pc:spChg chg="mod">
          <ac:chgData name="Chloe Smelser" userId="S::tuo20025@temple.edu::eb630e92-5e9b-4b0b-a60b-e5d795cfdea3" providerId="AD" clId="Web-{23095DFA-AF38-9924-103B-6F33E87E0098}" dt="2024-08-19T18:47:38.049" v="2190" actId="20577"/>
          <ac:spMkLst>
            <pc:docMk/>
            <pc:sldMk cId="4168399071" sldId="393"/>
            <ac:spMk id="2" creationId="{12A81EF2-78F0-124D-37F0-4CEFC8FAE145}"/>
          </ac:spMkLst>
        </pc:spChg>
      </pc:sldChg>
      <pc:sldChg chg="addSp delSp modSp new modNotes">
        <pc:chgData name="Chloe Smelser" userId="S::tuo20025@temple.edu::eb630e92-5e9b-4b0b-a60b-e5d795cfdea3" providerId="AD" clId="Web-{23095DFA-AF38-9924-103B-6F33E87E0098}" dt="2024-08-19T19:04:54.115" v="2340"/>
        <pc:sldMkLst>
          <pc:docMk/>
          <pc:sldMk cId="1351216202" sldId="394"/>
        </pc:sldMkLst>
        <pc:spChg chg="del mod">
          <ac:chgData name="Chloe Smelser" userId="S::tuo20025@temple.edu::eb630e92-5e9b-4b0b-a60b-e5d795cfdea3" providerId="AD" clId="Web-{23095DFA-AF38-9924-103B-6F33E87E0098}" dt="2024-08-19T19:02:54.505" v="2334"/>
          <ac:spMkLst>
            <pc:docMk/>
            <pc:sldMk cId="1351216202" sldId="394"/>
            <ac:spMk id="2" creationId="{A61508C3-F407-A400-A7F4-FC7549DBC0B6}"/>
          </ac:spMkLst>
        </pc:spChg>
        <pc:spChg chg="del">
          <ac:chgData name="Chloe Smelser" userId="S::tuo20025@temple.edu::eb630e92-5e9b-4b0b-a60b-e5d795cfdea3" providerId="AD" clId="Web-{23095DFA-AF38-9924-103B-6F33E87E0098}" dt="2024-08-19T19:02:30.990" v="2327"/>
          <ac:spMkLst>
            <pc:docMk/>
            <pc:sldMk cId="1351216202" sldId="394"/>
            <ac:spMk id="3" creationId="{6E9BC062-8C12-8A44-789A-0FD2F0563471}"/>
          </ac:spMkLst>
        </pc:spChg>
        <pc:picChg chg="add mod ord">
          <ac:chgData name="Chloe Smelser" userId="S::tuo20025@temple.edu::eb630e92-5e9b-4b0b-a60b-e5d795cfdea3" providerId="AD" clId="Web-{23095DFA-AF38-9924-103B-6F33E87E0098}" dt="2024-08-19T19:03:03.255" v="2336" actId="1076"/>
          <ac:picMkLst>
            <pc:docMk/>
            <pc:sldMk cId="1351216202" sldId="394"/>
            <ac:picMk id="4" creationId="{FA40AB5A-5D77-B6CF-B45C-A6A2F7D9B8CC}"/>
          </ac:picMkLst>
        </pc:picChg>
      </pc:sldChg>
    </pc:docChg>
  </pc:docChgLst>
  <pc:docChgLst>
    <pc:chgData name="Stacy R. Phillips" userId="S::srklay@temple.edu::759fcead-5ff4-4262-9d28-e3c0eae4d504" providerId="AD" clId="Web-{A625F6DF-EC18-4DD6-B8D7-F26147D76728}"/>
    <pc:docChg chg="modSld">
      <pc:chgData name="Stacy R. Phillips" userId="S::srklay@temple.edu::759fcead-5ff4-4262-9d28-e3c0eae4d504" providerId="AD" clId="Web-{A625F6DF-EC18-4DD6-B8D7-F26147D76728}" dt="2024-08-26T15:27:12.531" v="5"/>
      <pc:docMkLst>
        <pc:docMk/>
      </pc:docMkLst>
      <pc:sldChg chg="modNotes">
        <pc:chgData name="Stacy R. Phillips" userId="S::srklay@temple.edu::759fcead-5ff4-4262-9d28-e3c0eae4d504" providerId="AD" clId="Web-{A625F6DF-EC18-4DD6-B8D7-F26147D76728}" dt="2024-08-26T15:27:12.531" v="5"/>
        <pc:sldMkLst>
          <pc:docMk/>
          <pc:sldMk cId="1710346175" sldId="377"/>
        </pc:sldMkLst>
      </pc:sldChg>
    </pc:docChg>
  </pc:docChgLst>
  <pc:docChgLst>
    <pc:chgData name="Stacy R. Phillips" userId="S::srklay@temple.edu::759fcead-5ff4-4262-9d28-e3c0eae4d504" providerId="AD" clId="Web-{B3F2361E-26E5-4F9C-9C26-50E381BEB7F2}"/>
    <pc:docChg chg="modSld">
      <pc:chgData name="Stacy R. Phillips" userId="S::srklay@temple.edu::759fcead-5ff4-4262-9d28-e3c0eae4d504" providerId="AD" clId="Web-{B3F2361E-26E5-4F9C-9C26-50E381BEB7F2}" dt="2024-05-29T14:36:56.278" v="14" actId="20577"/>
      <pc:docMkLst>
        <pc:docMk/>
      </pc:docMkLst>
      <pc:sldChg chg="modSp">
        <pc:chgData name="Stacy R. Phillips" userId="S::srklay@temple.edu::759fcead-5ff4-4262-9d28-e3c0eae4d504" providerId="AD" clId="Web-{B3F2361E-26E5-4F9C-9C26-50E381BEB7F2}" dt="2024-05-29T14:36:56.278" v="14" actId="20577"/>
        <pc:sldMkLst>
          <pc:docMk/>
          <pc:sldMk cId="3874084666" sldId="279"/>
        </pc:sldMkLst>
        <pc:spChg chg="mod">
          <ac:chgData name="Stacy R. Phillips" userId="S::srklay@temple.edu::759fcead-5ff4-4262-9d28-e3c0eae4d504" providerId="AD" clId="Web-{B3F2361E-26E5-4F9C-9C26-50E381BEB7F2}" dt="2024-05-29T14:36:56.278" v="14" actId="20577"/>
          <ac:spMkLst>
            <pc:docMk/>
            <pc:sldMk cId="3874084666" sldId="279"/>
            <ac:spMk id="3" creationId="{54F6EEE7-BBE6-AA07-ACB8-BF289748B1E1}"/>
          </ac:spMkLst>
        </pc:spChg>
      </pc:sldChg>
    </pc:docChg>
  </pc:docChgLst>
  <pc:docChgLst>
    <pc:chgData name="Stacy R. Phillips" userId="S::srklay@temple.edu::759fcead-5ff4-4262-9d28-e3c0eae4d504" providerId="AD" clId="Web-{E00C5367-7A7E-4A43-BFAF-61FC0706C13D}"/>
    <pc:docChg chg="addSld modSld">
      <pc:chgData name="Stacy R. Phillips" userId="S::srklay@temple.edu::759fcead-5ff4-4262-9d28-e3c0eae4d504" providerId="AD" clId="Web-{E00C5367-7A7E-4A43-BFAF-61FC0706C13D}" dt="2024-11-14T20:00:34.341" v="92" actId="20577"/>
      <pc:docMkLst>
        <pc:docMk/>
      </pc:docMkLst>
      <pc:sldChg chg="modSp">
        <pc:chgData name="Stacy R. Phillips" userId="S::srklay@temple.edu::759fcead-5ff4-4262-9d28-e3c0eae4d504" providerId="AD" clId="Web-{E00C5367-7A7E-4A43-BFAF-61FC0706C13D}" dt="2024-11-14T20:00:34.341" v="92" actId="20577"/>
        <pc:sldMkLst>
          <pc:docMk/>
          <pc:sldMk cId="1287608791" sldId="282"/>
        </pc:sldMkLst>
        <pc:graphicFrameChg chg="modGraphic">
          <ac:chgData name="Stacy R. Phillips" userId="S::srklay@temple.edu::759fcead-5ff4-4262-9d28-e3c0eae4d504" providerId="AD" clId="Web-{E00C5367-7A7E-4A43-BFAF-61FC0706C13D}" dt="2024-11-14T20:00:34.341" v="92" actId="20577"/>
          <ac:graphicFrameMkLst>
            <pc:docMk/>
            <pc:sldMk cId="1287608791" sldId="282"/>
            <ac:graphicFrameMk id="5" creationId="{57CA0ADE-ECA9-2C87-0F38-C58076333216}"/>
          </ac:graphicFrameMkLst>
        </pc:graphicFrameChg>
      </pc:sldChg>
      <pc:sldChg chg="modSp">
        <pc:chgData name="Stacy R. Phillips" userId="S::srklay@temple.edu::759fcead-5ff4-4262-9d28-e3c0eae4d504" providerId="AD" clId="Web-{E00C5367-7A7E-4A43-BFAF-61FC0706C13D}" dt="2024-11-14T19:59:37.667" v="84" actId="20577"/>
        <pc:sldMkLst>
          <pc:docMk/>
          <pc:sldMk cId="2348665063" sldId="378"/>
        </pc:sldMkLst>
        <pc:graphicFrameChg chg="modGraphic">
          <ac:chgData name="Stacy R. Phillips" userId="S::srklay@temple.edu::759fcead-5ff4-4262-9d28-e3c0eae4d504" providerId="AD" clId="Web-{E00C5367-7A7E-4A43-BFAF-61FC0706C13D}" dt="2024-11-14T19:59:37.667" v="84" actId="20577"/>
          <ac:graphicFrameMkLst>
            <pc:docMk/>
            <pc:sldMk cId="2348665063" sldId="378"/>
            <ac:graphicFrameMk id="27" creationId="{0B217506-7D5D-4EC0-FD42-799881BD817C}"/>
          </ac:graphicFrameMkLst>
        </pc:graphicFrameChg>
      </pc:sldChg>
      <pc:sldChg chg="modSp">
        <pc:chgData name="Stacy R. Phillips" userId="S::srklay@temple.edu::759fcead-5ff4-4262-9d28-e3c0eae4d504" providerId="AD" clId="Web-{E00C5367-7A7E-4A43-BFAF-61FC0706C13D}" dt="2024-11-14T19:58:12.210" v="66" actId="20577"/>
        <pc:sldMkLst>
          <pc:docMk/>
          <pc:sldMk cId="2581078925" sldId="379"/>
        </pc:sldMkLst>
        <pc:spChg chg="mod">
          <ac:chgData name="Stacy R. Phillips" userId="S::srklay@temple.edu::759fcead-5ff4-4262-9d28-e3c0eae4d504" providerId="AD" clId="Web-{E00C5367-7A7E-4A43-BFAF-61FC0706C13D}" dt="2024-11-14T19:58:12.210" v="66" actId="20577"/>
          <ac:spMkLst>
            <pc:docMk/>
            <pc:sldMk cId="2581078925" sldId="379"/>
            <ac:spMk id="3" creationId="{1CEDB93D-A867-6B8D-AC7E-048397463945}"/>
          </ac:spMkLst>
        </pc:spChg>
      </pc:sldChg>
      <pc:sldChg chg="modSp">
        <pc:chgData name="Stacy R. Phillips" userId="S::srklay@temple.edu::759fcead-5ff4-4262-9d28-e3c0eae4d504" providerId="AD" clId="Web-{E00C5367-7A7E-4A43-BFAF-61FC0706C13D}" dt="2024-11-14T19:46:11.995" v="7" actId="20577"/>
        <pc:sldMkLst>
          <pc:docMk/>
          <pc:sldMk cId="996744099" sldId="387"/>
        </pc:sldMkLst>
        <pc:spChg chg="mod">
          <ac:chgData name="Stacy R. Phillips" userId="S::srklay@temple.edu::759fcead-5ff4-4262-9d28-e3c0eae4d504" providerId="AD" clId="Web-{E00C5367-7A7E-4A43-BFAF-61FC0706C13D}" dt="2024-11-14T19:46:11.995" v="7" actId="20577"/>
          <ac:spMkLst>
            <pc:docMk/>
            <pc:sldMk cId="996744099" sldId="387"/>
            <ac:spMk id="3" creationId="{679353C8-2A9B-DF2E-BB4B-3456AAECF869}"/>
          </ac:spMkLst>
        </pc:spChg>
      </pc:sldChg>
      <pc:sldChg chg="addSp modSp new mod setBg">
        <pc:chgData name="Stacy R. Phillips" userId="S::srklay@temple.edu::759fcead-5ff4-4262-9d28-e3c0eae4d504" providerId="AD" clId="Web-{E00C5367-7A7E-4A43-BFAF-61FC0706C13D}" dt="2024-11-14T19:53:55.107" v="62" actId="14100"/>
        <pc:sldMkLst>
          <pc:docMk/>
          <pc:sldMk cId="4006617380" sldId="400"/>
        </pc:sldMkLst>
        <pc:spChg chg="mod">
          <ac:chgData name="Stacy R. Phillips" userId="S::srklay@temple.edu::759fcead-5ff4-4262-9d28-e3c0eae4d504" providerId="AD" clId="Web-{E00C5367-7A7E-4A43-BFAF-61FC0706C13D}" dt="2024-11-14T19:53:19.215" v="61"/>
          <ac:spMkLst>
            <pc:docMk/>
            <pc:sldMk cId="4006617380" sldId="400"/>
            <ac:spMk id="2" creationId="{9CD9EDA8-3064-ED01-AAF1-1DE7BE18A941}"/>
          </ac:spMkLst>
        </pc:spChg>
        <pc:spChg chg="mod">
          <ac:chgData name="Stacy R. Phillips" userId="S::srklay@temple.edu::759fcead-5ff4-4262-9d28-e3c0eae4d504" providerId="AD" clId="Web-{E00C5367-7A7E-4A43-BFAF-61FC0706C13D}" dt="2024-11-14T19:53:55.107" v="62" actId="14100"/>
          <ac:spMkLst>
            <pc:docMk/>
            <pc:sldMk cId="4006617380" sldId="400"/>
            <ac:spMk id="3" creationId="{C6C99EB7-D792-8BAE-2F9D-007616912FC8}"/>
          </ac:spMkLst>
        </pc:spChg>
        <pc:picChg chg="add">
          <ac:chgData name="Stacy R. Phillips" userId="S::srklay@temple.edu::759fcead-5ff4-4262-9d28-e3c0eae4d504" providerId="AD" clId="Web-{E00C5367-7A7E-4A43-BFAF-61FC0706C13D}" dt="2024-11-14T19:53:19.215" v="61"/>
          <ac:picMkLst>
            <pc:docMk/>
            <pc:sldMk cId="4006617380" sldId="400"/>
            <ac:picMk id="5" creationId="{79F53669-013C-5D5B-CB14-4A49BD5AD8F4}"/>
          </ac:picMkLst>
        </pc:picChg>
        <pc:cxnChg chg="add">
          <ac:chgData name="Stacy R. Phillips" userId="S::srklay@temple.edu::759fcead-5ff4-4262-9d28-e3c0eae4d504" providerId="AD" clId="Web-{E00C5367-7A7E-4A43-BFAF-61FC0706C13D}" dt="2024-11-14T19:53:19.215" v="61"/>
          <ac:cxnSpMkLst>
            <pc:docMk/>
            <pc:sldMk cId="4006617380" sldId="400"/>
            <ac:cxnSpMk id="9" creationId="{1503BFE4-729B-D9D0-C17B-501E6AF1127A}"/>
          </ac:cxnSpMkLst>
        </pc:cxnChg>
      </pc:sldChg>
    </pc:docChg>
  </pc:docChgLst>
  <pc:docChgLst>
    <pc:chgData name="Stacy R. Phillips" userId="S::srklay@temple.edu::759fcead-5ff4-4262-9d28-e3c0eae4d504" providerId="AD" clId="Web-{D6FBF640-030A-4955-8391-D9197AD5B9AE}"/>
    <pc:docChg chg="delSld modSld">
      <pc:chgData name="Stacy R. Phillips" userId="S::srklay@temple.edu::759fcead-5ff4-4262-9d28-e3c0eae4d504" providerId="AD" clId="Web-{D6FBF640-030A-4955-8391-D9197AD5B9AE}" dt="2024-09-09T19:24:05.409" v="6" actId="20577"/>
      <pc:docMkLst>
        <pc:docMk/>
      </pc:docMkLst>
      <pc:sldChg chg="del">
        <pc:chgData name="Stacy R. Phillips" userId="S::srklay@temple.edu::759fcead-5ff4-4262-9d28-e3c0eae4d504" providerId="AD" clId="Web-{D6FBF640-030A-4955-8391-D9197AD5B9AE}" dt="2024-09-09T19:21:22.659" v="0"/>
        <pc:sldMkLst>
          <pc:docMk/>
          <pc:sldMk cId="99199381" sldId="383"/>
        </pc:sldMkLst>
      </pc:sldChg>
      <pc:sldChg chg="modSp">
        <pc:chgData name="Stacy R. Phillips" userId="S::srklay@temple.edu::759fcead-5ff4-4262-9d28-e3c0eae4d504" providerId="AD" clId="Web-{D6FBF640-030A-4955-8391-D9197AD5B9AE}" dt="2024-09-09T19:24:05.409" v="6" actId="20577"/>
        <pc:sldMkLst>
          <pc:docMk/>
          <pc:sldMk cId="775135528" sldId="386"/>
        </pc:sldMkLst>
        <pc:spChg chg="mod">
          <ac:chgData name="Stacy R. Phillips" userId="S::srklay@temple.edu::759fcead-5ff4-4262-9d28-e3c0eae4d504" providerId="AD" clId="Web-{D6FBF640-030A-4955-8391-D9197AD5B9AE}" dt="2024-09-09T19:24:05.409" v="6" actId="20577"/>
          <ac:spMkLst>
            <pc:docMk/>
            <pc:sldMk cId="775135528" sldId="386"/>
            <ac:spMk id="3" creationId="{1CDC571D-B0D1-41C4-3722-06D2EB6D50B4}"/>
          </ac:spMkLst>
        </pc:spChg>
      </pc:sldChg>
    </pc:docChg>
  </pc:docChgLst>
  <pc:docChgLst>
    <pc:chgData name="Stacy R. Phillips" userId="S::srklay@temple.edu::759fcead-5ff4-4262-9d28-e3c0eae4d504" providerId="AD" clId="Web-{774B18E4-2A71-448F-A1B0-736C29220BBD}"/>
    <pc:docChg chg="addSld modSld">
      <pc:chgData name="Stacy R. Phillips" userId="S::srklay@temple.edu::759fcead-5ff4-4262-9d28-e3c0eae4d504" providerId="AD" clId="Web-{774B18E4-2A71-448F-A1B0-736C29220BBD}" dt="2024-05-13T20:09:36.056" v="28" actId="20577"/>
      <pc:docMkLst>
        <pc:docMk/>
      </pc:docMkLst>
      <pc:sldChg chg="modSp">
        <pc:chgData name="Stacy R. Phillips" userId="S::srklay@temple.edu::759fcead-5ff4-4262-9d28-e3c0eae4d504" providerId="AD" clId="Web-{774B18E4-2A71-448F-A1B0-736C29220BBD}" dt="2024-05-13T20:09:00.320" v="15" actId="20577"/>
        <pc:sldMkLst>
          <pc:docMk/>
          <pc:sldMk cId="989987731" sldId="281"/>
        </pc:sldMkLst>
        <pc:spChg chg="mod">
          <ac:chgData name="Stacy R. Phillips" userId="S::srklay@temple.edu::759fcead-5ff4-4262-9d28-e3c0eae4d504" providerId="AD" clId="Web-{774B18E4-2A71-448F-A1B0-736C29220BBD}" dt="2024-05-13T20:08:30.725" v="9" actId="20577"/>
          <ac:spMkLst>
            <pc:docMk/>
            <pc:sldMk cId="989987731" sldId="281"/>
            <ac:spMk id="2" creationId="{66727202-4D6E-D23B-55A4-6480830EA002}"/>
          </ac:spMkLst>
        </pc:spChg>
        <pc:spChg chg="mod">
          <ac:chgData name="Stacy R. Phillips" userId="S::srklay@temple.edu::759fcead-5ff4-4262-9d28-e3c0eae4d504" providerId="AD" clId="Web-{774B18E4-2A71-448F-A1B0-736C29220BBD}" dt="2024-05-13T20:09:00.320" v="15" actId="20577"/>
          <ac:spMkLst>
            <pc:docMk/>
            <pc:sldMk cId="989987731" sldId="281"/>
            <ac:spMk id="3" creationId="{1CEDB93D-A867-6B8D-AC7E-048397463945}"/>
          </ac:spMkLst>
        </pc:spChg>
      </pc:sldChg>
      <pc:sldChg chg="modSp new">
        <pc:chgData name="Stacy R. Phillips" userId="S::srklay@temple.edu::759fcead-5ff4-4262-9d28-e3c0eae4d504" providerId="AD" clId="Web-{774B18E4-2A71-448F-A1B0-736C29220BBD}" dt="2024-05-13T20:09:36.056" v="28" actId="20577"/>
        <pc:sldMkLst>
          <pc:docMk/>
          <pc:sldMk cId="3349752532" sldId="285"/>
        </pc:sldMkLst>
        <pc:spChg chg="mod">
          <ac:chgData name="Stacy R. Phillips" userId="S::srklay@temple.edu::759fcead-5ff4-4262-9d28-e3c0eae4d504" providerId="AD" clId="Web-{774B18E4-2A71-448F-A1B0-736C29220BBD}" dt="2024-05-13T20:08:49.179" v="14" actId="20577"/>
          <ac:spMkLst>
            <pc:docMk/>
            <pc:sldMk cId="3349752532" sldId="285"/>
            <ac:spMk id="2" creationId="{DC46E8E3-98CE-FBA2-62AA-070595066C45}"/>
          </ac:spMkLst>
        </pc:spChg>
        <pc:spChg chg="mod">
          <ac:chgData name="Stacy R. Phillips" userId="S::srklay@temple.edu::759fcead-5ff4-4262-9d28-e3c0eae4d504" providerId="AD" clId="Web-{774B18E4-2A71-448F-A1B0-736C29220BBD}" dt="2024-05-13T20:09:36.056" v="28" actId="20577"/>
          <ac:spMkLst>
            <pc:docMk/>
            <pc:sldMk cId="3349752532" sldId="285"/>
            <ac:spMk id="3" creationId="{59937372-6031-AA95-1B3C-923CAFD724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E8D76-9C9D-FD48-A9F5-85E60C351625}" type="datetimeFigureOut">
              <a:rPr lang="en-US" smtClean="0"/>
              <a:t>12/13/24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C4B73-3660-B64A-9983-38EC1F03647E}" type="slidenum">
              <a:rPr lang="en-US" smtClean="0"/>
              <a:t>‹#›</a:t>
            </a:fld>
            <a:endParaRPr lang="en-US"/>
          </a:p>
        </p:txBody>
      </p:sp>
    </p:spTree>
    <p:extLst>
      <p:ext uri="{BB962C8B-B14F-4D97-AF65-F5344CB8AC3E}">
        <p14:creationId xmlns:p14="http://schemas.microsoft.com/office/powerpoint/2010/main" val="128697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Resouhttps:/www.dhs.state.mn.us/main/idcplg?IdcService=GET_DYNAMIC_CONVERSION&amp;RevisionSelectionMethod=LatestReleased&amp;dDocName=dhs-292836"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Resouhttps:/www.dhs.state.mn.us/main/idcplg?IdcService=GET_DYNAMIC_CONVERSION&amp;RevisionSelectionMethod=LatestReleased&amp;dDocName=dhs-292836"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rchive.ada.gov/votingck.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rchive.ada.gov/votingck.ht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isabilities.temple.edu/c2p2"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isabilities.temple.edu/c2p2"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futureplanning.thearc.org/pages/learn/future-planning-101"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futureplanning.thearc.org/pages/learn/future-planning-101"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XcIT29_xOd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ealth.pa.gov/topics/school/Pages/Transition.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alth.pa.gov/topics/school/Pages/Transition.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ealcenter.org/transitiontuesday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 to transition planning</a:t>
            </a:r>
          </a:p>
          <a:p>
            <a:endParaRPr lang="en-US">
              <a:cs typeface="Calibri"/>
            </a:endParaRPr>
          </a:p>
        </p:txBody>
      </p:sp>
      <p:sp>
        <p:nvSpPr>
          <p:cNvPr id="4" name="Slide Number Placeholder 3"/>
          <p:cNvSpPr>
            <a:spLocks noGrp="1"/>
          </p:cNvSpPr>
          <p:nvPr>
            <p:ph type="sldNum" sz="quarter" idx="5"/>
          </p:nvPr>
        </p:nvSpPr>
        <p:spPr/>
        <p:txBody>
          <a:bodyPr/>
          <a:lstStyle/>
          <a:p>
            <a:fld id="{945C4B73-3660-B64A-9983-38EC1F03647E}" type="slidenum">
              <a:rPr lang="en-US" smtClean="0"/>
              <a:t>5</a:t>
            </a:fld>
            <a:endParaRPr lang="en-US"/>
          </a:p>
        </p:txBody>
      </p:sp>
    </p:spTree>
    <p:extLst>
      <p:ext uri="{BB962C8B-B14F-4D97-AF65-F5344CB8AC3E}">
        <p14:creationId xmlns:p14="http://schemas.microsoft.com/office/powerpoint/2010/main" val="3030269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Resourece: https://www.dhs.state.mn.us/main/idcplg?IdcService=GET_DYNAMIC_CONVERSION&amp;RevisionSelectionMethod=LatestReleased&amp;dDocName=dhs-292836</a:t>
            </a:r>
            <a:endParaRPr lang="en-US" dirty="0">
              <a:ea typeface="Calibri" panose="020F0502020204030204"/>
              <a:cs typeface="Calibri" panose="020F0502020204030204"/>
              <a:hlinkClick r:id="rId3"/>
            </a:endParaRPr>
          </a:p>
          <a:p>
            <a:endParaRPr lang="en-US" dirty="0"/>
          </a:p>
        </p:txBody>
      </p:sp>
      <p:sp>
        <p:nvSpPr>
          <p:cNvPr id="4" name="Slide Number Placeholder 3"/>
          <p:cNvSpPr>
            <a:spLocks noGrp="1"/>
          </p:cNvSpPr>
          <p:nvPr>
            <p:ph type="sldNum" sz="quarter" idx="5"/>
          </p:nvPr>
        </p:nvSpPr>
        <p:spPr/>
        <p:txBody>
          <a:bodyPr/>
          <a:lstStyle/>
          <a:p>
            <a:fld id="{945C4B73-3660-B64A-9983-38EC1F03647E}" type="slidenum">
              <a:rPr lang="en-US" smtClean="0"/>
              <a:t>24</a:t>
            </a:fld>
            <a:endParaRPr lang="en-US"/>
          </a:p>
        </p:txBody>
      </p:sp>
    </p:spTree>
    <p:extLst>
      <p:ext uri="{BB962C8B-B14F-4D97-AF65-F5344CB8AC3E}">
        <p14:creationId xmlns:p14="http://schemas.microsoft.com/office/powerpoint/2010/main" val="1614477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Resourece: https://www.dhs.state.mn.us/main/idcplg?IdcService=GET_DYNAMIC_CONVERSION&amp;RevisionSelectionMethod=LatestReleased&amp;dDocName=dhs-292836</a:t>
            </a:r>
            <a:endParaRPr lang="en-US" dirty="0">
              <a:ea typeface="Calibri" panose="020F0502020204030204"/>
              <a:cs typeface="Calibri" panose="020F0502020204030204"/>
              <a:hlinkClick r:id="rId3"/>
            </a:endParaRPr>
          </a:p>
          <a:p>
            <a:endParaRPr lang="en-US" dirty="0"/>
          </a:p>
        </p:txBody>
      </p:sp>
      <p:sp>
        <p:nvSpPr>
          <p:cNvPr id="4" name="Slide Number Placeholder 3"/>
          <p:cNvSpPr>
            <a:spLocks noGrp="1"/>
          </p:cNvSpPr>
          <p:nvPr>
            <p:ph type="sldNum" sz="quarter" idx="5"/>
          </p:nvPr>
        </p:nvSpPr>
        <p:spPr/>
        <p:txBody>
          <a:bodyPr/>
          <a:lstStyle/>
          <a:p>
            <a:fld id="{945C4B73-3660-B64A-9983-38EC1F03647E}" type="slidenum">
              <a:rPr lang="en-US" smtClean="0"/>
              <a:t>25</a:t>
            </a:fld>
            <a:endParaRPr lang="en-US"/>
          </a:p>
        </p:txBody>
      </p:sp>
    </p:spTree>
    <p:extLst>
      <p:ext uri="{BB962C8B-B14F-4D97-AF65-F5344CB8AC3E}">
        <p14:creationId xmlns:p14="http://schemas.microsoft.com/office/powerpoint/2010/main" val="2503766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Campaign video - 4 minutes</a:t>
            </a:r>
          </a:p>
        </p:txBody>
      </p:sp>
      <p:sp>
        <p:nvSpPr>
          <p:cNvPr id="4" name="Slide Number Placeholder 3"/>
          <p:cNvSpPr>
            <a:spLocks noGrp="1"/>
          </p:cNvSpPr>
          <p:nvPr>
            <p:ph type="sldNum" sz="quarter" idx="5"/>
          </p:nvPr>
        </p:nvSpPr>
        <p:spPr/>
        <p:txBody>
          <a:bodyPr/>
          <a:lstStyle/>
          <a:p>
            <a:fld id="{945C4B73-3660-B64A-9983-38EC1F03647E}" type="slidenum">
              <a:rPr lang="en-US" smtClean="0"/>
              <a:t>27</a:t>
            </a:fld>
            <a:endParaRPr lang="en-US"/>
          </a:p>
        </p:txBody>
      </p:sp>
    </p:spTree>
    <p:extLst>
      <p:ext uri="{BB962C8B-B14F-4D97-AF65-F5344CB8AC3E}">
        <p14:creationId xmlns:p14="http://schemas.microsoft.com/office/powerpoint/2010/main" val="3033754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970C4-F837-C9BC-6E51-1ADB3DBDB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86E9A-4446-6B67-B8A8-6DF9E9B4EE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5BBBE7-91E6-3615-68CD-8BB36EBEE3D4}"/>
              </a:ext>
            </a:extLst>
          </p:cNvPr>
          <p:cNvSpPr>
            <a:spLocks noGrp="1"/>
          </p:cNvSpPr>
          <p:nvPr>
            <p:ph type="body" idx="1"/>
          </p:nvPr>
        </p:nvSpPr>
        <p:spPr/>
        <p:txBody>
          <a:bodyPr/>
          <a:lstStyle/>
          <a:p>
            <a:r>
              <a:rPr lang="en-US">
                <a:cs typeface="Calibri"/>
              </a:rPr>
              <a:t>OVR: "</a:t>
            </a:r>
            <a:r>
              <a:rPr lang="en-US"/>
              <a:t>If your IPE includes college as part of your goal, OVR may provide money toward tuition. If you have special circumstances, such as medical expenses, you can apply for a waiver to receive additional aid.  Tuition assistance from OVR is meant as a last resort. You need to use the FAFSA to apply for aid from the federal and state governments first. " - DRP</a:t>
            </a:r>
          </a:p>
          <a:p>
            <a:endParaRPr lang="en-US">
              <a:cs typeface="Calibri"/>
            </a:endParaRPr>
          </a:p>
          <a:p>
            <a:r>
              <a:rPr lang="en-US">
                <a:cs typeface="Calibri"/>
              </a:rPr>
              <a:t>Aid from college/university: contact Financial Aid office to see if there are separate scholarship applications to fill out</a:t>
            </a:r>
          </a:p>
          <a:p>
            <a:endParaRPr lang="en-US">
              <a:cs typeface="Calibri"/>
            </a:endParaRPr>
          </a:p>
          <a:p>
            <a:r>
              <a:rPr lang="en-US">
                <a:cs typeface="Calibri"/>
              </a:rPr>
              <a:t>Private scholarships: some scholarships available specifically for people with disabilities, see resources for list</a:t>
            </a:r>
          </a:p>
        </p:txBody>
      </p:sp>
      <p:sp>
        <p:nvSpPr>
          <p:cNvPr id="4" name="Slide Number Placeholder 3">
            <a:extLst>
              <a:ext uri="{FF2B5EF4-FFF2-40B4-BE49-F238E27FC236}">
                <a16:creationId xmlns:a16="http://schemas.microsoft.com/office/drawing/2014/main" id="{21E54C7E-E975-4611-2A69-3337DBD0B683}"/>
              </a:ext>
            </a:extLst>
          </p:cNvPr>
          <p:cNvSpPr>
            <a:spLocks noGrp="1"/>
          </p:cNvSpPr>
          <p:nvPr>
            <p:ph type="sldNum" sz="quarter" idx="5"/>
          </p:nvPr>
        </p:nvSpPr>
        <p:spPr/>
        <p:txBody>
          <a:bodyPr/>
          <a:lstStyle/>
          <a:p>
            <a:fld id="{945C4B73-3660-B64A-9983-38EC1F03647E}" type="slidenum">
              <a:rPr lang="en-US" smtClean="0"/>
              <a:t>28</a:t>
            </a:fld>
            <a:endParaRPr lang="en-US"/>
          </a:p>
        </p:txBody>
      </p:sp>
    </p:spTree>
    <p:extLst>
      <p:ext uri="{BB962C8B-B14F-4D97-AF65-F5344CB8AC3E}">
        <p14:creationId xmlns:p14="http://schemas.microsoft.com/office/powerpoint/2010/main" val="2098409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vote in person, you have a right to ask for accessibility accommodations that make it easy for you to vote. The </a:t>
            </a:r>
            <a:r>
              <a:rPr lang="en-US" u="sng" dirty="0">
                <a:hlinkClick r:id="rId3"/>
              </a:rPr>
              <a:t>Americans with Disabilities Act (ADA) checklist on polling place accessibility</a:t>
            </a:r>
            <a:r>
              <a:rPr lang="en-US" dirty="0"/>
              <a:t> has information about what you can ask for. Guardianship does not exclude you from voting.</a:t>
            </a:r>
          </a:p>
        </p:txBody>
      </p:sp>
      <p:sp>
        <p:nvSpPr>
          <p:cNvPr id="4" name="Slide Number Placeholder 3"/>
          <p:cNvSpPr>
            <a:spLocks noGrp="1"/>
          </p:cNvSpPr>
          <p:nvPr>
            <p:ph type="sldNum" sz="quarter" idx="5"/>
          </p:nvPr>
        </p:nvSpPr>
        <p:spPr/>
        <p:txBody>
          <a:bodyPr/>
          <a:lstStyle/>
          <a:p>
            <a:fld id="{945C4B73-3660-B64A-9983-38EC1F03647E}" type="slidenum">
              <a:rPr lang="en-US" smtClean="0"/>
              <a:t>33</a:t>
            </a:fld>
            <a:endParaRPr lang="en-US"/>
          </a:p>
        </p:txBody>
      </p:sp>
    </p:spTree>
    <p:extLst>
      <p:ext uri="{BB962C8B-B14F-4D97-AF65-F5344CB8AC3E}">
        <p14:creationId xmlns:p14="http://schemas.microsoft.com/office/powerpoint/2010/main" val="2154570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vote in person, you have a right to ask for accessibility accommodations that make it easy for you to vote. The </a:t>
            </a:r>
            <a:r>
              <a:rPr lang="en-US" u="sng" dirty="0">
                <a:hlinkClick r:id="rId3"/>
              </a:rPr>
              <a:t>Americans with Disabilities Act (ADA) checklist on polling place accessibility</a:t>
            </a:r>
            <a:r>
              <a:rPr lang="en-US" dirty="0"/>
              <a:t> has information about what you can ask for. Guardianship does not exclude you from voting.</a:t>
            </a:r>
          </a:p>
          <a:p>
            <a:endParaRPr lang="en-US" dirty="0"/>
          </a:p>
        </p:txBody>
      </p:sp>
      <p:sp>
        <p:nvSpPr>
          <p:cNvPr id="4" name="Slide Number Placeholder 3"/>
          <p:cNvSpPr>
            <a:spLocks noGrp="1"/>
          </p:cNvSpPr>
          <p:nvPr>
            <p:ph type="sldNum" sz="quarter" idx="5"/>
          </p:nvPr>
        </p:nvSpPr>
        <p:spPr/>
        <p:txBody>
          <a:bodyPr/>
          <a:lstStyle/>
          <a:p>
            <a:fld id="{945C4B73-3660-B64A-9983-38EC1F03647E}" type="slidenum">
              <a:rPr lang="en-US" smtClean="0"/>
              <a:t>34</a:t>
            </a:fld>
            <a:endParaRPr lang="en-US"/>
          </a:p>
        </p:txBody>
      </p:sp>
    </p:spTree>
    <p:extLst>
      <p:ext uri="{BB962C8B-B14F-4D97-AF65-F5344CB8AC3E}">
        <p14:creationId xmlns:p14="http://schemas.microsoft.com/office/powerpoint/2010/main" val="2418416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DRP: Disability Rights Pennsylvania</a:t>
            </a:r>
          </a:p>
          <a:p>
            <a:r>
              <a:rPr lang="en-US" dirty="0">
                <a:cs typeface="Calibri"/>
              </a:rPr>
              <a:t>SAU1: Self-Advocates United as 1</a:t>
            </a:r>
          </a:p>
          <a:p>
            <a:r>
              <a:rPr lang="en-US" dirty="0">
                <a:cs typeface="Calibri"/>
              </a:rPr>
              <a:t>PEAC: Pennsylvania Education for All Coalition</a:t>
            </a:r>
          </a:p>
          <a:p>
            <a:r>
              <a:rPr lang="en-US" dirty="0">
                <a:cs typeface="Calibri"/>
              </a:rPr>
              <a:t>PYLN: Pennsylvania Youth Leadership Network</a:t>
            </a:r>
          </a:p>
          <a:p>
            <a:r>
              <a:rPr lang="en-US" dirty="0">
                <a:cs typeface="Calibri"/>
              </a:rPr>
              <a:t>C2P2 </a:t>
            </a:r>
            <a:r>
              <a:rPr lang="en-US" dirty="0">
                <a:hlinkClick r:id="rId3"/>
              </a:rPr>
              <a:t>https://disabilities.temple.edu/c2p2</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45C4B73-3660-B64A-9983-38EC1F03647E}" type="slidenum">
              <a:rPr lang="en-US" smtClean="0"/>
              <a:t>35</a:t>
            </a:fld>
            <a:endParaRPr lang="en-US"/>
          </a:p>
        </p:txBody>
      </p:sp>
    </p:spTree>
    <p:extLst>
      <p:ext uri="{BB962C8B-B14F-4D97-AF65-F5344CB8AC3E}">
        <p14:creationId xmlns:p14="http://schemas.microsoft.com/office/powerpoint/2010/main" val="2104548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DRP: Disability Rights Pennsylvania</a:t>
            </a:r>
          </a:p>
          <a:p>
            <a:r>
              <a:rPr lang="en-US" dirty="0">
                <a:cs typeface="Calibri"/>
              </a:rPr>
              <a:t>SAU1: Self-Advocates United as 1</a:t>
            </a:r>
          </a:p>
          <a:p>
            <a:r>
              <a:rPr lang="en-US" dirty="0">
                <a:cs typeface="Calibri"/>
              </a:rPr>
              <a:t>PEAC: Pennsylvania Education for All Coalition</a:t>
            </a:r>
          </a:p>
          <a:p>
            <a:r>
              <a:rPr lang="en-US" dirty="0">
                <a:cs typeface="Calibri"/>
              </a:rPr>
              <a:t>PYLN: Pennsylvania Youth Leadership Network</a:t>
            </a:r>
          </a:p>
          <a:p>
            <a:r>
              <a:rPr lang="en-US" dirty="0">
                <a:cs typeface="Calibri"/>
              </a:rPr>
              <a:t>C2P2 </a:t>
            </a:r>
            <a:r>
              <a:rPr lang="en-US" dirty="0">
                <a:hlinkClick r:id="rId3"/>
              </a:rPr>
              <a:t>https://disabilities.temple.edu/c2p2</a:t>
            </a:r>
            <a:endParaRPr lang="en-US" dirty="0"/>
          </a:p>
          <a:p>
            <a:endParaRPr lang="en-US" dirty="0"/>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945C4B73-3660-B64A-9983-38EC1F03647E}" type="slidenum">
              <a:rPr lang="en-US" smtClean="0"/>
              <a:t>37</a:t>
            </a:fld>
            <a:endParaRPr lang="en-US"/>
          </a:p>
        </p:txBody>
      </p:sp>
    </p:spTree>
    <p:extLst>
      <p:ext uri="{BB962C8B-B14F-4D97-AF65-F5344CB8AC3E}">
        <p14:creationId xmlns:p14="http://schemas.microsoft.com/office/powerpoint/2010/main" val="2371741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ARC-Financial Literacy </a:t>
            </a:r>
            <a:r>
              <a:rPr lang="en-US" dirty="0">
                <a:hlinkClick r:id="rId3"/>
              </a:rPr>
              <a:t>https://futureplanning.thearc.org/pages/learn/future-planning-101</a:t>
            </a:r>
            <a:endParaRPr lang="en-US" dirty="0">
              <a:cs typeface="Calibri"/>
            </a:endParaRPr>
          </a:p>
        </p:txBody>
      </p:sp>
      <p:sp>
        <p:nvSpPr>
          <p:cNvPr id="4" name="Slide Number Placeholder 3"/>
          <p:cNvSpPr>
            <a:spLocks noGrp="1"/>
          </p:cNvSpPr>
          <p:nvPr>
            <p:ph type="sldNum" sz="quarter" idx="5"/>
          </p:nvPr>
        </p:nvSpPr>
        <p:spPr/>
        <p:txBody>
          <a:bodyPr/>
          <a:lstStyle/>
          <a:p>
            <a:fld id="{945C4B73-3660-B64A-9983-38EC1F03647E}" type="slidenum">
              <a:rPr lang="en-US" smtClean="0"/>
              <a:t>38</a:t>
            </a:fld>
            <a:endParaRPr lang="en-US"/>
          </a:p>
        </p:txBody>
      </p:sp>
    </p:spTree>
    <p:extLst>
      <p:ext uri="{BB962C8B-B14F-4D97-AF65-F5344CB8AC3E}">
        <p14:creationId xmlns:p14="http://schemas.microsoft.com/office/powerpoint/2010/main" val="1677967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ARC-Financial Literacy </a:t>
            </a:r>
            <a:r>
              <a:rPr lang="en-US" dirty="0">
                <a:hlinkClick r:id="rId3"/>
              </a:rPr>
              <a:t>https://futureplanning.thearc.org/pages/learn/future-planning-101</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945C4B73-3660-B64A-9983-38EC1F03647E}" type="slidenum">
              <a:rPr lang="en-US" smtClean="0"/>
              <a:t>39</a:t>
            </a:fld>
            <a:endParaRPr lang="en-US"/>
          </a:p>
        </p:txBody>
      </p:sp>
    </p:spTree>
    <p:extLst>
      <p:ext uri="{BB962C8B-B14F-4D97-AF65-F5344CB8AC3E}">
        <p14:creationId xmlns:p14="http://schemas.microsoft.com/office/powerpoint/2010/main" val="62136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5C4B73-3660-B64A-9983-38EC1F03647E}" type="slidenum">
              <a:rPr lang="en-US" smtClean="0"/>
              <a:t>6</a:t>
            </a:fld>
            <a:endParaRPr lang="en-US"/>
          </a:p>
        </p:txBody>
      </p:sp>
    </p:spTree>
    <p:extLst>
      <p:ext uri="{BB962C8B-B14F-4D97-AF65-F5344CB8AC3E}">
        <p14:creationId xmlns:p14="http://schemas.microsoft.com/office/powerpoint/2010/main" val="217199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Source:</a:t>
            </a:r>
            <a:endParaRPr lang="en-US" dirty="0"/>
          </a:p>
          <a:p>
            <a:r>
              <a:rPr lang="en-US" dirty="0">
                <a:hlinkClick r:id="rId3"/>
              </a:rPr>
              <a:t>https://youtu.be/XcIT29_xOd0</a:t>
            </a:r>
            <a:endParaRPr lang="en-US" dirty="0">
              <a:ea typeface="Calibri"/>
              <a:cs typeface="Calibri"/>
            </a:endParaRPr>
          </a:p>
          <a:p>
            <a:r>
              <a:rPr lang="en-US" dirty="0">
                <a:ea typeface="Calibri"/>
                <a:cs typeface="Calibri"/>
              </a:rPr>
              <a:t>Transition Discoveries- Transition Planning</a:t>
            </a:r>
          </a:p>
          <a:p>
            <a:r>
              <a:rPr lang="en-US" dirty="0">
                <a:ea typeface="Calibri"/>
                <a:cs typeface="Calibri"/>
              </a:rPr>
              <a:t>Video 2:31minutes</a:t>
            </a:r>
          </a:p>
        </p:txBody>
      </p:sp>
      <p:sp>
        <p:nvSpPr>
          <p:cNvPr id="4" name="Slide Number Placeholder 3"/>
          <p:cNvSpPr>
            <a:spLocks noGrp="1"/>
          </p:cNvSpPr>
          <p:nvPr>
            <p:ph type="sldNum" sz="quarter" idx="5"/>
          </p:nvPr>
        </p:nvSpPr>
        <p:spPr/>
        <p:txBody>
          <a:bodyPr/>
          <a:lstStyle/>
          <a:p>
            <a:fld id="{945C4B73-3660-B64A-9983-38EC1F03647E}" type="slidenum">
              <a:rPr lang="en-US" smtClean="0"/>
              <a:t>7</a:t>
            </a:fld>
            <a:endParaRPr lang="en-US"/>
          </a:p>
        </p:txBody>
      </p:sp>
    </p:spTree>
    <p:extLst>
      <p:ext uri="{BB962C8B-B14F-4D97-AF65-F5344CB8AC3E}">
        <p14:creationId xmlns:p14="http://schemas.microsoft.com/office/powerpoint/2010/main" val="1801033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Added from Transition Coalition module "Best Practices in Transition"</a:t>
            </a:r>
          </a:p>
        </p:txBody>
      </p:sp>
      <p:sp>
        <p:nvSpPr>
          <p:cNvPr id="4" name="Slide Number Placeholder 3"/>
          <p:cNvSpPr>
            <a:spLocks noGrp="1"/>
          </p:cNvSpPr>
          <p:nvPr>
            <p:ph type="sldNum" sz="quarter" idx="5"/>
          </p:nvPr>
        </p:nvSpPr>
        <p:spPr/>
        <p:txBody>
          <a:bodyPr/>
          <a:lstStyle/>
          <a:p>
            <a:fld id="{945C4B73-3660-B64A-9983-38EC1F03647E}" type="slidenum">
              <a:rPr lang="en-US" smtClean="0"/>
              <a:t>8</a:t>
            </a:fld>
            <a:endParaRPr lang="en-US"/>
          </a:p>
        </p:txBody>
      </p:sp>
    </p:spTree>
    <p:extLst>
      <p:ext uri="{BB962C8B-B14F-4D97-AF65-F5344CB8AC3E}">
        <p14:creationId xmlns:p14="http://schemas.microsoft.com/office/powerpoint/2010/main" val="548493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Info from DRP and Transition Coalition </a:t>
            </a:r>
            <a:r>
              <a:rPr lang="en-US">
                <a:hlinkClick r:id="rId3"/>
              </a:rPr>
              <a:t>https://www.health.pa.gov/topics/school/Pages/Transition.aspx</a:t>
            </a:r>
          </a:p>
          <a:p>
            <a:r>
              <a:rPr lang="en-US"/>
              <a:t>The Individuals with Disabilities Education Act (IDEA) and Pennsylvania’s Special Education Law, sometimes referred to as “Chapter 14”, require public schools to help students with disabilities succeed while in school and prepare them for life after graduation.</a:t>
            </a:r>
          </a:p>
        </p:txBody>
      </p:sp>
      <p:sp>
        <p:nvSpPr>
          <p:cNvPr id="4" name="Slide Number Placeholder 3"/>
          <p:cNvSpPr>
            <a:spLocks noGrp="1"/>
          </p:cNvSpPr>
          <p:nvPr>
            <p:ph type="sldNum" sz="quarter" idx="5"/>
          </p:nvPr>
        </p:nvSpPr>
        <p:spPr/>
        <p:txBody>
          <a:bodyPr/>
          <a:lstStyle/>
          <a:p>
            <a:fld id="{945C4B73-3660-B64A-9983-38EC1F03647E}" type="slidenum">
              <a:rPr lang="en-US" smtClean="0"/>
              <a:t>9</a:t>
            </a:fld>
            <a:endParaRPr lang="en-US"/>
          </a:p>
        </p:txBody>
      </p:sp>
    </p:spTree>
    <p:extLst>
      <p:ext uri="{BB962C8B-B14F-4D97-AF65-F5344CB8AC3E}">
        <p14:creationId xmlns:p14="http://schemas.microsoft.com/office/powerpoint/2010/main" val="218830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Info from DRP and Transition Coalition </a:t>
            </a:r>
            <a:r>
              <a:rPr lang="en-US" dirty="0">
                <a:hlinkClick r:id="rId3"/>
              </a:rPr>
              <a:t>https://www.health.pa.gov/topics/school/Pages/Transition.aspx</a:t>
            </a:r>
          </a:p>
          <a:p>
            <a:r>
              <a:rPr lang="en-US" dirty="0"/>
              <a:t>The Individuals with Disabilities Education Act (IDEA) and Pennsylvania’s Special Education Law, sometimes referred to as “Chapter 14”, require public schools to help students with disabilities succeed while in school and prepare them for life after graduation.</a:t>
            </a:r>
          </a:p>
          <a:p>
            <a:endParaRPr lang="en-US" dirty="0"/>
          </a:p>
        </p:txBody>
      </p:sp>
      <p:sp>
        <p:nvSpPr>
          <p:cNvPr id="4" name="Slide Number Placeholder 3"/>
          <p:cNvSpPr>
            <a:spLocks noGrp="1"/>
          </p:cNvSpPr>
          <p:nvPr>
            <p:ph type="sldNum" sz="quarter" idx="5"/>
          </p:nvPr>
        </p:nvSpPr>
        <p:spPr/>
        <p:txBody>
          <a:bodyPr/>
          <a:lstStyle/>
          <a:p>
            <a:fld id="{945C4B73-3660-B64A-9983-38EC1F03647E}" type="slidenum">
              <a:rPr lang="en-US" smtClean="0"/>
              <a:t>11</a:t>
            </a:fld>
            <a:endParaRPr lang="en-US"/>
          </a:p>
        </p:txBody>
      </p:sp>
    </p:spTree>
    <p:extLst>
      <p:ext uri="{BB962C8B-B14F-4D97-AF65-F5344CB8AC3E}">
        <p14:creationId xmlns:p14="http://schemas.microsoft.com/office/powerpoint/2010/main" val="182764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a:t>
            </a:r>
            <a:r>
              <a:rPr lang="en-US">
                <a:hlinkClick r:id="rId3"/>
              </a:rPr>
              <a:t>PEAL Center Transition Tuesdays</a:t>
            </a:r>
            <a:endParaRPr lang="en-US"/>
          </a:p>
        </p:txBody>
      </p:sp>
      <p:sp>
        <p:nvSpPr>
          <p:cNvPr id="4" name="Slide Number Placeholder 3"/>
          <p:cNvSpPr>
            <a:spLocks noGrp="1"/>
          </p:cNvSpPr>
          <p:nvPr>
            <p:ph type="sldNum" sz="quarter" idx="5"/>
          </p:nvPr>
        </p:nvSpPr>
        <p:spPr/>
        <p:txBody>
          <a:bodyPr/>
          <a:lstStyle/>
          <a:p>
            <a:fld id="{945C4B73-3660-B64A-9983-38EC1F03647E}" type="slidenum">
              <a:rPr lang="en-US" smtClean="0"/>
              <a:t>19</a:t>
            </a:fld>
            <a:endParaRPr lang="en-US"/>
          </a:p>
        </p:txBody>
      </p:sp>
    </p:spTree>
    <p:extLst>
      <p:ext uri="{BB962C8B-B14F-4D97-AF65-F5344CB8AC3E}">
        <p14:creationId xmlns:p14="http://schemas.microsoft.com/office/powerpoint/2010/main" val="2189651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Local Education Agency (LEA) a member of an IEP team who is responsible for ensuring that students with disabilities receive the services they need</a:t>
            </a:r>
          </a:p>
          <a:p>
            <a:endParaRPr lang="en-US" dirty="0"/>
          </a:p>
        </p:txBody>
      </p:sp>
      <p:sp>
        <p:nvSpPr>
          <p:cNvPr id="4" name="Slide Number Placeholder 3"/>
          <p:cNvSpPr>
            <a:spLocks noGrp="1"/>
          </p:cNvSpPr>
          <p:nvPr>
            <p:ph type="sldNum" sz="quarter" idx="5"/>
          </p:nvPr>
        </p:nvSpPr>
        <p:spPr/>
        <p:txBody>
          <a:bodyPr/>
          <a:lstStyle/>
          <a:p>
            <a:fld id="{945C4B73-3660-B64A-9983-38EC1F03647E}" type="slidenum">
              <a:rPr lang="en-US" smtClean="0"/>
              <a:t>21</a:t>
            </a:fld>
            <a:endParaRPr lang="en-US"/>
          </a:p>
        </p:txBody>
      </p:sp>
    </p:spTree>
    <p:extLst>
      <p:ext uri="{BB962C8B-B14F-4D97-AF65-F5344CB8AC3E}">
        <p14:creationId xmlns:p14="http://schemas.microsoft.com/office/powerpoint/2010/main" val="3397609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key concept in vocational rehabilitation and other efforts to improve employment outcomes for people with disabilities. It can help people with disabilities engage with a broader community, build relationships, and develop social skills. It can also help break down social barriers and misconceptions, and promote a more inclusive community.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45C4B73-3660-B64A-9983-38EC1F03647E}" type="slidenum">
              <a:rPr lang="en-US" smtClean="0"/>
              <a:t>23</a:t>
            </a:fld>
            <a:endParaRPr lang="en-US"/>
          </a:p>
        </p:txBody>
      </p:sp>
    </p:spTree>
    <p:extLst>
      <p:ext uri="{BB962C8B-B14F-4D97-AF65-F5344CB8AC3E}">
        <p14:creationId xmlns:p14="http://schemas.microsoft.com/office/powerpoint/2010/main" val="297505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D9E1-C32F-8245-AC80-A18C4080611A}"/>
              </a:ext>
            </a:extLst>
          </p:cNvPr>
          <p:cNvSpPr>
            <a:spLocks noGrp="1"/>
          </p:cNvSpPr>
          <p:nvPr>
            <p:ph type="ctrTitle"/>
          </p:nvPr>
        </p:nvSpPr>
        <p:spPr>
          <a:xfrm>
            <a:off x="875118" y="304640"/>
            <a:ext cx="7620000" cy="685800"/>
          </a:xfrm>
        </p:spPr>
        <p:txBody>
          <a:bodyPr anchor="b">
            <a:normAutofit/>
          </a:bodyPr>
          <a:lstStyle>
            <a:lvl1pPr algn="ctr">
              <a:defRPr sz="4000" b="1" i="0" baseline="0">
                <a:latin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96A123F-7A71-384F-ACF5-D80DB08FB5C7}"/>
              </a:ext>
            </a:extLst>
          </p:cNvPr>
          <p:cNvSpPr>
            <a:spLocks noGrp="1"/>
          </p:cNvSpPr>
          <p:nvPr>
            <p:ph type="subTitle" idx="1"/>
          </p:nvPr>
        </p:nvSpPr>
        <p:spPr>
          <a:xfrm>
            <a:off x="1143000" y="1295400"/>
            <a:ext cx="6858000" cy="533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EF20B4-6196-564F-9757-2FB9A6169398}"/>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12/13/24</a:t>
            </a:fld>
            <a:endParaRPr lang="en-US"/>
          </a:p>
        </p:txBody>
      </p:sp>
      <p:sp>
        <p:nvSpPr>
          <p:cNvPr id="5" name="Footer Placeholder 4">
            <a:extLst>
              <a:ext uri="{FF2B5EF4-FFF2-40B4-BE49-F238E27FC236}">
                <a16:creationId xmlns:a16="http://schemas.microsoft.com/office/drawing/2014/main" id="{42D7BC85-70CD-8546-B70E-678EE992C3D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D3B810-A397-C34E-909F-389A69BCA0E6}"/>
              </a:ext>
            </a:extLst>
          </p:cNvPr>
          <p:cNvSpPr>
            <a:spLocks noGrp="1"/>
          </p:cNvSpPr>
          <p:nvPr>
            <p:ph type="sldNum" sz="quarter" idx="12"/>
          </p:nvPr>
        </p:nvSpPr>
        <p:spPr/>
        <p:txBody>
          <a:bodyPr/>
          <a:lstStyle/>
          <a:p>
            <a:fld id="{18C9F281-72CE-0847-871E-C48B15A0277B}" type="slidenum">
              <a:rPr lang="en-US" smtClean="0"/>
              <a:t>‹#›</a:t>
            </a:fld>
            <a:endParaRPr lang="en-US"/>
          </a:p>
        </p:txBody>
      </p:sp>
      <p:sp>
        <p:nvSpPr>
          <p:cNvPr id="7" name="Content Placeholder 9">
            <a:extLst>
              <a:ext uri="{FF2B5EF4-FFF2-40B4-BE49-F238E27FC236}">
                <a16:creationId xmlns:a16="http://schemas.microsoft.com/office/drawing/2014/main" id="{3F403362-C3E8-0142-B75A-6FCEABFE3097}"/>
              </a:ext>
            </a:extLst>
          </p:cNvPr>
          <p:cNvSpPr>
            <a:spLocks noGrp="1"/>
          </p:cNvSpPr>
          <p:nvPr>
            <p:ph idx="13"/>
          </p:nvPr>
        </p:nvSpPr>
        <p:spPr>
          <a:xfrm>
            <a:off x="990600" y="2133760"/>
            <a:ext cx="7539990" cy="3460591"/>
          </a:xfrm>
        </p:spPr>
        <p:txBody>
          <a:bodyPr/>
          <a:lstStyle/>
          <a:p>
            <a:r>
              <a:rPr lang="en-US"/>
              <a:t>bullet</a:t>
            </a:r>
          </a:p>
        </p:txBody>
      </p:sp>
    </p:spTree>
    <p:extLst>
      <p:ext uri="{BB962C8B-B14F-4D97-AF65-F5344CB8AC3E}">
        <p14:creationId xmlns:p14="http://schemas.microsoft.com/office/powerpoint/2010/main" val="101120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432054" y="1124712"/>
            <a:ext cx="8277606" cy="3172968"/>
          </a:xfrm>
        </p:spPr>
        <p:txBody>
          <a:bodyPr anchor="b">
            <a:normAutofit/>
          </a:bodyPr>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432054" y="4727448"/>
            <a:ext cx="8277606" cy="1481328"/>
          </a:xfrm>
        </p:spPr>
        <p:txBody>
          <a:bodyPr>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432054" y="6356351"/>
            <a:ext cx="2057400" cy="365125"/>
          </a:xfrm>
        </p:spPr>
        <p:txBody>
          <a:bodyPr/>
          <a:lstStyle/>
          <a:p>
            <a:fld id="{965A7A7B-B71A-428D-833F-0F3507A6DB13}" type="datetimeFigureOut">
              <a:rPr lang="en-US" dirty="0"/>
              <a:t>12/13/24</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6652260" y="6356351"/>
            <a:ext cx="2057400" cy="365125"/>
          </a:xfrm>
        </p:spPr>
        <p:txBody>
          <a:bodyPr/>
          <a:lstStyle/>
          <a:p>
            <a:fld id="{A65A5C87-DF58-40C8-B092-1DE63DB4547E}" type="slidenum">
              <a:rPr lang="en-US" dirty="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624870" y="434802"/>
            <a:ext cx="146304"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1497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A684C-62A5-254E-A301-F22D6472A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D8023-C78E-054D-907A-7E98A732B3B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F6198F-5E06-9A49-936F-38BDEB5AA258}"/>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12/13/24</a:t>
            </a:fld>
            <a:endParaRPr lang="en-US"/>
          </a:p>
        </p:txBody>
      </p:sp>
      <p:sp>
        <p:nvSpPr>
          <p:cNvPr id="5" name="Footer Placeholder 4">
            <a:extLst>
              <a:ext uri="{FF2B5EF4-FFF2-40B4-BE49-F238E27FC236}">
                <a16:creationId xmlns:a16="http://schemas.microsoft.com/office/drawing/2014/main" id="{ABC7B7EC-EE62-5B48-ACFB-E7FECC6258D8}"/>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14792C-A1A0-9F49-B249-385A12DAA9A0}"/>
              </a:ext>
            </a:extLst>
          </p:cNvPr>
          <p:cNvSpPr>
            <a:spLocks noGrp="1"/>
          </p:cNvSpPr>
          <p:nvPr>
            <p:ph type="sldNum" sz="quarter" idx="12"/>
          </p:nvPr>
        </p:nvSpPr>
        <p:spPr/>
        <p:txBody>
          <a:bodyPr/>
          <a:lstStyle/>
          <a:p>
            <a:fld id="{18C9F281-72CE-0847-871E-C48B15A0277B}" type="slidenum">
              <a:rPr lang="en-US" smtClean="0"/>
              <a:t>‹#›</a:t>
            </a:fld>
            <a:endParaRPr lang="en-US"/>
          </a:p>
        </p:txBody>
      </p:sp>
    </p:spTree>
    <p:extLst>
      <p:ext uri="{BB962C8B-B14F-4D97-AF65-F5344CB8AC3E}">
        <p14:creationId xmlns:p14="http://schemas.microsoft.com/office/powerpoint/2010/main" val="28996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3B1A-5E9C-E94D-9393-34BA9DAF65D4}"/>
              </a:ext>
            </a:extLst>
          </p:cNvPr>
          <p:cNvSpPr>
            <a:spLocks noGrp="1"/>
          </p:cNvSpPr>
          <p:nvPr>
            <p:ph type="title"/>
          </p:nvPr>
        </p:nvSpPr>
        <p:spPr>
          <a:xfrm>
            <a:off x="381000" y="404019"/>
            <a:ext cx="7886700" cy="728662"/>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DF928EE1-A0B3-BF48-BBE7-5B194A00C66B}"/>
              </a:ext>
            </a:extLst>
          </p:cNvPr>
          <p:cNvSpPr>
            <a:spLocks noGrp="1"/>
          </p:cNvSpPr>
          <p:nvPr>
            <p:ph type="body" idx="1"/>
          </p:nvPr>
        </p:nvSpPr>
        <p:spPr>
          <a:xfrm>
            <a:off x="444128" y="137160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87DAB6-1B9D-154D-9CB7-8A3EC93AE38A}"/>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12/13/24</a:t>
            </a:fld>
            <a:endParaRPr lang="en-US"/>
          </a:p>
        </p:txBody>
      </p:sp>
      <p:sp>
        <p:nvSpPr>
          <p:cNvPr id="5" name="Footer Placeholder 4">
            <a:extLst>
              <a:ext uri="{FF2B5EF4-FFF2-40B4-BE49-F238E27FC236}">
                <a16:creationId xmlns:a16="http://schemas.microsoft.com/office/drawing/2014/main" id="{66ED281D-F5A7-B641-ACC0-6BC6480E643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FC43DF-96F3-7444-A3CA-B9129D9C99B3}"/>
              </a:ext>
            </a:extLst>
          </p:cNvPr>
          <p:cNvSpPr>
            <a:spLocks noGrp="1"/>
          </p:cNvSpPr>
          <p:nvPr>
            <p:ph type="sldNum" sz="quarter" idx="12"/>
          </p:nvPr>
        </p:nvSpPr>
        <p:spPr/>
        <p:txBody>
          <a:bodyPr/>
          <a:lstStyle/>
          <a:p>
            <a:fld id="{18C9F281-72CE-0847-871E-C48B15A0277B}" type="slidenum">
              <a:rPr lang="en-US" smtClean="0"/>
              <a:t>‹#›</a:t>
            </a:fld>
            <a:endParaRPr lang="en-US"/>
          </a:p>
        </p:txBody>
      </p:sp>
      <p:sp>
        <p:nvSpPr>
          <p:cNvPr id="7" name="Content Placeholder 9">
            <a:extLst>
              <a:ext uri="{FF2B5EF4-FFF2-40B4-BE49-F238E27FC236}">
                <a16:creationId xmlns:a16="http://schemas.microsoft.com/office/drawing/2014/main" id="{A6C96108-42D9-CE42-AB5F-CEFED915568F}"/>
              </a:ext>
            </a:extLst>
          </p:cNvPr>
          <p:cNvSpPr>
            <a:spLocks noGrp="1"/>
          </p:cNvSpPr>
          <p:nvPr>
            <p:ph idx="13"/>
          </p:nvPr>
        </p:nvSpPr>
        <p:spPr>
          <a:xfrm>
            <a:off x="533400" y="3055823"/>
            <a:ext cx="6854190" cy="2393791"/>
          </a:xfrm>
        </p:spPr>
        <p:txBody>
          <a:bodyPr/>
          <a:lstStyle/>
          <a:p>
            <a:r>
              <a:rPr lang="en-US"/>
              <a:t>bullet</a:t>
            </a:r>
          </a:p>
        </p:txBody>
      </p:sp>
    </p:spTree>
    <p:extLst>
      <p:ext uri="{BB962C8B-B14F-4D97-AF65-F5344CB8AC3E}">
        <p14:creationId xmlns:p14="http://schemas.microsoft.com/office/powerpoint/2010/main" val="120793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6424B-7292-AC4A-A28F-538F54D4AA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62A79D-AA05-334B-900F-1CD2777911AC}"/>
              </a:ext>
            </a:extLst>
          </p:cNvPr>
          <p:cNvSpPr>
            <a:spLocks noGrp="1"/>
          </p:cNvSpPr>
          <p:nvPr>
            <p:ph sz="half" idx="1"/>
          </p:nvPr>
        </p:nvSpPr>
        <p:spPr>
          <a:xfrm>
            <a:off x="579121" y="1290117"/>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48B7B-B5D3-D843-9650-479503092344}"/>
              </a:ext>
            </a:extLst>
          </p:cNvPr>
          <p:cNvSpPr>
            <a:spLocks noGrp="1"/>
          </p:cNvSpPr>
          <p:nvPr>
            <p:ph sz="half" idx="2"/>
          </p:nvPr>
        </p:nvSpPr>
        <p:spPr>
          <a:xfrm>
            <a:off x="4697730" y="1253331"/>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36C448-A390-F942-A35D-7B27B18BCEB2}"/>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12/13/24</a:t>
            </a:fld>
            <a:endParaRPr lang="en-US"/>
          </a:p>
        </p:txBody>
      </p:sp>
      <p:sp>
        <p:nvSpPr>
          <p:cNvPr id="6" name="Footer Placeholder 5">
            <a:extLst>
              <a:ext uri="{FF2B5EF4-FFF2-40B4-BE49-F238E27FC236}">
                <a16:creationId xmlns:a16="http://schemas.microsoft.com/office/drawing/2014/main" id="{0DE22337-30AE-4249-BD96-297D0CC4D58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FBC826-0B61-FF41-BFBA-DBB330C53C9E}"/>
              </a:ext>
            </a:extLst>
          </p:cNvPr>
          <p:cNvSpPr>
            <a:spLocks noGrp="1"/>
          </p:cNvSpPr>
          <p:nvPr>
            <p:ph type="sldNum" sz="quarter" idx="12"/>
          </p:nvPr>
        </p:nvSpPr>
        <p:spPr/>
        <p:txBody>
          <a:bodyPr/>
          <a:lstStyle/>
          <a:p>
            <a:fld id="{18C9F281-72CE-0847-871E-C48B15A0277B}" type="slidenum">
              <a:rPr lang="en-US" smtClean="0"/>
              <a:t>‹#›</a:t>
            </a:fld>
            <a:endParaRPr lang="en-US"/>
          </a:p>
        </p:txBody>
      </p:sp>
    </p:spTree>
    <p:extLst>
      <p:ext uri="{BB962C8B-B14F-4D97-AF65-F5344CB8AC3E}">
        <p14:creationId xmlns:p14="http://schemas.microsoft.com/office/powerpoint/2010/main" val="412790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6424B-7292-AC4A-A28F-538F54D4AA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62A79D-AA05-334B-900F-1CD2777911AC}"/>
              </a:ext>
            </a:extLst>
          </p:cNvPr>
          <p:cNvSpPr>
            <a:spLocks noGrp="1"/>
          </p:cNvSpPr>
          <p:nvPr>
            <p:ph sz="half" idx="1"/>
          </p:nvPr>
        </p:nvSpPr>
        <p:spPr>
          <a:xfrm>
            <a:off x="808101" y="1253331"/>
            <a:ext cx="1986532" cy="21756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C148B7B-B5D3-D843-9650-479503092344}"/>
              </a:ext>
            </a:extLst>
          </p:cNvPr>
          <p:cNvSpPr>
            <a:spLocks noGrp="1"/>
          </p:cNvSpPr>
          <p:nvPr>
            <p:ph sz="half" idx="2"/>
          </p:nvPr>
        </p:nvSpPr>
        <p:spPr>
          <a:xfrm>
            <a:off x="3028950" y="1290117"/>
            <a:ext cx="174853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D36C448-A390-F942-A35D-7B27B18BCEB2}"/>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12/13/24</a:t>
            </a:fld>
            <a:endParaRPr lang="en-US"/>
          </a:p>
        </p:txBody>
      </p:sp>
      <p:sp>
        <p:nvSpPr>
          <p:cNvPr id="6" name="Footer Placeholder 5">
            <a:extLst>
              <a:ext uri="{FF2B5EF4-FFF2-40B4-BE49-F238E27FC236}">
                <a16:creationId xmlns:a16="http://schemas.microsoft.com/office/drawing/2014/main" id="{0DE22337-30AE-4249-BD96-297D0CC4D58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FBC826-0B61-FF41-BFBA-DBB330C53C9E}"/>
              </a:ext>
            </a:extLst>
          </p:cNvPr>
          <p:cNvSpPr>
            <a:spLocks noGrp="1"/>
          </p:cNvSpPr>
          <p:nvPr>
            <p:ph type="sldNum" sz="quarter" idx="12"/>
          </p:nvPr>
        </p:nvSpPr>
        <p:spPr/>
        <p:txBody>
          <a:bodyPr/>
          <a:lstStyle/>
          <a:p>
            <a:fld id="{18C9F281-72CE-0847-871E-C48B15A0277B}" type="slidenum">
              <a:rPr lang="en-US" smtClean="0"/>
              <a:t>‹#›</a:t>
            </a:fld>
            <a:endParaRPr lang="en-US"/>
          </a:p>
        </p:txBody>
      </p:sp>
      <p:sp>
        <p:nvSpPr>
          <p:cNvPr id="9" name="Content Placeholder 8">
            <a:extLst>
              <a:ext uri="{FF2B5EF4-FFF2-40B4-BE49-F238E27FC236}">
                <a16:creationId xmlns:a16="http://schemas.microsoft.com/office/drawing/2014/main" id="{4882938C-3C6C-22EB-E870-9ED5101A2D2E}"/>
              </a:ext>
            </a:extLst>
          </p:cNvPr>
          <p:cNvSpPr>
            <a:spLocks noGrp="1"/>
          </p:cNvSpPr>
          <p:nvPr>
            <p:ph sz="quarter" idx="13"/>
          </p:nvPr>
        </p:nvSpPr>
        <p:spPr>
          <a:xfrm>
            <a:off x="4972247" y="1344065"/>
            <a:ext cx="2057401" cy="4616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0FCA83E5-DA59-EC11-5EDF-E691480970B5}"/>
              </a:ext>
            </a:extLst>
          </p:cNvPr>
          <p:cNvSpPr>
            <a:spLocks noGrp="1"/>
          </p:cNvSpPr>
          <p:nvPr>
            <p:ph sz="quarter" idx="14"/>
          </p:nvPr>
        </p:nvSpPr>
        <p:spPr>
          <a:xfrm>
            <a:off x="7232650" y="1290638"/>
            <a:ext cx="1743075" cy="4616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285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264F-A1FB-7348-8DAB-316AA0FC676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90FDC7-D0EE-A646-94AB-2CC861BBC9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85269C-C22C-A542-86E5-B336B2FDC91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2FA218-C0AA-244E-B301-6A815A38785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480BC8-9BB1-484E-9DAB-0E79BB32AFA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57A871-C554-404E-899D-EB3E28903793}"/>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12/13/24</a:t>
            </a:fld>
            <a:endParaRPr lang="en-US"/>
          </a:p>
        </p:txBody>
      </p:sp>
      <p:sp>
        <p:nvSpPr>
          <p:cNvPr id="8" name="Footer Placeholder 7">
            <a:extLst>
              <a:ext uri="{FF2B5EF4-FFF2-40B4-BE49-F238E27FC236}">
                <a16:creationId xmlns:a16="http://schemas.microsoft.com/office/drawing/2014/main" id="{EC8DC704-EAC6-FC4D-A0E4-ACD89CC9B5E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FFB4F67-9C97-ED40-8A92-A932E9C4C3CA}"/>
              </a:ext>
            </a:extLst>
          </p:cNvPr>
          <p:cNvSpPr>
            <a:spLocks noGrp="1"/>
          </p:cNvSpPr>
          <p:nvPr>
            <p:ph type="sldNum" sz="quarter" idx="12"/>
          </p:nvPr>
        </p:nvSpPr>
        <p:spPr/>
        <p:txBody>
          <a:bodyPr/>
          <a:lstStyle/>
          <a:p>
            <a:fld id="{18C9F281-72CE-0847-871E-C48B15A0277B}" type="slidenum">
              <a:rPr lang="en-US" smtClean="0"/>
              <a:t>‹#›</a:t>
            </a:fld>
            <a:endParaRPr lang="en-US"/>
          </a:p>
        </p:txBody>
      </p:sp>
    </p:spTree>
    <p:extLst>
      <p:ext uri="{BB962C8B-B14F-4D97-AF65-F5344CB8AC3E}">
        <p14:creationId xmlns:p14="http://schemas.microsoft.com/office/powerpoint/2010/main" val="120337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59E9-87E5-C740-B11A-784FFA453C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49712A-3579-C540-BCFF-9FC6F2A97899}"/>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12/13/24</a:t>
            </a:fld>
            <a:endParaRPr lang="en-US"/>
          </a:p>
        </p:txBody>
      </p:sp>
      <p:sp>
        <p:nvSpPr>
          <p:cNvPr id="4" name="Footer Placeholder 3">
            <a:extLst>
              <a:ext uri="{FF2B5EF4-FFF2-40B4-BE49-F238E27FC236}">
                <a16:creationId xmlns:a16="http://schemas.microsoft.com/office/drawing/2014/main" id="{84A394DE-460D-B949-984C-C0CEC317E2F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A49E66D-3A82-F543-9E8E-C52B639DE8E1}"/>
              </a:ext>
            </a:extLst>
          </p:cNvPr>
          <p:cNvSpPr>
            <a:spLocks noGrp="1"/>
          </p:cNvSpPr>
          <p:nvPr>
            <p:ph type="sldNum" sz="quarter" idx="12"/>
          </p:nvPr>
        </p:nvSpPr>
        <p:spPr/>
        <p:txBody>
          <a:bodyPr/>
          <a:lstStyle/>
          <a:p>
            <a:fld id="{18C9F281-72CE-0847-871E-C48B15A0277B}" type="slidenum">
              <a:rPr lang="en-US" smtClean="0"/>
              <a:t>‹#›</a:t>
            </a:fld>
            <a:endParaRPr lang="en-US"/>
          </a:p>
        </p:txBody>
      </p:sp>
      <p:sp>
        <p:nvSpPr>
          <p:cNvPr id="6" name="Content Placeholder 9">
            <a:extLst>
              <a:ext uri="{FF2B5EF4-FFF2-40B4-BE49-F238E27FC236}">
                <a16:creationId xmlns:a16="http://schemas.microsoft.com/office/drawing/2014/main" id="{44020499-35C9-3040-A38F-668E8508472C}"/>
              </a:ext>
            </a:extLst>
          </p:cNvPr>
          <p:cNvSpPr>
            <a:spLocks noGrp="1"/>
          </p:cNvSpPr>
          <p:nvPr>
            <p:ph idx="1"/>
          </p:nvPr>
        </p:nvSpPr>
        <p:spPr>
          <a:xfrm>
            <a:off x="914400" y="1447799"/>
            <a:ext cx="7844790" cy="4222591"/>
          </a:xfrm>
        </p:spPr>
        <p:txBody>
          <a:bodyPr/>
          <a:lstStyle/>
          <a:p>
            <a:r>
              <a:rPr lang="en-US" dirty="0"/>
              <a:t>bullet</a:t>
            </a:r>
          </a:p>
        </p:txBody>
      </p:sp>
    </p:spTree>
    <p:extLst>
      <p:ext uri="{BB962C8B-B14F-4D97-AF65-F5344CB8AC3E}">
        <p14:creationId xmlns:p14="http://schemas.microsoft.com/office/powerpoint/2010/main" val="388771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94D7-E797-0042-A7A5-EDAEAD28541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E1A510-CE77-4149-A472-A09423F23BA8}"/>
              </a:ext>
            </a:extLst>
          </p:cNvPr>
          <p:cNvSpPr>
            <a:spLocks noGrp="1"/>
          </p:cNvSpPr>
          <p:nvPr>
            <p:ph idx="1"/>
          </p:nvPr>
        </p:nvSpPr>
        <p:spPr>
          <a:xfrm>
            <a:off x="3887788" y="457201"/>
            <a:ext cx="462915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6A4DB7-697C-2845-909E-8C3790BC547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512A27-7FAB-894F-87E1-A902B0A66B52}"/>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12/13/24</a:t>
            </a:fld>
            <a:endParaRPr lang="en-US"/>
          </a:p>
        </p:txBody>
      </p:sp>
      <p:sp>
        <p:nvSpPr>
          <p:cNvPr id="6" name="Footer Placeholder 5">
            <a:extLst>
              <a:ext uri="{FF2B5EF4-FFF2-40B4-BE49-F238E27FC236}">
                <a16:creationId xmlns:a16="http://schemas.microsoft.com/office/drawing/2014/main" id="{2BB15BA6-0CD0-DB48-BA6B-7FF5E42249B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0A9F53-072D-834E-A470-6FA65F40066E}"/>
              </a:ext>
            </a:extLst>
          </p:cNvPr>
          <p:cNvSpPr>
            <a:spLocks noGrp="1"/>
          </p:cNvSpPr>
          <p:nvPr>
            <p:ph type="sldNum" sz="quarter" idx="12"/>
          </p:nvPr>
        </p:nvSpPr>
        <p:spPr/>
        <p:txBody>
          <a:bodyPr/>
          <a:lstStyle/>
          <a:p>
            <a:fld id="{18C9F281-72CE-0847-871E-C48B15A0277B}" type="slidenum">
              <a:rPr lang="en-US" smtClean="0"/>
              <a:t>‹#›</a:t>
            </a:fld>
            <a:endParaRPr lang="en-US"/>
          </a:p>
        </p:txBody>
      </p:sp>
    </p:spTree>
    <p:extLst>
      <p:ext uri="{BB962C8B-B14F-4D97-AF65-F5344CB8AC3E}">
        <p14:creationId xmlns:p14="http://schemas.microsoft.com/office/powerpoint/2010/main" val="158072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78FF-9AD1-BD41-A477-FEFFE6829E9D}"/>
              </a:ext>
            </a:extLst>
          </p:cNvPr>
          <p:cNvSpPr>
            <a:spLocks noGrp="1"/>
          </p:cNvSpPr>
          <p:nvPr>
            <p:ph type="title"/>
          </p:nvPr>
        </p:nvSpPr>
        <p:spPr>
          <a:xfrm>
            <a:off x="630238" y="457200"/>
            <a:ext cx="7751762" cy="6096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705B72-CA38-A840-A835-25F1433DF1B7}"/>
              </a:ext>
            </a:extLst>
          </p:cNvPr>
          <p:cNvSpPr>
            <a:spLocks noGrp="1"/>
          </p:cNvSpPr>
          <p:nvPr>
            <p:ph type="pic" idx="1"/>
          </p:nvPr>
        </p:nvSpPr>
        <p:spPr>
          <a:xfrm>
            <a:off x="5231119" y="1451769"/>
            <a:ext cx="3716338"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869BA9-760E-2A45-8F74-3907FD3B3556}"/>
              </a:ext>
            </a:extLst>
          </p:cNvPr>
          <p:cNvSpPr>
            <a:spLocks noGrp="1"/>
          </p:cNvSpPr>
          <p:nvPr>
            <p:ph type="body" sz="half" idx="2"/>
          </p:nvPr>
        </p:nvSpPr>
        <p:spPr>
          <a:xfrm>
            <a:off x="627062" y="1447800"/>
            <a:ext cx="447833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505212-7C46-6247-89A5-497BD512E244}"/>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12/13/24</a:t>
            </a:fld>
            <a:endParaRPr lang="en-US"/>
          </a:p>
        </p:txBody>
      </p:sp>
      <p:sp>
        <p:nvSpPr>
          <p:cNvPr id="6" name="Footer Placeholder 5">
            <a:extLst>
              <a:ext uri="{FF2B5EF4-FFF2-40B4-BE49-F238E27FC236}">
                <a16:creationId xmlns:a16="http://schemas.microsoft.com/office/drawing/2014/main" id="{5E4444F0-81A5-C345-91E6-0274A4456AD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5E3EFC-09A3-AE42-B318-D804C2441366}"/>
              </a:ext>
            </a:extLst>
          </p:cNvPr>
          <p:cNvSpPr>
            <a:spLocks noGrp="1"/>
          </p:cNvSpPr>
          <p:nvPr>
            <p:ph type="sldNum" sz="quarter" idx="12"/>
          </p:nvPr>
        </p:nvSpPr>
        <p:spPr/>
        <p:txBody>
          <a:bodyPr/>
          <a:lstStyle/>
          <a:p>
            <a:fld id="{18C9F281-72CE-0847-871E-C48B15A0277B}" type="slidenum">
              <a:rPr lang="en-US" smtClean="0"/>
              <a:t>‹#›</a:t>
            </a:fld>
            <a:endParaRPr lang="en-US"/>
          </a:p>
        </p:txBody>
      </p:sp>
    </p:spTree>
    <p:extLst>
      <p:ext uri="{BB962C8B-B14F-4D97-AF65-F5344CB8AC3E}">
        <p14:creationId xmlns:p14="http://schemas.microsoft.com/office/powerpoint/2010/main" val="197880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8215D-F631-4947-911D-4C9FB0E7242F}"/>
              </a:ext>
            </a:extLst>
          </p:cNvPr>
          <p:cNvSpPr>
            <a:spLocks noGrp="1"/>
          </p:cNvSpPr>
          <p:nvPr>
            <p:ph type="title"/>
          </p:nvPr>
        </p:nvSpPr>
        <p:spPr>
          <a:xfrm>
            <a:off x="914400" y="368617"/>
            <a:ext cx="7886700" cy="6435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FF7C9DA-D9AD-824B-89A0-900E10A29B93}"/>
              </a:ext>
            </a:extLst>
          </p:cNvPr>
          <p:cNvSpPr>
            <a:spLocks noGrp="1"/>
          </p:cNvSpPr>
          <p:nvPr>
            <p:ph type="body" idx="1"/>
          </p:nvPr>
        </p:nvSpPr>
        <p:spPr>
          <a:xfrm>
            <a:off x="872490" y="131905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D7E727A-E1B9-464F-902F-D268C88093A9}"/>
              </a:ext>
            </a:extLst>
          </p:cNvPr>
          <p:cNvSpPr>
            <a:spLocks noGrp="1"/>
          </p:cNvSpPr>
          <p:nvPr>
            <p:ph type="sldNum" sz="quarter" idx="4"/>
          </p:nvPr>
        </p:nvSpPr>
        <p:spPr>
          <a:xfrm>
            <a:off x="8153400" y="6324600"/>
            <a:ext cx="822960" cy="374967"/>
          </a:xfrm>
          <a:prstGeom prst="rect">
            <a:avLst/>
          </a:prstGeom>
        </p:spPr>
        <p:txBody>
          <a:bodyPr vert="horz" lIns="91440" tIns="45720" rIns="91440" bIns="45720" rtlCol="0" anchor="ctr"/>
          <a:lstStyle>
            <a:lvl1pPr algn="l">
              <a:defRPr sz="1200">
                <a:solidFill>
                  <a:schemeClr val="tx1">
                    <a:tint val="75000"/>
                  </a:schemeClr>
                </a:solidFill>
              </a:defRPr>
            </a:lvl1pPr>
          </a:lstStyle>
          <a:p>
            <a:fld id="{DF703CB3-E2AE-6A44-9DB0-7364F7555E2A}" type="slidenum">
              <a:rPr lang="en-US" smtClean="0"/>
              <a:pPr/>
              <a:t>‹#›</a:t>
            </a:fld>
            <a:endParaRPr lang="en-US"/>
          </a:p>
        </p:txBody>
      </p:sp>
      <p:sp>
        <p:nvSpPr>
          <p:cNvPr id="8" name="Rectangle 7">
            <a:extLst>
              <a:ext uri="{FF2B5EF4-FFF2-40B4-BE49-F238E27FC236}">
                <a16:creationId xmlns:a16="http://schemas.microsoft.com/office/drawing/2014/main" id="{4576CC47-C8EA-A54A-9FFE-99A4FA4560A1}"/>
              </a:ext>
            </a:extLst>
          </p:cNvPr>
          <p:cNvSpPr/>
          <p:nvPr userDrawn="1"/>
        </p:nvSpPr>
        <p:spPr>
          <a:xfrm>
            <a:off x="0" y="0"/>
            <a:ext cx="1333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297C7C46-32FE-FE44-B66B-F9E6273C8F0E}"/>
              </a:ext>
            </a:extLst>
          </p:cNvPr>
          <p:cNvSpPr/>
          <p:nvPr userDrawn="1"/>
        </p:nvSpPr>
        <p:spPr>
          <a:xfrm>
            <a:off x="-19050" y="26525"/>
            <a:ext cx="304800" cy="257175"/>
          </a:xfrm>
          <a:prstGeom prst="diamond">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A47451F9-C16E-2643-8276-9FFA62929812}"/>
              </a:ext>
            </a:extLst>
          </p:cNvPr>
          <p:cNvSpPr/>
          <p:nvPr userDrawn="1"/>
        </p:nvSpPr>
        <p:spPr>
          <a:xfrm>
            <a:off x="-19050" y="378950"/>
            <a:ext cx="304800" cy="257175"/>
          </a:xfrm>
          <a:prstGeom prst="diamond">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764CCDC7-3A31-524E-B0E1-3FFE847B2443}"/>
              </a:ext>
            </a:extLst>
          </p:cNvPr>
          <p:cNvSpPr/>
          <p:nvPr userDrawn="1"/>
        </p:nvSpPr>
        <p:spPr>
          <a:xfrm>
            <a:off x="-19050" y="759950"/>
            <a:ext cx="304800" cy="257175"/>
          </a:xfrm>
          <a:prstGeom prst="diamond">
            <a:avLst/>
          </a:prstGeom>
          <a:solidFill>
            <a:srgbClr val="ABE46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3222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95" r:id="rId5"/>
    <p:sldLayoutId id="2147483689" r:id="rId6"/>
    <p:sldLayoutId id="2147483690" r:id="rId7"/>
    <p:sldLayoutId id="2147483692" r:id="rId8"/>
    <p:sldLayoutId id="2147483693" r:id="rId9"/>
    <p:sldLayoutId id="2147483694" r:id="rId10"/>
  </p:sldLayoutIdLst>
  <p:txStyles>
    <p:titleStyle>
      <a:lvl1pPr algn="l" defTabSz="914400" rtl="0" eaLnBrk="1" latinLnBrk="0" hangingPunct="1">
        <a:lnSpc>
          <a:spcPct val="90000"/>
        </a:lnSpc>
        <a:spcBef>
          <a:spcPct val="0"/>
        </a:spcBef>
        <a:buNone/>
        <a:defRPr sz="40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System Font Regular"/>
        <a:buChar char="⏤"/>
        <a:defRPr sz="2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thinkcollege.net/"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ZtAa9ACRPZk?feature=oembed" TargetMode="Externa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icpedia.org/highway-signs/i/independent.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pa.gov/en/agencies/vote/voter-support/new-voters.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transitiondiscoveries.or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hyperlink" Target="http://www.mynextmove.org/explore/ip" TargetMode="External"/><Relationship Id="rId7" Type="http://schemas.openxmlformats.org/officeDocument/2006/relationships/hyperlink" Target="https://www.pacareerlink.pa.gov/jponline/Persona/PersonaPage/IndividualDisabilities" TargetMode="External"/><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notesSlide" Target="../notesSlides/notesSlide18.xml"/><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hyperlink" Target="https://www.nationaldisabilityinstitute.org/downloads/" TargetMode="External"/><Relationship Id="rId11" Type="http://schemas.openxmlformats.org/officeDocument/2006/relationships/image" Target="../media/image29.svg"/><Relationship Id="rId5" Type="http://schemas.openxmlformats.org/officeDocument/2006/relationships/hyperlink" Target="https://www.pacer.org/transition/resource-library/publications/NPC-34.pdf" TargetMode="External"/><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hyperlink" Target="https://www.disabilityrightspa.org/resources/" TargetMode="External"/><Relationship Id="rId9" Type="http://schemas.openxmlformats.org/officeDocument/2006/relationships/image" Target="../media/image27.svg"/><Relationship Id="rId1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hyperlink" Target="https://home.myodp.org/2023/07/14/odp-reissues-the-gold-book/"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hyperlink" Target="https://www.ssa.gov/redboo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disabilityrightspa.org/wp-content/uploads/2018/04/TransitionToAdulthoodGuideForTransitionAgeIndividsAndFamiliesMARCH2018.pdf"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mailto:IOD@temple.edu" TargetMode="External"/><Relationship Id="rId2" Type="http://schemas.openxmlformats.org/officeDocument/2006/relationships/hyperlink" Target="https://disabilities.temple.edu/" TargetMode="External"/><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XcIT29_xOd0?start=1&amp;feature=oembed" TargetMode="Externa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054" y="888111"/>
            <a:ext cx="7980426" cy="3172968"/>
          </a:xfrm>
        </p:spPr>
        <p:txBody>
          <a:bodyPr>
            <a:normAutofit fontScale="90000"/>
          </a:bodyPr>
          <a:lstStyle/>
          <a:p>
            <a:r>
              <a:rPr lang="en-US" dirty="0">
                <a:latin typeface="Arial"/>
                <a:ea typeface="Verdana"/>
                <a:cs typeface="Arial"/>
              </a:rPr>
              <a:t>Transition Plan is Not Just a Form: Transition to Adulthood</a:t>
            </a:r>
            <a:endParaRPr lang="en-US" dirty="0"/>
          </a:p>
        </p:txBody>
      </p:sp>
      <p:sp>
        <p:nvSpPr>
          <p:cNvPr id="3" name="Subtitle 2"/>
          <p:cNvSpPr>
            <a:spLocks noGrp="1"/>
          </p:cNvSpPr>
          <p:nvPr>
            <p:ph type="subTitle" idx="1"/>
          </p:nvPr>
        </p:nvSpPr>
        <p:spPr>
          <a:xfrm>
            <a:off x="432054" y="4727448"/>
            <a:ext cx="8277606" cy="905256"/>
          </a:xfrm>
        </p:spPr>
        <p:txBody>
          <a:bodyPr vert="horz" lIns="68580" tIns="34290" rIns="68580" bIns="34290" rtlCol="0" anchor="t">
            <a:normAutofit/>
          </a:bodyPr>
          <a:lstStyle/>
          <a:p>
            <a:r>
              <a:rPr lang="en-US" dirty="0"/>
              <a:t>Institute on Disabilities at Temple University</a:t>
            </a:r>
          </a:p>
          <a:p>
            <a:r>
              <a:rPr lang="en-US" dirty="0">
                <a:ea typeface="+mn-lt"/>
                <a:cs typeface="+mn-lt"/>
              </a:rPr>
              <a:t>Families Reimaging Inclusive Lives (FRIL)</a:t>
            </a:r>
          </a:p>
        </p:txBody>
      </p:sp>
      <p:pic>
        <p:nvPicPr>
          <p:cNvPr id="4" name="Picture 3" descr="Institute on Disabilities at Temple University, College of Edcuation and Human Development">
            <a:extLst>
              <a:ext uri="{FF2B5EF4-FFF2-40B4-BE49-F238E27FC236}">
                <a16:creationId xmlns:a16="http://schemas.microsoft.com/office/drawing/2014/main" id="{1BA0B439-F02D-1927-7A07-E80BE6E69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 y="5662422"/>
            <a:ext cx="3200400" cy="8001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EFB4C-9A5D-E66D-A157-658EEB02F176}"/>
              </a:ext>
            </a:extLst>
          </p:cNvPr>
          <p:cNvSpPr>
            <a:spLocks noGrp="1"/>
          </p:cNvSpPr>
          <p:nvPr>
            <p:ph type="title"/>
          </p:nvPr>
        </p:nvSpPr>
        <p:spPr>
          <a:xfrm>
            <a:off x="717619" y="1103034"/>
            <a:ext cx="3115184" cy="4166010"/>
          </a:xfrm>
        </p:spPr>
        <p:txBody>
          <a:bodyPr vert="horz" lIns="91440" tIns="45720" rIns="91440" bIns="45720" rtlCol="0" anchor="ctr">
            <a:normAutofit/>
          </a:bodyPr>
          <a:lstStyle/>
          <a:p>
            <a:br>
              <a:rPr lang="en-US" sz="3700" kern="1200" dirty="0">
                <a:solidFill>
                  <a:srgbClr val="FFFFFF"/>
                </a:solidFill>
                <a:cs typeface="Arial" panose="020B0604020202020204" pitchFamily="34" charset="0"/>
              </a:rPr>
            </a:br>
            <a:r>
              <a:rPr lang="en-US" sz="3700" kern="1200" dirty="0">
                <a:solidFill>
                  <a:srgbClr val="FFFFFF"/>
                </a:solidFill>
                <a:cs typeface="Arial" panose="020B0604020202020204" pitchFamily="34" charset="0"/>
              </a:rPr>
              <a:t>Having a Vision for Transition-Components of a Transition Plan</a:t>
            </a:r>
          </a:p>
          <a:p>
            <a:endParaRPr lang="en-US" sz="3700" kern="1200" dirty="0">
              <a:solidFill>
                <a:srgbClr val="FFFFFF"/>
              </a:solidFill>
              <a:cs typeface="Arial" panose="020B0604020202020204" pitchFamily="34" charset="0"/>
            </a:endParaRPr>
          </a:p>
        </p:txBody>
      </p:sp>
      <p:sp>
        <p:nvSpPr>
          <p:cNvPr id="3" name="Text Placeholder 2">
            <a:extLst>
              <a:ext uri="{FF2B5EF4-FFF2-40B4-BE49-F238E27FC236}">
                <a16:creationId xmlns:a16="http://schemas.microsoft.com/office/drawing/2014/main" id="{54F6EEE7-BBE6-AA07-ACB8-BF289748B1E1}"/>
              </a:ext>
            </a:extLst>
          </p:cNvPr>
          <p:cNvSpPr>
            <a:spLocks noGrp="1"/>
          </p:cNvSpPr>
          <p:nvPr>
            <p:ph type="body" idx="1"/>
          </p:nvPr>
        </p:nvSpPr>
        <p:spPr>
          <a:xfrm>
            <a:off x="4572000" y="820880"/>
            <a:ext cx="3943349" cy="4889350"/>
          </a:xfrm>
        </p:spPr>
        <p:txBody>
          <a:bodyPr vert="horz" lIns="91440" tIns="45720" rIns="91440" bIns="45720" rtlCol="0" anchor="t">
            <a:normAutofit/>
          </a:bodyPr>
          <a:lstStyle/>
          <a:p>
            <a:pPr marL="800100" lvl="1" indent="-228600">
              <a:buFont typeface="Arial" panose="020B0604020202020204" pitchFamily="34" charset="0"/>
              <a:buChar char="•"/>
            </a:pPr>
            <a:r>
              <a:rPr lang="en-US" sz="2800" dirty="0">
                <a:solidFill>
                  <a:schemeClr val="tx1"/>
                </a:solidFill>
                <a:cs typeface="Arial" panose="020B0604020202020204" pitchFamily="34" charset="0"/>
              </a:rPr>
              <a:t>Based on student's strengths, preferences, and interests</a:t>
            </a:r>
            <a:endParaRPr lang="en-US" sz="2800" dirty="0">
              <a:solidFill>
                <a:schemeClr val="tx1"/>
              </a:solidFill>
              <a:ea typeface="Calibri"/>
              <a:cs typeface="Arial" panose="020B0604020202020204" pitchFamily="34" charset="0"/>
            </a:endParaRPr>
          </a:p>
          <a:p>
            <a:pPr marL="800100" lvl="1" indent="-228600">
              <a:buFont typeface="Arial" panose="020B0604020202020204" pitchFamily="34" charset="0"/>
              <a:buChar char="•"/>
            </a:pPr>
            <a:r>
              <a:rPr lang="en-US" sz="2800" dirty="0">
                <a:solidFill>
                  <a:schemeClr val="tx1"/>
                </a:solidFill>
                <a:cs typeface="Arial" panose="020B0604020202020204" pitchFamily="34" charset="0"/>
              </a:rPr>
              <a:t>Transition assessments</a:t>
            </a:r>
            <a:endParaRPr lang="en-US" sz="2800" dirty="0">
              <a:solidFill>
                <a:schemeClr val="tx1"/>
              </a:solidFill>
              <a:ea typeface="Calibri"/>
              <a:cs typeface="Arial" panose="020B0604020202020204" pitchFamily="34" charset="0"/>
            </a:endParaRPr>
          </a:p>
          <a:p>
            <a:pPr marL="800100" lvl="1" indent="-228600">
              <a:buFont typeface="Arial" panose="020B0604020202020204" pitchFamily="34" charset="0"/>
              <a:buChar char="•"/>
            </a:pPr>
            <a:r>
              <a:rPr lang="en-US" sz="2800" b="1" dirty="0">
                <a:solidFill>
                  <a:schemeClr val="tx1"/>
                </a:solidFill>
                <a:cs typeface="Arial" panose="020B0604020202020204" pitchFamily="34" charset="0"/>
              </a:rPr>
              <a:t>Measurable</a:t>
            </a:r>
            <a:r>
              <a:rPr lang="en-US" sz="2800" dirty="0">
                <a:solidFill>
                  <a:schemeClr val="tx1"/>
                </a:solidFill>
                <a:cs typeface="Arial" panose="020B0604020202020204" pitchFamily="34" charset="0"/>
              </a:rPr>
              <a:t> post-secondary goals</a:t>
            </a:r>
            <a:endParaRPr lang="en-US" sz="2800" dirty="0">
              <a:solidFill>
                <a:schemeClr val="tx1"/>
              </a:solidFill>
              <a:ea typeface="Calibri"/>
              <a:cs typeface="Arial" panose="020B0604020202020204" pitchFamily="34" charset="0"/>
            </a:endParaRPr>
          </a:p>
          <a:p>
            <a:pPr marL="800100" lvl="1" indent="-228600">
              <a:buFont typeface="Arial" panose="020B0604020202020204" pitchFamily="34" charset="0"/>
              <a:buChar char="•"/>
            </a:pPr>
            <a:r>
              <a:rPr lang="en-US" sz="2800" dirty="0">
                <a:solidFill>
                  <a:schemeClr val="tx1"/>
                </a:solidFill>
                <a:cs typeface="Arial" panose="020B0604020202020204" pitchFamily="34" charset="0"/>
              </a:rPr>
              <a:t>Post-school outcomes</a:t>
            </a:r>
            <a:endParaRPr lang="en-US" sz="2800" dirty="0">
              <a:solidFill>
                <a:schemeClr val="tx1"/>
              </a:solidFill>
              <a:ea typeface="Calibri"/>
              <a:cs typeface="Arial" panose="020B0604020202020204" pitchFamily="34" charset="0"/>
            </a:endParaRPr>
          </a:p>
          <a:p>
            <a:pPr marL="800100" lvl="1" indent="-228600">
              <a:buFont typeface="Arial" panose="020B0604020202020204" pitchFamily="34" charset="0"/>
              <a:buChar char="•"/>
            </a:pPr>
            <a:r>
              <a:rPr lang="en-US" sz="2800" dirty="0">
                <a:solidFill>
                  <a:schemeClr val="tx1"/>
                </a:solidFill>
                <a:cs typeface="Arial" panose="020B0604020202020204" pitchFamily="34" charset="0"/>
              </a:rPr>
              <a:t>Transition services</a:t>
            </a:r>
            <a:endParaRPr lang="en-US" sz="2800" dirty="0">
              <a:solidFill>
                <a:schemeClr val="tx1"/>
              </a:solidFill>
              <a:ea typeface="Calibri"/>
              <a:cs typeface="Arial" panose="020B0604020202020204" pitchFamily="34" charset="0"/>
            </a:endParaRPr>
          </a:p>
        </p:txBody>
      </p:sp>
      <p:sp>
        <p:nvSpPr>
          <p:cNvPr id="54" name="Freeform: Shape 5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44776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B77A-0D07-88D8-163E-0A161A1B903C}"/>
              </a:ext>
            </a:extLst>
          </p:cNvPr>
          <p:cNvSpPr>
            <a:spLocks noGrp="1"/>
          </p:cNvSpPr>
          <p:nvPr>
            <p:ph type="title"/>
          </p:nvPr>
        </p:nvSpPr>
        <p:spPr>
          <a:xfrm>
            <a:off x="1968500" y="305117"/>
            <a:ext cx="7886700" cy="643573"/>
          </a:xfrm>
        </p:spPr>
        <p:txBody>
          <a:bodyPr/>
          <a:lstStyle/>
          <a:p>
            <a:r>
              <a:rPr lang="en-US" dirty="0"/>
              <a:t>Transition in the EIP</a:t>
            </a:r>
          </a:p>
        </p:txBody>
      </p:sp>
      <p:sp>
        <p:nvSpPr>
          <p:cNvPr id="3" name="Content Placeholder 2">
            <a:extLst>
              <a:ext uri="{FF2B5EF4-FFF2-40B4-BE49-F238E27FC236}">
                <a16:creationId xmlns:a16="http://schemas.microsoft.com/office/drawing/2014/main" id="{F347E295-2638-DCAB-FA60-CED38197BC56}"/>
              </a:ext>
            </a:extLst>
          </p:cNvPr>
          <p:cNvSpPr>
            <a:spLocks noGrp="1"/>
          </p:cNvSpPr>
          <p:nvPr>
            <p:ph idx="1"/>
          </p:nvPr>
        </p:nvSpPr>
        <p:spPr>
          <a:xfrm>
            <a:off x="694690" y="1253331"/>
            <a:ext cx="8017510" cy="4351338"/>
          </a:xfrm>
        </p:spPr>
        <p:txBody>
          <a:bodyPr/>
          <a:lstStyle/>
          <a:p>
            <a:pPr marL="0" indent="0" algn="ctr">
              <a:spcAft>
                <a:spcPts val="4200"/>
              </a:spcAft>
              <a:buNone/>
            </a:pPr>
            <a:r>
              <a:rPr lang="en-US" dirty="0"/>
              <a:t>IEP Team identifies present levels of strengths, needs, interests</a:t>
            </a:r>
          </a:p>
          <a:p>
            <a:pPr marL="0" indent="0" algn="ctr">
              <a:spcAft>
                <a:spcPts val="4200"/>
              </a:spcAft>
              <a:buNone/>
            </a:pPr>
            <a:r>
              <a:rPr lang="en-US" dirty="0"/>
              <a:t>IEP: Measurable post-secondary goals</a:t>
            </a:r>
          </a:p>
          <a:p>
            <a:pPr marL="0" indent="0" algn="ctr">
              <a:spcAft>
                <a:spcPts val="4200"/>
              </a:spcAft>
              <a:buNone/>
            </a:pPr>
            <a:r>
              <a:rPr lang="en-US" dirty="0"/>
              <a:t>Transition services</a:t>
            </a:r>
          </a:p>
          <a:p>
            <a:pPr marL="0" indent="0" algn="ctr">
              <a:spcAft>
                <a:spcPts val="4200"/>
              </a:spcAft>
              <a:buNone/>
            </a:pPr>
            <a:r>
              <a:rPr lang="en-US" dirty="0"/>
              <a:t>Annual goals • Course of study • Other activities</a:t>
            </a:r>
          </a:p>
        </p:txBody>
      </p:sp>
      <p:sp>
        <p:nvSpPr>
          <p:cNvPr id="4" name="Down Arrow 3">
            <a:extLst>
              <a:ext uri="{FF2B5EF4-FFF2-40B4-BE49-F238E27FC236}">
                <a16:creationId xmlns:a16="http://schemas.microsoft.com/office/drawing/2014/main" id="{72DB7824-0E44-521E-A464-5E2AFBDDEA14}"/>
              </a:ext>
              <a:ext uri="{C183D7F6-B498-43B3-948B-1728B52AA6E4}">
                <adec:decorative xmlns:adec="http://schemas.microsoft.com/office/drawing/2017/decorative" val="1"/>
              </a:ext>
            </a:extLst>
          </p:cNvPr>
          <p:cNvSpPr/>
          <p:nvPr/>
        </p:nvSpPr>
        <p:spPr>
          <a:xfrm>
            <a:off x="4610100" y="2286000"/>
            <a:ext cx="444500" cy="533400"/>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5" name="Down Arrow 4">
            <a:extLst>
              <a:ext uri="{FF2B5EF4-FFF2-40B4-BE49-F238E27FC236}">
                <a16:creationId xmlns:a16="http://schemas.microsoft.com/office/drawing/2014/main" id="{7F0163DF-D69C-C9FE-2085-8890C3ED1958}"/>
              </a:ext>
              <a:ext uri="{C183D7F6-B498-43B3-948B-1728B52AA6E4}">
                <adec:decorative xmlns:adec="http://schemas.microsoft.com/office/drawing/2017/decorative" val="1"/>
              </a:ext>
            </a:extLst>
          </p:cNvPr>
          <p:cNvSpPr/>
          <p:nvPr/>
        </p:nvSpPr>
        <p:spPr>
          <a:xfrm>
            <a:off x="4610100" y="3213100"/>
            <a:ext cx="444500" cy="533400"/>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6" name="Down Arrow 5">
            <a:extLst>
              <a:ext uri="{FF2B5EF4-FFF2-40B4-BE49-F238E27FC236}">
                <a16:creationId xmlns:a16="http://schemas.microsoft.com/office/drawing/2014/main" id="{8004509B-44C6-D303-95DF-13BD852A89FC}"/>
              </a:ext>
              <a:ext uri="{C183D7F6-B498-43B3-948B-1728B52AA6E4}">
                <adec:decorative xmlns:adec="http://schemas.microsoft.com/office/drawing/2017/decorative" val="1"/>
              </a:ext>
            </a:extLst>
          </p:cNvPr>
          <p:cNvSpPr/>
          <p:nvPr/>
        </p:nvSpPr>
        <p:spPr>
          <a:xfrm>
            <a:off x="4610100" y="4191000"/>
            <a:ext cx="444500" cy="533400"/>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7" name="Down Arrow 6">
            <a:extLst>
              <a:ext uri="{FF2B5EF4-FFF2-40B4-BE49-F238E27FC236}">
                <a16:creationId xmlns:a16="http://schemas.microsoft.com/office/drawing/2014/main" id="{00340395-628C-6765-64FC-96E80EF1FD44}"/>
              </a:ext>
              <a:ext uri="{C183D7F6-B498-43B3-948B-1728B52AA6E4}">
                <adec:decorative xmlns:adec="http://schemas.microsoft.com/office/drawing/2017/decorative" val="1"/>
              </a:ext>
            </a:extLst>
          </p:cNvPr>
          <p:cNvSpPr/>
          <p:nvPr/>
        </p:nvSpPr>
        <p:spPr>
          <a:xfrm>
            <a:off x="2057400" y="4279900"/>
            <a:ext cx="444500" cy="533400"/>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8" name="Down Arrow 7">
            <a:extLst>
              <a:ext uri="{FF2B5EF4-FFF2-40B4-BE49-F238E27FC236}">
                <a16:creationId xmlns:a16="http://schemas.microsoft.com/office/drawing/2014/main" id="{8A9C286D-31D3-6760-AC88-650E5115B70A}"/>
              </a:ext>
              <a:ext uri="{C183D7F6-B498-43B3-948B-1728B52AA6E4}">
                <adec:decorative xmlns:adec="http://schemas.microsoft.com/office/drawing/2017/decorative" val="1"/>
              </a:ext>
            </a:extLst>
          </p:cNvPr>
          <p:cNvSpPr/>
          <p:nvPr/>
        </p:nvSpPr>
        <p:spPr>
          <a:xfrm>
            <a:off x="6985000" y="4191000"/>
            <a:ext cx="444500" cy="533400"/>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Tree>
    <p:extLst>
      <p:ext uri="{BB962C8B-B14F-4D97-AF65-F5344CB8AC3E}">
        <p14:creationId xmlns:p14="http://schemas.microsoft.com/office/powerpoint/2010/main" val="145267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92ED-D35C-4E01-38D0-FC88E3247B7A}"/>
              </a:ext>
            </a:extLst>
          </p:cNvPr>
          <p:cNvSpPr>
            <a:spLocks noGrp="1"/>
          </p:cNvSpPr>
          <p:nvPr>
            <p:ph type="title"/>
          </p:nvPr>
        </p:nvSpPr>
        <p:spPr>
          <a:xfrm>
            <a:off x="914400" y="800100"/>
            <a:ext cx="7886700" cy="644525"/>
          </a:xfrm>
        </p:spPr>
        <p:txBody>
          <a:bodyPr>
            <a:noAutofit/>
          </a:bodyPr>
          <a:lstStyle/>
          <a:p>
            <a:r>
              <a:rPr lang="en-US" dirty="0"/>
              <a:t>Student's Strengths, Preferences and Interests</a:t>
            </a:r>
          </a:p>
        </p:txBody>
      </p:sp>
      <p:sp>
        <p:nvSpPr>
          <p:cNvPr id="3" name="Content Placeholder 2">
            <a:extLst>
              <a:ext uri="{FF2B5EF4-FFF2-40B4-BE49-F238E27FC236}">
                <a16:creationId xmlns:a16="http://schemas.microsoft.com/office/drawing/2014/main" id="{8D42158E-EC52-8FE9-8FE5-15D88E4378AA}"/>
              </a:ext>
            </a:extLst>
          </p:cNvPr>
          <p:cNvSpPr>
            <a:spLocks noGrp="1"/>
          </p:cNvSpPr>
          <p:nvPr>
            <p:ph idx="1"/>
          </p:nvPr>
        </p:nvSpPr>
        <p:spPr>
          <a:xfrm>
            <a:off x="914400" y="2032000"/>
            <a:ext cx="7845425" cy="4222750"/>
          </a:xfrm>
        </p:spPr>
        <p:txBody>
          <a:bodyPr vert="horz" lIns="91440" tIns="45720" rIns="91440" bIns="45720" rtlCol="0" anchor="t">
            <a:noAutofit/>
          </a:bodyPr>
          <a:lstStyle/>
          <a:p>
            <a:r>
              <a:rPr lang="en-US" dirty="0"/>
              <a:t>Crucial for student success</a:t>
            </a:r>
          </a:p>
          <a:p>
            <a:r>
              <a:rPr lang="en-US" dirty="0"/>
              <a:t>Allows for personalized plan that maximizes potential</a:t>
            </a:r>
          </a:p>
          <a:p>
            <a:r>
              <a:rPr lang="en-US" dirty="0"/>
              <a:t>Empowers them to take active role in decisions about their future</a:t>
            </a:r>
          </a:p>
          <a:p>
            <a:r>
              <a:rPr lang="en-US" dirty="0"/>
              <a:t>Plan can be designed with relevant goals</a:t>
            </a:r>
          </a:p>
          <a:p>
            <a:r>
              <a:rPr lang="en-US" dirty="0"/>
              <a:t>Utilize a strengths-based approach promotes self-esteem</a:t>
            </a:r>
          </a:p>
          <a:p>
            <a:r>
              <a:rPr lang="en-US" dirty="0"/>
              <a:t>Identifies challenges and possible barriers</a:t>
            </a:r>
          </a:p>
        </p:txBody>
      </p:sp>
    </p:spTree>
    <p:extLst>
      <p:ext uri="{BB962C8B-B14F-4D97-AF65-F5344CB8AC3E}">
        <p14:creationId xmlns:p14="http://schemas.microsoft.com/office/powerpoint/2010/main" val="970757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FEE7F-95F2-7E4F-636E-4EED88495C0D}"/>
              </a:ext>
            </a:extLst>
          </p:cNvPr>
          <p:cNvSpPr>
            <a:spLocks noGrp="1"/>
          </p:cNvSpPr>
          <p:nvPr>
            <p:ph type="title"/>
          </p:nvPr>
        </p:nvSpPr>
        <p:spPr>
          <a:xfrm>
            <a:off x="754063" y="571500"/>
            <a:ext cx="7886700" cy="644525"/>
          </a:xfrm>
        </p:spPr>
        <p:txBody>
          <a:bodyPr/>
          <a:lstStyle/>
          <a:p>
            <a:r>
              <a:rPr lang="en-US" dirty="0"/>
              <a:t>Transition Assessments</a:t>
            </a:r>
          </a:p>
          <a:p>
            <a:endParaRPr lang="en-US" dirty="0"/>
          </a:p>
        </p:txBody>
      </p:sp>
      <p:sp>
        <p:nvSpPr>
          <p:cNvPr id="3" name="Content Placeholder 2">
            <a:extLst>
              <a:ext uri="{FF2B5EF4-FFF2-40B4-BE49-F238E27FC236}">
                <a16:creationId xmlns:a16="http://schemas.microsoft.com/office/drawing/2014/main" id="{43C48F4A-5D02-C345-F7AE-B62B3DBC2A5F}"/>
              </a:ext>
            </a:extLst>
          </p:cNvPr>
          <p:cNvSpPr>
            <a:spLocks noGrp="1"/>
          </p:cNvSpPr>
          <p:nvPr>
            <p:ph sz="half" idx="1"/>
          </p:nvPr>
        </p:nvSpPr>
        <p:spPr>
          <a:xfrm>
            <a:off x="579121" y="1290117"/>
            <a:ext cx="3867150" cy="4351338"/>
          </a:xfrm>
        </p:spPr>
        <p:txBody>
          <a:bodyPr vert="horz" lIns="91440" tIns="45720" rIns="91440" bIns="45720" rtlCol="0" anchor="t">
            <a:noAutofit/>
          </a:bodyPr>
          <a:lstStyle/>
          <a:p>
            <a:r>
              <a:rPr lang="en-US" dirty="0"/>
              <a:t>Required by law to determine transition goals and services</a:t>
            </a:r>
          </a:p>
          <a:p>
            <a:endParaRPr lang="en-US" dirty="0"/>
          </a:p>
          <a:p>
            <a:r>
              <a:rPr lang="en-US" dirty="0"/>
              <a:t>Areas: training, education, employment and independent living skills</a:t>
            </a:r>
          </a:p>
          <a:p>
            <a:endParaRPr lang="en-US" dirty="0"/>
          </a:p>
        </p:txBody>
      </p:sp>
      <p:sp>
        <p:nvSpPr>
          <p:cNvPr id="4" name="Content Placeholder 3">
            <a:extLst>
              <a:ext uri="{FF2B5EF4-FFF2-40B4-BE49-F238E27FC236}">
                <a16:creationId xmlns:a16="http://schemas.microsoft.com/office/drawing/2014/main" id="{A9E0DC02-1DAD-0AAF-0FC4-8AACF81A44AE}"/>
              </a:ext>
            </a:extLst>
          </p:cNvPr>
          <p:cNvSpPr>
            <a:spLocks noGrp="1"/>
          </p:cNvSpPr>
          <p:nvPr>
            <p:ph sz="half" idx="2"/>
          </p:nvPr>
        </p:nvSpPr>
        <p:spPr>
          <a:xfrm>
            <a:off x="4697730" y="1253331"/>
            <a:ext cx="3867150" cy="4351338"/>
          </a:xfrm>
        </p:spPr>
        <p:txBody>
          <a:bodyPr vert="horz" lIns="91440" tIns="45720" rIns="91440" bIns="45720" rtlCol="0" anchor="t">
            <a:noAutofit/>
          </a:bodyPr>
          <a:lstStyle/>
          <a:p>
            <a:r>
              <a:rPr lang="en-US" dirty="0"/>
              <a:t>Results documented in Present levels of academic achievement and functional performance section of the IEP</a:t>
            </a:r>
          </a:p>
          <a:p>
            <a:r>
              <a:rPr lang="en-US" dirty="0"/>
              <a:t>Examples</a:t>
            </a:r>
          </a:p>
          <a:p>
            <a:pPr lvl="1"/>
            <a:r>
              <a:rPr lang="en-US" dirty="0"/>
              <a:t>Interviews</a:t>
            </a:r>
          </a:p>
          <a:p>
            <a:pPr lvl="1"/>
            <a:r>
              <a:rPr lang="en-US" dirty="0"/>
              <a:t>Online assessments</a:t>
            </a:r>
          </a:p>
          <a:p>
            <a:pPr lvl="1"/>
            <a:r>
              <a:rPr lang="en-US" dirty="0"/>
              <a:t>Surveys</a:t>
            </a:r>
          </a:p>
          <a:p>
            <a:pPr lvl="1"/>
            <a:r>
              <a:rPr lang="en-US" dirty="0"/>
              <a:t>Interest inventories</a:t>
            </a:r>
          </a:p>
          <a:p>
            <a:endParaRPr lang="en-US" dirty="0"/>
          </a:p>
          <a:p>
            <a:endParaRPr lang="en-US" dirty="0"/>
          </a:p>
        </p:txBody>
      </p:sp>
    </p:spTree>
    <p:extLst>
      <p:ext uri="{BB962C8B-B14F-4D97-AF65-F5344CB8AC3E}">
        <p14:creationId xmlns:p14="http://schemas.microsoft.com/office/powerpoint/2010/main" val="2582893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8C13-7420-4F0E-172B-F4D298432001}"/>
              </a:ext>
            </a:extLst>
          </p:cNvPr>
          <p:cNvSpPr>
            <a:spLocks noGrp="1"/>
          </p:cNvSpPr>
          <p:nvPr>
            <p:ph type="title"/>
          </p:nvPr>
        </p:nvSpPr>
        <p:spPr>
          <a:xfrm>
            <a:off x="630238" y="123985"/>
            <a:ext cx="7886700" cy="669665"/>
          </a:xfrm>
        </p:spPr>
        <p:txBody>
          <a:bodyPr>
            <a:normAutofit fontScale="90000"/>
          </a:bodyPr>
          <a:lstStyle/>
          <a:p>
            <a:r>
              <a:rPr lang="en-US" sz="4400">
                <a:latin typeface="Arial"/>
                <a:cs typeface="Arial"/>
              </a:rPr>
              <a:t>Setting Goals: Education</a:t>
            </a:r>
            <a:endParaRPr lang="en-US" sz="4400">
              <a:cs typeface="Arial"/>
            </a:endParaRPr>
          </a:p>
        </p:txBody>
      </p:sp>
      <p:sp>
        <p:nvSpPr>
          <p:cNvPr id="3" name="Text Placeholder 2">
            <a:extLst>
              <a:ext uri="{FF2B5EF4-FFF2-40B4-BE49-F238E27FC236}">
                <a16:creationId xmlns:a16="http://schemas.microsoft.com/office/drawing/2014/main" id="{38F0B0FA-45B0-6D34-76D3-CE39B1BB5012}"/>
              </a:ext>
            </a:extLst>
          </p:cNvPr>
          <p:cNvSpPr>
            <a:spLocks noGrp="1"/>
          </p:cNvSpPr>
          <p:nvPr>
            <p:ph type="body" idx="1"/>
          </p:nvPr>
        </p:nvSpPr>
        <p:spPr>
          <a:xfrm>
            <a:off x="4488466" y="1063848"/>
            <a:ext cx="3926610" cy="1093987"/>
          </a:xfrm>
        </p:spPr>
        <p:txBody>
          <a:bodyPr vert="horz" lIns="91440" tIns="45720" rIns="91440" bIns="45720" rtlCol="0" anchor="ctr">
            <a:normAutofit/>
          </a:bodyPr>
          <a:lstStyle/>
          <a:p>
            <a:pPr algn="ctr"/>
            <a:r>
              <a:rPr lang="en-US" sz="3200" dirty="0">
                <a:latin typeface="Arial"/>
                <a:cs typeface="Arial"/>
              </a:rPr>
              <a:t>Measurable Post-Secondary Goals </a:t>
            </a:r>
            <a:endParaRPr lang="en-US" sz="3200" dirty="0">
              <a:cs typeface="Arial"/>
            </a:endParaRPr>
          </a:p>
        </p:txBody>
      </p:sp>
      <p:sp>
        <p:nvSpPr>
          <p:cNvPr id="4" name="Content Placeholder 3">
            <a:extLst>
              <a:ext uri="{FF2B5EF4-FFF2-40B4-BE49-F238E27FC236}">
                <a16:creationId xmlns:a16="http://schemas.microsoft.com/office/drawing/2014/main" id="{2057532C-5D0B-36E8-7506-D153EE77D7A3}"/>
              </a:ext>
            </a:extLst>
          </p:cNvPr>
          <p:cNvSpPr>
            <a:spLocks noGrp="1"/>
          </p:cNvSpPr>
          <p:nvPr>
            <p:ph sz="half" idx="2"/>
          </p:nvPr>
        </p:nvSpPr>
        <p:spPr>
          <a:xfrm>
            <a:off x="4642795" y="2167481"/>
            <a:ext cx="3617954" cy="3684588"/>
          </a:xfrm>
        </p:spPr>
        <p:txBody>
          <a:bodyPr vert="horz" lIns="91440" tIns="45720" rIns="91440" bIns="45720" rtlCol="0" anchor="t">
            <a:normAutofit/>
          </a:bodyPr>
          <a:lstStyle/>
          <a:p>
            <a:pPr marL="0" indent="0">
              <a:buNone/>
            </a:pPr>
            <a:r>
              <a:rPr lang="en-US" dirty="0">
                <a:latin typeface="Arial"/>
                <a:cs typeface="Arial"/>
              </a:rPr>
              <a:t>When given a 10-ingredient recipe, Sarah will correctly measure all ingredients in 8 out of 10 trials.</a:t>
            </a:r>
            <a:endParaRPr lang="en-US" dirty="0"/>
          </a:p>
          <a:p>
            <a:endParaRPr lang="en-US" dirty="0">
              <a:cs typeface="Arial"/>
            </a:endParaRPr>
          </a:p>
        </p:txBody>
      </p:sp>
      <p:sp>
        <p:nvSpPr>
          <p:cNvPr id="5" name="Text Placeholder 4">
            <a:extLst>
              <a:ext uri="{FF2B5EF4-FFF2-40B4-BE49-F238E27FC236}">
                <a16:creationId xmlns:a16="http://schemas.microsoft.com/office/drawing/2014/main" id="{4A5A8977-D4D1-C504-EDC7-58962912B92C}"/>
              </a:ext>
            </a:extLst>
          </p:cNvPr>
          <p:cNvSpPr>
            <a:spLocks noGrp="1"/>
          </p:cNvSpPr>
          <p:nvPr>
            <p:ph type="body" sz="quarter" idx="3"/>
          </p:nvPr>
        </p:nvSpPr>
        <p:spPr>
          <a:xfrm>
            <a:off x="510492" y="1054203"/>
            <a:ext cx="3926370" cy="1093987"/>
          </a:xfrm>
        </p:spPr>
        <p:txBody>
          <a:bodyPr vert="horz" lIns="91440" tIns="45720" rIns="91440" bIns="45720" rtlCol="0" anchor="ctr">
            <a:normAutofit/>
          </a:bodyPr>
          <a:lstStyle/>
          <a:p>
            <a:pPr algn="ctr"/>
            <a:r>
              <a:rPr lang="en-US" sz="3200" dirty="0">
                <a:latin typeface="Arial"/>
                <a:cs typeface="Arial"/>
              </a:rPr>
              <a:t>Post-School Outcomes</a:t>
            </a:r>
            <a:endParaRPr lang="en-US" sz="3200" dirty="0">
              <a:cs typeface="Arial"/>
            </a:endParaRPr>
          </a:p>
        </p:txBody>
      </p:sp>
      <p:sp>
        <p:nvSpPr>
          <p:cNvPr id="6" name="Content Placeholder 5">
            <a:extLst>
              <a:ext uri="{FF2B5EF4-FFF2-40B4-BE49-F238E27FC236}">
                <a16:creationId xmlns:a16="http://schemas.microsoft.com/office/drawing/2014/main" id="{C453793F-251E-247B-23CE-1F5684233F26}"/>
              </a:ext>
            </a:extLst>
          </p:cNvPr>
          <p:cNvSpPr>
            <a:spLocks noGrp="1"/>
          </p:cNvSpPr>
          <p:nvPr>
            <p:ph sz="quarter" idx="4"/>
          </p:nvPr>
        </p:nvSpPr>
        <p:spPr>
          <a:xfrm>
            <a:off x="877023" y="2177127"/>
            <a:ext cx="3588775" cy="3674943"/>
          </a:xfrm>
        </p:spPr>
        <p:txBody>
          <a:bodyPr vert="horz" lIns="91440" tIns="45720" rIns="91440" bIns="45720" rtlCol="0" anchor="t">
            <a:normAutofit/>
          </a:bodyPr>
          <a:lstStyle/>
          <a:p>
            <a:pPr marL="0" indent="0">
              <a:buNone/>
            </a:pPr>
            <a:r>
              <a:rPr lang="en-US" dirty="0">
                <a:latin typeface="Arial"/>
                <a:cs typeface="Arial"/>
              </a:rPr>
              <a:t>After graduation, Sarah will enroll in a culinary arts program at a community college.</a:t>
            </a:r>
            <a:endParaRPr lang="en-US" dirty="0">
              <a:cs typeface="Arial"/>
            </a:endParaRPr>
          </a:p>
        </p:txBody>
      </p:sp>
      <p:cxnSp>
        <p:nvCxnSpPr>
          <p:cNvPr id="7" name="Straight Arrow Connector 6">
            <a:extLst>
              <a:ext uri="{FF2B5EF4-FFF2-40B4-BE49-F238E27FC236}">
                <a16:creationId xmlns:a16="http://schemas.microsoft.com/office/drawing/2014/main" id="{03824EED-1B5E-E2B1-C033-B55D34B031D8}"/>
              </a:ext>
              <a:ext uri="{C183D7F6-B498-43B3-948B-1728B52AA6E4}">
                <adec:decorative xmlns:adec="http://schemas.microsoft.com/office/drawing/2017/decorative" val="1"/>
              </a:ext>
            </a:extLst>
          </p:cNvPr>
          <p:cNvCxnSpPr/>
          <p:nvPr/>
        </p:nvCxnSpPr>
        <p:spPr>
          <a:xfrm>
            <a:off x="4452392" y="1023393"/>
            <a:ext cx="17365" cy="4068499"/>
          </a:xfrm>
          <a:prstGeom prst="straightConnector1">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2B55C5E-6303-92EF-811A-B94B87F231E7}"/>
              </a:ext>
              <a:ext uri="{C183D7F6-B498-43B3-948B-1728B52AA6E4}">
                <adec:decorative xmlns:adec="http://schemas.microsoft.com/office/drawing/2017/decorative" val="1"/>
              </a:ext>
            </a:extLst>
          </p:cNvPr>
          <p:cNvCxnSpPr/>
          <p:nvPr/>
        </p:nvCxnSpPr>
        <p:spPr>
          <a:xfrm>
            <a:off x="881725" y="2082598"/>
            <a:ext cx="7386575" cy="17362"/>
          </a:xfrm>
          <a:prstGeom prst="straightConnector1">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087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8C13-7420-4F0E-172B-F4D298432001}"/>
              </a:ext>
            </a:extLst>
          </p:cNvPr>
          <p:cNvSpPr>
            <a:spLocks noGrp="1"/>
          </p:cNvSpPr>
          <p:nvPr>
            <p:ph type="title"/>
          </p:nvPr>
        </p:nvSpPr>
        <p:spPr>
          <a:xfrm>
            <a:off x="630238" y="123985"/>
            <a:ext cx="7886700" cy="669665"/>
          </a:xfrm>
        </p:spPr>
        <p:txBody>
          <a:bodyPr>
            <a:normAutofit fontScale="90000"/>
          </a:bodyPr>
          <a:lstStyle/>
          <a:p>
            <a:r>
              <a:rPr lang="en-US" sz="4400">
                <a:latin typeface="Arial"/>
                <a:cs typeface="Arial"/>
              </a:rPr>
              <a:t>Setting Goals: Employment</a:t>
            </a:r>
            <a:endParaRPr lang="en-US" sz="4400">
              <a:cs typeface="Arial"/>
            </a:endParaRPr>
          </a:p>
        </p:txBody>
      </p:sp>
      <p:sp>
        <p:nvSpPr>
          <p:cNvPr id="3" name="Text Placeholder 2">
            <a:extLst>
              <a:ext uri="{FF2B5EF4-FFF2-40B4-BE49-F238E27FC236}">
                <a16:creationId xmlns:a16="http://schemas.microsoft.com/office/drawing/2014/main" id="{38F0B0FA-45B0-6D34-76D3-CE39B1BB5012}"/>
              </a:ext>
            </a:extLst>
          </p:cNvPr>
          <p:cNvSpPr>
            <a:spLocks noGrp="1"/>
          </p:cNvSpPr>
          <p:nvPr>
            <p:ph type="body" idx="1"/>
          </p:nvPr>
        </p:nvSpPr>
        <p:spPr>
          <a:xfrm>
            <a:off x="4488466" y="1063848"/>
            <a:ext cx="3926610" cy="1093987"/>
          </a:xfrm>
        </p:spPr>
        <p:txBody>
          <a:bodyPr vert="horz" lIns="91440" tIns="45720" rIns="91440" bIns="45720" rtlCol="0" anchor="ctr">
            <a:normAutofit/>
          </a:bodyPr>
          <a:lstStyle/>
          <a:p>
            <a:pPr algn="ctr"/>
            <a:r>
              <a:rPr lang="en-US" sz="3200">
                <a:latin typeface="Arial"/>
                <a:cs typeface="Arial"/>
              </a:rPr>
              <a:t>Measurable Post-Secondary Goals </a:t>
            </a:r>
            <a:endParaRPr lang="en-US" sz="3200">
              <a:cs typeface="Arial"/>
            </a:endParaRPr>
          </a:p>
        </p:txBody>
      </p:sp>
      <p:sp>
        <p:nvSpPr>
          <p:cNvPr id="4" name="Content Placeholder 3">
            <a:extLst>
              <a:ext uri="{FF2B5EF4-FFF2-40B4-BE49-F238E27FC236}">
                <a16:creationId xmlns:a16="http://schemas.microsoft.com/office/drawing/2014/main" id="{2057532C-5D0B-36E8-7506-D153EE77D7A3}"/>
              </a:ext>
            </a:extLst>
          </p:cNvPr>
          <p:cNvSpPr>
            <a:spLocks noGrp="1"/>
          </p:cNvSpPr>
          <p:nvPr>
            <p:ph sz="half" idx="2"/>
          </p:nvPr>
        </p:nvSpPr>
        <p:spPr>
          <a:xfrm>
            <a:off x="4575276" y="2167481"/>
            <a:ext cx="3762636" cy="3684588"/>
          </a:xfrm>
        </p:spPr>
        <p:txBody>
          <a:bodyPr vert="horz" lIns="91440" tIns="45720" rIns="91440" bIns="45720" rtlCol="0" anchor="t">
            <a:normAutofit/>
          </a:bodyPr>
          <a:lstStyle/>
          <a:p>
            <a:pPr marL="0" indent="0">
              <a:buNone/>
            </a:pPr>
            <a:r>
              <a:rPr lang="en-US">
                <a:latin typeface="Arial"/>
                <a:cs typeface="Arial"/>
              </a:rPr>
              <a:t>Craig will be able to describe his disability and list three accommodations that would help support him in his work. </a:t>
            </a:r>
            <a:endParaRPr lang="en-US"/>
          </a:p>
          <a:p>
            <a:endParaRPr lang="en-US">
              <a:cs typeface="Arial"/>
            </a:endParaRPr>
          </a:p>
        </p:txBody>
      </p:sp>
      <p:sp>
        <p:nvSpPr>
          <p:cNvPr id="5" name="Text Placeholder 4">
            <a:extLst>
              <a:ext uri="{FF2B5EF4-FFF2-40B4-BE49-F238E27FC236}">
                <a16:creationId xmlns:a16="http://schemas.microsoft.com/office/drawing/2014/main" id="{4A5A8977-D4D1-C504-EDC7-58962912B92C}"/>
              </a:ext>
            </a:extLst>
          </p:cNvPr>
          <p:cNvSpPr>
            <a:spLocks noGrp="1"/>
          </p:cNvSpPr>
          <p:nvPr>
            <p:ph type="body" sz="quarter" idx="3"/>
          </p:nvPr>
        </p:nvSpPr>
        <p:spPr>
          <a:xfrm>
            <a:off x="510492" y="1054203"/>
            <a:ext cx="3926370" cy="1093987"/>
          </a:xfrm>
        </p:spPr>
        <p:txBody>
          <a:bodyPr vert="horz" lIns="91440" tIns="45720" rIns="91440" bIns="45720" rtlCol="0" anchor="ctr">
            <a:normAutofit/>
          </a:bodyPr>
          <a:lstStyle/>
          <a:p>
            <a:pPr algn="ctr"/>
            <a:r>
              <a:rPr lang="en-US" sz="3200">
                <a:latin typeface="Arial"/>
                <a:cs typeface="Arial"/>
              </a:rPr>
              <a:t>Post-School Outcomes</a:t>
            </a:r>
            <a:endParaRPr lang="en-US" sz="3200">
              <a:cs typeface="Arial"/>
            </a:endParaRPr>
          </a:p>
        </p:txBody>
      </p:sp>
      <p:sp>
        <p:nvSpPr>
          <p:cNvPr id="6" name="Content Placeholder 5">
            <a:extLst>
              <a:ext uri="{FF2B5EF4-FFF2-40B4-BE49-F238E27FC236}">
                <a16:creationId xmlns:a16="http://schemas.microsoft.com/office/drawing/2014/main" id="{C453793F-251E-247B-23CE-1F5684233F26}"/>
              </a:ext>
            </a:extLst>
          </p:cNvPr>
          <p:cNvSpPr>
            <a:spLocks noGrp="1"/>
          </p:cNvSpPr>
          <p:nvPr>
            <p:ph sz="quarter" idx="4"/>
          </p:nvPr>
        </p:nvSpPr>
        <p:spPr>
          <a:xfrm>
            <a:off x="886669" y="2157836"/>
            <a:ext cx="3550193" cy="3674943"/>
          </a:xfrm>
        </p:spPr>
        <p:txBody>
          <a:bodyPr vert="horz" lIns="91440" tIns="45720" rIns="91440" bIns="45720" rtlCol="0" anchor="t">
            <a:normAutofit/>
          </a:bodyPr>
          <a:lstStyle/>
          <a:p>
            <a:pPr marL="0" indent="0">
              <a:buNone/>
            </a:pPr>
            <a:r>
              <a:rPr lang="en-US" sz="2600">
                <a:latin typeface="Arial"/>
                <a:cs typeface="Arial"/>
              </a:rPr>
              <a:t>Craig will work part-time in a local bookstore with necessary supports.</a:t>
            </a:r>
            <a:endParaRPr lang="en-US"/>
          </a:p>
        </p:txBody>
      </p:sp>
      <p:cxnSp>
        <p:nvCxnSpPr>
          <p:cNvPr id="8" name="Straight Arrow Connector 7">
            <a:extLst>
              <a:ext uri="{FF2B5EF4-FFF2-40B4-BE49-F238E27FC236}">
                <a16:creationId xmlns:a16="http://schemas.microsoft.com/office/drawing/2014/main" id="{20EC4A97-5707-2716-4F6D-779C8AAC5FA8}"/>
              </a:ext>
              <a:ext uri="{C183D7F6-B498-43B3-948B-1728B52AA6E4}">
                <adec:decorative xmlns:adec="http://schemas.microsoft.com/office/drawing/2017/decorative" val="1"/>
              </a:ext>
            </a:extLst>
          </p:cNvPr>
          <p:cNvCxnSpPr/>
          <p:nvPr/>
        </p:nvCxnSpPr>
        <p:spPr>
          <a:xfrm>
            <a:off x="4452392" y="1023393"/>
            <a:ext cx="17365" cy="4068499"/>
          </a:xfrm>
          <a:prstGeom prst="straightConnector1">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2B2DDE2-E788-B82D-E6A3-7C57777679C2}"/>
              </a:ext>
              <a:ext uri="{C183D7F6-B498-43B3-948B-1728B52AA6E4}">
                <adec:decorative xmlns:adec="http://schemas.microsoft.com/office/drawing/2017/decorative" val="1"/>
              </a:ext>
            </a:extLst>
          </p:cNvPr>
          <p:cNvCxnSpPr/>
          <p:nvPr/>
        </p:nvCxnSpPr>
        <p:spPr>
          <a:xfrm>
            <a:off x="881725" y="2082598"/>
            <a:ext cx="7386575" cy="17362"/>
          </a:xfrm>
          <a:prstGeom prst="straightConnector1">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204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8C13-7420-4F0E-172B-F4D298432001}"/>
              </a:ext>
            </a:extLst>
          </p:cNvPr>
          <p:cNvSpPr>
            <a:spLocks noGrp="1"/>
          </p:cNvSpPr>
          <p:nvPr>
            <p:ph type="title"/>
          </p:nvPr>
        </p:nvSpPr>
        <p:spPr>
          <a:xfrm>
            <a:off x="582011" y="123985"/>
            <a:ext cx="8446142" cy="669665"/>
          </a:xfrm>
        </p:spPr>
        <p:txBody>
          <a:bodyPr>
            <a:normAutofit fontScale="90000"/>
          </a:bodyPr>
          <a:lstStyle/>
          <a:p>
            <a:r>
              <a:rPr lang="en-US" sz="4400">
                <a:latin typeface="Arial"/>
                <a:cs typeface="Arial"/>
              </a:rPr>
              <a:t>Setting Goals: Independent Living</a:t>
            </a:r>
            <a:endParaRPr lang="en-US" sz="4400">
              <a:cs typeface="Arial"/>
            </a:endParaRPr>
          </a:p>
        </p:txBody>
      </p:sp>
      <p:sp>
        <p:nvSpPr>
          <p:cNvPr id="3" name="Text Placeholder 2">
            <a:extLst>
              <a:ext uri="{FF2B5EF4-FFF2-40B4-BE49-F238E27FC236}">
                <a16:creationId xmlns:a16="http://schemas.microsoft.com/office/drawing/2014/main" id="{38F0B0FA-45B0-6D34-76D3-CE39B1BB5012}"/>
              </a:ext>
            </a:extLst>
          </p:cNvPr>
          <p:cNvSpPr>
            <a:spLocks noGrp="1"/>
          </p:cNvSpPr>
          <p:nvPr>
            <p:ph type="body" idx="1"/>
          </p:nvPr>
        </p:nvSpPr>
        <p:spPr>
          <a:xfrm>
            <a:off x="4488466" y="1063848"/>
            <a:ext cx="3926610" cy="1093987"/>
          </a:xfrm>
        </p:spPr>
        <p:txBody>
          <a:bodyPr vert="horz" lIns="91440" tIns="45720" rIns="91440" bIns="45720" rtlCol="0" anchor="ctr">
            <a:normAutofit/>
          </a:bodyPr>
          <a:lstStyle/>
          <a:p>
            <a:pPr algn="ctr"/>
            <a:r>
              <a:rPr lang="en-US" sz="3200">
                <a:latin typeface="Arial"/>
                <a:cs typeface="Arial"/>
              </a:rPr>
              <a:t>Measurable Post-Secondary Goals </a:t>
            </a:r>
            <a:endParaRPr lang="en-US" sz="3200">
              <a:cs typeface="Arial"/>
            </a:endParaRPr>
          </a:p>
        </p:txBody>
      </p:sp>
      <p:sp>
        <p:nvSpPr>
          <p:cNvPr id="4" name="Content Placeholder 3">
            <a:extLst>
              <a:ext uri="{FF2B5EF4-FFF2-40B4-BE49-F238E27FC236}">
                <a16:creationId xmlns:a16="http://schemas.microsoft.com/office/drawing/2014/main" id="{2057532C-5D0B-36E8-7506-D153EE77D7A3}"/>
              </a:ext>
            </a:extLst>
          </p:cNvPr>
          <p:cNvSpPr>
            <a:spLocks noGrp="1"/>
          </p:cNvSpPr>
          <p:nvPr>
            <p:ph sz="half" idx="2"/>
          </p:nvPr>
        </p:nvSpPr>
        <p:spPr>
          <a:xfrm>
            <a:off x="4575276" y="2157835"/>
            <a:ext cx="3762636" cy="3684588"/>
          </a:xfrm>
        </p:spPr>
        <p:txBody>
          <a:bodyPr vert="horz" lIns="91440" tIns="45720" rIns="91440" bIns="45720" rtlCol="0" anchor="t">
            <a:normAutofit/>
          </a:bodyPr>
          <a:lstStyle/>
          <a:p>
            <a:pPr marL="0" indent="0">
              <a:buNone/>
            </a:pPr>
            <a:r>
              <a:rPr lang="en-US">
                <a:latin typeface="Arial"/>
                <a:cs typeface="Arial"/>
              </a:rPr>
              <a:t>Lisa will open a checking account and accurately track her income and expenditures over the course of one month. </a:t>
            </a:r>
            <a:endParaRPr lang="en-US">
              <a:cs typeface="Arial" panose="020B0604020202020204" pitchFamily="34" charset="0"/>
            </a:endParaRPr>
          </a:p>
          <a:p>
            <a:endParaRPr lang="en-US">
              <a:cs typeface="Arial"/>
            </a:endParaRPr>
          </a:p>
        </p:txBody>
      </p:sp>
      <p:sp>
        <p:nvSpPr>
          <p:cNvPr id="5" name="Text Placeholder 4">
            <a:extLst>
              <a:ext uri="{FF2B5EF4-FFF2-40B4-BE49-F238E27FC236}">
                <a16:creationId xmlns:a16="http://schemas.microsoft.com/office/drawing/2014/main" id="{4A5A8977-D4D1-C504-EDC7-58962912B92C}"/>
              </a:ext>
            </a:extLst>
          </p:cNvPr>
          <p:cNvSpPr>
            <a:spLocks noGrp="1"/>
          </p:cNvSpPr>
          <p:nvPr>
            <p:ph type="body" sz="quarter" idx="3"/>
          </p:nvPr>
        </p:nvSpPr>
        <p:spPr>
          <a:xfrm>
            <a:off x="510492" y="1054203"/>
            <a:ext cx="3926370" cy="1093987"/>
          </a:xfrm>
        </p:spPr>
        <p:txBody>
          <a:bodyPr vert="horz" lIns="91440" tIns="45720" rIns="91440" bIns="45720" rtlCol="0" anchor="ctr">
            <a:normAutofit/>
          </a:bodyPr>
          <a:lstStyle/>
          <a:p>
            <a:pPr algn="ctr"/>
            <a:r>
              <a:rPr lang="en-US" sz="3200">
                <a:latin typeface="Arial"/>
                <a:cs typeface="Arial"/>
              </a:rPr>
              <a:t>Post-School Outcomes</a:t>
            </a:r>
            <a:endParaRPr lang="en-US" sz="3200">
              <a:cs typeface="Arial"/>
            </a:endParaRPr>
          </a:p>
        </p:txBody>
      </p:sp>
      <p:sp>
        <p:nvSpPr>
          <p:cNvPr id="6" name="Content Placeholder 5">
            <a:extLst>
              <a:ext uri="{FF2B5EF4-FFF2-40B4-BE49-F238E27FC236}">
                <a16:creationId xmlns:a16="http://schemas.microsoft.com/office/drawing/2014/main" id="{C453793F-251E-247B-23CE-1F5684233F26}"/>
              </a:ext>
            </a:extLst>
          </p:cNvPr>
          <p:cNvSpPr>
            <a:spLocks noGrp="1"/>
          </p:cNvSpPr>
          <p:nvPr>
            <p:ph sz="quarter" idx="4"/>
          </p:nvPr>
        </p:nvSpPr>
        <p:spPr>
          <a:xfrm>
            <a:off x="886669" y="2167481"/>
            <a:ext cx="3386218" cy="3674943"/>
          </a:xfrm>
        </p:spPr>
        <p:txBody>
          <a:bodyPr vert="horz" lIns="91440" tIns="45720" rIns="91440" bIns="45720" rtlCol="0" anchor="t">
            <a:normAutofit/>
          </a:bodyPr>
          <a:lstStyle/>
          <a:p>
            <a:pPr marL="0" indent="0">
              <a:buNone/>
            </a:pPr>
            <a:r>
              <a:rPr lang="en-US" sz="2600">
                <a:latin typeface="Arial"/>
                <a:cs typeface="Arial"/>
              </a:rPr>
              <a:t>Lisa will live independently in an apartment with a roommate. </a:t>
            </a:r>
            <a:endParaRPr lang="en-US">
              <a:cs typeface="Arial" panose="020B0604020202020204" pitchFamily="34" charset="0"/>
            </a:endParaRPr>
          </a:p>
        </p:txBody>
      </p:sp>
      <p:cxnSp>
        <p:nvCxnSpPr>
          <p:cNvPr id="8" name="Straight Arrow Connector 7">
            <a:extLst>
              <a:ext uri="{FF2B5EF4-FFF2-40B4-BE49-F238E27FC236}">
                <a16:creationId xmlns:a16="http://schemas.microsoft.com/office/drawing/2014/main" id="{426A120F-68F2-8980-588B-0F0E6E12DC59}"/>
              </a:ext>
              <a:ext uri="{C183D7F6-B498-43B3-948B-1728B52AA6E4}">
                <adec:decorative xmlns:adec="http://schemas.microsoft.com/office/drawing/2017/decorative" val="1"/>
              </a:ext>
            </a:extLst>
          </p:cNvPr>
          <p:cNvCxnSpPr/>
          <p:nvPr/>
        </p:nvCxnSpPr>
        <p:spPr>
          <a:xfrm>
            <a:off x="4452392" y="1023393"/>
            <a:ext cx="17365" cy="4068499"/>
          </a:xfrm>
          <a:prstGeom prst="straightConnector1">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7E94C4D-4681-E5A3-168F-254F93713E09}"/>
              </a:ext>
              <a:ext uri="{C183D7F6-B498-43B3-948B-1728B52AA6E4}">
                <adec:decorative xmlns:adec="http://schemas.microsoft.com/office/drawing/2017/decorative" val="1"/>
              </a:ext>
            </a:extLst>
          </p:cNvPr>
          <p:cNvCxnSpPr/>
          <p:nvPr/>
        </p:nvCxnSpPr>
        <p:spPr>
          <a:xfrm>
            <a:off x="881725" y="2082598"/>
            <a:ext cx="7386575" cy="17362"/>
          </a:xfrm>
          <a:prstGeom prst="straightConnector1">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75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AF15B-6756-D968-F2CA-B7A8DC6D46D2}"/>
              </a:ext>
            </a:extLst>
          </p:cNvPr>
          <p:cNvSpPr>
            <a:spLocks noGrp="1"/>
          </p:cNvSpPr>
          <p:nvPr>
            <p:ph type="ctrTitle"/>
          </p:nvPr>
        </p:nvSpPr>
        <p:spPr>
          <a:xfrm>
            <a:off x="875118" y="304640"/>
            <a:ext cx="7620000" cy="685800"/>
          </a:xfrm>
        </p:spPr>
        <p:txBody>
          <a:bodyPr vert="horz" lIns="91440" tIns="45720" rIns="91440" bIns="45720" rtlCol="0" anchor="ctr">
            <a:normAutofit/>
          </a:bodyPr>
          <a:lstStyle/>
          <a:p>
            <a:r>
              <a:rPr lang="en-US" dirty="0"/>
              <a:t>Transition Services</a:t>
            </a:r>
          </a:p>
        </p:txBody>
      </p:sp>
      <p:sp>
        <p:nvSpPr>
          <p:cNvPr id="4" name="Subtitle 3">
            <a:extLst>
              <a:ext uri="{FF2B5EF4-FFF2-40B4-BE49-F238E27FC236}">
                <a16:creationId xmlns:a16="http://schemas.microsoft.com/office/drawing/2014/main" id="{0833A2E7-E069-15AF-8FFB-37CB614A9F1D}"/>
              </a:ext>
            </a:extLst>
          </p:cNvPr>
          <p:cNvSpPr>
            <a:spLocks noGrp="1"/>
          </p:cNvSpPr>
          <p:nvPr>
            <p:ph type="subTitle" idx="1"/>
          </p:nvPr>
        </p:nvSpPr>
        <p:spPr>
          <a:xfrm>
            <a:off x="1143000" y="1295400"/>
            <a:ext cx="6858000" cy="533400"/>
          </a:xfrm>
        </p:spPr>
        <p:txBody>
          <a:bodyPr>
            <a:noAutofit/>
          </a:bodyPr>
          <a:lstStyle/>
          <a:p>
            <a:r>
              <a:rPr lang="en-US" dirty="0"/>
              <a:t>How the student will meet their goals</a:t>
            </a:r>
          </a:p>
        </p:txBody>
      </p:sp>
      <p:sp>
        <p:nvSpPr>
          <p:cNvPr id="3" name="Content Placeholder 2">
            <a:extLst>
              <a:ext uri="{FF2B5EF4-FFF2-40B4-BE49-F238E27FC236}">
                <a16:creationId xmlns:a16="http://schemas.microsoft.com/office/drawing/2014/main" id="{FD946912-3402-C7B7-027C-5474E106575B}"/>
              </a:ext>
            </a:extLst>
          </p:cNvPr>
          <p:cNvSpPr>
            <a:spLocks noGrp="1"/>
          </p:cNvSpPr>
          <p:nvPr>
            <p:ph idx="13"/>
          </p:nvPr>
        </p:nvSpPr>
        <p:spPr>
          <a:xfrm>
            <a:off x="990600" y="2133760"/>
            <a:ext cx="7539990" cy="3460591"/>
          </a:xfrm>
        </p:spPr>
        <p:txBody>
          <a:bodyPr vert="horz" lIns="91440" tIns="45720" rIns="91440" bIns="45720" rtlCol="0" anchor="t">
            <a:noAutofit/>
          </a:bodyPr>
          <a:lstStyle/>
          <a:p>
            <a:r>
              <a:rPr lang="en-US" dirty="0"/>
              <a:t>Areas: Instruction, Related Services, Community Experiences, Employment and Daily Living Skills</a:t>
            </a:r>
          </a:p>
          <a:p>
            <a:r>
              <a:rPr lang="en-US" dirty="0"/>
              <a:t>Includes services from post-secondary education, vocational rehabilitation services, centers for independent living and vocation training</a:t>
            </a:r>
          </a:p>
          <a:p>
            <a:r>
              <a:rPr lang="en-US" dirty="0"/>
              <a:t>Who is responsible for each service?</a:t>
            </a:r>
          </a:p>
          <a:p>
            <a:pPr lvl="1"/>
            <a:r>
              <a:rPr lang="en-US" dirty="0"/>
              <a:t>Family, teachers, outside agency</a:t>
            </a:r>
          </a:p>
        </p:txBody>
      </p:sp>
    </p:spTree>
    <p:extLst>
      <p:ext uri="{BB962C8B-B14F-4D97-AF65-F5344CB8AC3E}">
        <p14:creationId xmlns:p14="http://schemas.microsoft.com/office/powerpoint/2010/main" val="611687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EB0EAA-0649-4B6D-89DB-797E8BA19F82}"/>
              </a:ext>
            </a:extLst>
          </p:cNvPr>
          <p:cNvSpPr>
            <a:spLocks noGrp="1"/>
          </p:cNvSpPr>
          <p:nvPr>
            <p:ph type="title"/>
          </p:nvPr>
        </p:nvSpPr>
        <p:spPr>
          <a:xfrm>
            <a:off x="914400" y="368617"/>
            <a:ext cx="8538072" cy="643573"/>
          </a:xfrm>
        </p:spPr>
        <p:txBody>
          <a:bodyPr/>
          <a:lstStyle/>
          <a:p>
            <a:r>
              <a:rPr lang="en-US" dirty="0"/>
              <a:t>Summary of Performance (SOP)</a:t>
            </a:r>
          </a:p>
        </p:txBody>
      </p:sp>
      <p:sp>
        <p:nvSpPr>
          <p:cNvPr id="9" name="Rounded Rectangle 8">
            <a:extLst>
              <a:ext uri="{FF2B5EF4-FFF2-40B4-BE49-F238E27FC236}">
                <a16:creationId xmlns:a16="http://schemas.microsoft.com/office/drawing/2014/main" id="{27FD1393-B080-9755-EC1B-6973EDE3C055}"/>
              </a:ext>
              <a:ext uri="{C183D7F6-B498-43B3-948B-1728B52AA6E4}">
                <adec:decorative xmlns:adec="http://schemas.microsoft.com/office/drawing/2017/decorative" val="1"/>
              </a:ext>
            </a:extLst>
          </p:cNvPr>
          <p:cNvSpPr/>
          <p:nvPr/>
        </p:nvSpPr>
        <p:spPr>
          <a:xfrm>
            <a:off x="1063082" y="1170955"/>
            <a:ext cx="3697058" cy="2122879"/>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47D554F5-4321-3197-8F2C-59DB579647DB}"/>
              </a:ext>
              <a:ext uri="{C183D7F6-B498-43B3-948B-1728B52AA6E4}">
                <adec:decorative xmlns:adec="http://schemas.microsoft.com/office/drawing/2017/decorative" val="1"/>
              </a:ext>
            </a:extLst>
          </p:cNvPr>
          <p:cNvSpPr/>
          <p:nvPr/>
        </p:nvSpPr>
        <p:spPr>
          <a:xfrm>
            <a:off x="1132245" y="3385167"/>
            <a:ext cx="3697057" cy="2582820"/>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ED64E1D5-04E5-8232-0C7F-0C6783891AB7}"/>
              </a:ext>
              <a:ext uri="{C183D7F6-B498-43B3-948B-1728B52AA6E4}">
                <adec:decorative xmlns:adec="http://schemas.microsoft.com/office/drawing/2017/decorative" val="1"/>
              </a:ext>
            </a:extLst>
          </p:cNvPr>
          <p:cNvSpPr/>
          <p:nvPr/>
        </p:nvSpPr>
        <p:spPr>
          <a:xfrm>
            <a:off x="4925515" y="3388931"/>
            <a:ext cx="3627894" cy="2582821"/>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B75AE01-6299-549F-DEBB-27929830F369}"/>
              </a:ext>
              <a:ext uri="{C183D7F6-B498-43B3-948B-1728B52AA6E4}">
                <adec:decorative xmlns:adec="http://schemas.microsoft.com/office/drawing/2017/decorative" val="1"/>
              </a:ext>
            </a:extLst>
          </p:cNvPr>
          <p:cNvSpPr/>
          <p:nvPr/>
        </p:nvSpPr>
        <p:spPr>
          <a:xfrm>
            <a:off x="4833913" y="1185626"/>
            <a:ext cx="3627894" cy="2122879"/>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978D3E6-50F8-B1A4-4B4D-DA697162FE71}"/>
              </a:ext>
            </a:extLst>
          </p:cNvPr>
          <p:cNvSpPr>
            <a:spLocks noGrp="1"/>
          </p:cNvSpPr>
          <p:nvPr>
            <p:ph sz="half" idx="1"/>
          </p:nvPr>
        </p:nvSpPr>
        <p:spPr>
          <a:xfrm>
            <a:off x="1120619" y="1368834"/>
            <a:ext cx="3560086" cy="2175669"/>
          </a:xfrm>
        </p:spPr>
        <p:txBody>
          <a:bodyPr>
            <a:noAutofit/>
          </a:bodyPr>
          <a:lstStyle/>
          <a:p>
            <a:pPr lvl="0"/>
            <a:r>
              <a:rPr lang="en-US" sz="2200" dirty="0">
                <a:solidFill>
                  <a:schemeClr val="bg1"/>
                </a:solidFill>
              </a:rPr>
              <a:t>Summary of academic achievement, functional performance and recommendations for meeting goals</a:t>
            </a:r>
          </a:p>
        </p:txBody>
      </p:sp>
      <p:sp>
        <p:nvSpPr>
          <p:cNvPr id="6" name="Content Placeholder 5">
            <a:extLst>
              <a:ext uri="{FF2B5EF4-FFF2-40B4-BE49-F238E27FC236}">
                <a16:creationId xmlns:a16="http://schemas.microsoft.com/office/drawing/2014/main" id="{E8B9C2ED-C5DA-1F17-68C7-46EC23AC5F62}"/>
              </a:ext>
            </a:extLst>
          </p:cNvPr>
          <p:cNvSpPr>
            <a:spLocks noGrp="1"/>
          </p:cNvSpPr>
          <p:nvPr>
            <p:ph sz="half" idx="2"/>
          </p:nvPr>
        </p:nvSpPr>
        <p:spPr>
          <a:xfrm>
            <a:off x="4979747" y="1391598"/>
            <a:ext cx="3101171" cy="1902236"/>
          </a:xfrm>
        </p:spPr>
        <p:txBody>
          <a:bodyPr>
            <a:normAutofit/>
          </a:bodyPr>
          <a:lstStyle/>
          <a:p>
            <a:r>
              <a:rPr lang="en-US" sz="2200" dirty="0">
                <a:solidFill>
                  <a:schemeClr val="bg1"/>
                </a:solidFill>
              </a:rPr>
              <a:t>Created when student exits special education services</a:t>
            </a:r>
          </a:p>
          <a:p>
            <a:endParaRPr lang="en-US" sz="2200" dirty="0">
              <a:solidFill>
                <a:schemeClr val="bg1"/>
              </a:solidFill>
            </a:endParaRPr>
          </a:p>
        </p:txBody>
      </p:sp>
      <p:sp>
        <p:nvSpPr>
          <p:cNvPr id="7" name="Content Placeholder 6">
            <a:extLst>
              <a:ext uri="{FF2B5EF4-FFF2-40B4-BE49-F238E27FC236}">
                <a16:creationId xmlns:a16="http://schemas.microsoft.com/office/drawing/2014/main" id="{5850EE01-F570-3387-E129-D670485EB21D}"/>
              </a:ext>
            </a:extLst>
          </p:cNvPr>
          <p:cNvSpPr>
            <a:spLocks noGrp="1"/>
          </p:cNvSpPr>
          <p:nvPr>
            <p:ph sz="quarter" idx="13"/>
          </p:nvPr>
        </p:nvSpPr>
        <p:spPr>
          <a:xfrm>
            <a:off x="1297621" y="3645046"/>
            <a:ext cx="3297144" cy="1844120"/>
          </a:xfrm>
        </p:spPr>
        <p:txBody>
          <a:bodyPr>
            <a:normAutofit/>
          </a:bodyPr>
          <a:lstStyle/>
          <a:p>
            <a:r>
              <a:rPr lang="en-US" sz="2200" dirty="0">
                <a:solidFill>
                  <a:schemeClr val="bg1"/>
                </a:solidFill>
              </a:rPr>
              <a:t>Provides recommendations for helping them achieve their postsecondary goals</a:t>
            </a:r>
          </a:p>
          <a:p>
            <a:endParaRPr lang="en-US" sz="2000" dirty="0">
              <a:solidFill>
                <a:schemeClr val="bg1"/>
              </a:solidFill>
            </a:endParaRPr>
          </a:p>
        </p:txBody>
      </p:sp>
      <p:sp>
        <p:nvSpPr>
          <p:cNvPr id="8" name="Content Placeholder 7">
            <a:extLst>
              <a:ext uri="{FF2B5EF4-FFF2-40B4-BE49-F238E27FC236}">
                <a16:creationId xmlns:a16="http://schemas.microsoft.com/office/drawing/2014/main" id="{12E32728-2CAD-49C6-0E1E-8BDA0AAB5B55}"/>
              </a:ext>
            </a:extLst>
          </p:cNvPr>
          <p:cNvSpPr>
            <a:spLocks noGrp="1"/>
          </p:cNvSpPr>
          <p:nvPr>
            <p:ph sz="quarter" idx="14"/>
          </p:nvPr>
        </p:nvSpPr>
        <p:spPr>
          <a:xfrm>
            <a:off x="5020201" y="3514477"/>
            <a:ext cx="3441605" cy="2453510"/>
          </a:xfrm>
        </p:spPr>
        <p:txBody>
          <a:bodyPr>
            <a:noAutofit/>
          </a:bodyPr>
          <a:lstStyle/>
          <a:p>
            <a:r>
              <a:rPr lang="en-US" sz="2200" dirty="0">
                <a:solidFill>
                  <a:schemeClr val="bg1"/>
                </a:solidFill>
              </a:rPr>
              <a:t>Required by the Individuals with Disabilities Education Act (IDEA) for students who are no longer eligible for special education services</a:t>
            </a:r>
          </a:p>
          <a:p>
            <a:pPr marL="0" indent="0">
              <a:buNone/>
            </a:pPr>
            <a:endParaRPr lang="en-US" sz="2200" dirty="0">
              <a:solidFill>
                <a:schemeClr val="bg1"/>
              </a:solidFill>
            </a:endParaRPr>
          </a:p>
        </p:txBody>
      </p:sp>
    </p:spTree>
    <p:extLst>
      <p:ext uri="{BB962C8B-B14F-4D97-AF65-F5344CB8AC3E}">
        <p14:creationId xmlns:p14="http://schemas.microsoft.com/office/powerpoint/2010/main" val="2220209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FB4C-9A5D-E66D-A157-658EEB02F176}"/>
              </a:ext>
            </a:extLst>
          </p:cNvPr>
          <p:cNvSpPr>
            <a:spLocks noGrp="1"/>
          </p:cNvSpPr>
          <p:nvPr>
            <p:ph type="ctrTitle"/>
          </p:nvPr>
        </p:nvSpPr>
        <p:spPr/>
        <p:txBody>
          <a:bodyPr>
            <a:noAutofit/>
          </a:bodyPr>
          <a:lstStyle/>
          <a:p>
            <a:r>
              <a:rPr lang="en-US" sz="4800">
                <a:latin typeface="Arial"/>
                <a:cs typeface="Arial"/>
              </a:rPr>
              <a:t>WHAT'S NEXT?</a:t>
            </a:r>
            <a:endParaRPr lang="en-US" sz="4800">
              <a:cs typeface="Arial"/>
            </a:endParaRPr>
          </a:p>
        </p:txBody>
      </p:sp>
      <p:sp>
        <p:nvSpPr>
          <p:cNvPr id="3" name="Text Placeholder 2">
            <a:extLst>
              <a:ext uri="{FF2B5EF4-FFF2-40B4-BE49-F238E27FC236}">
                <a16:creationId xmlns:a16="http://schemas.microsoft.com/office/drawing/2014/main" id="{54F6EEE7-BBE6-AA07-ACB8-BF289748B1E1}"/>
              </a:ext>
            </a:extLst>
          </p:cNvPr>
          <p:cNvSpPr>
            <a:spLocks noGrp="1"/>
          </p:cNvSpPr>
          <p:nvPr>
            <p:ph type="subTitle" idx="1"/>
          </p:nvPr>
        </p:nvSpPr>
        <p:spPr/>
        <p:txBody>
          <a:bodyPr vert="horz" lIns="91440" tIns="45720" rIns="91440" bIns="45720" rtlCol="0" anchor="t">
            <a:normAutofit/>
          </a:bodyPr>
          <a:lstStyle/>
          <a:p>
            <a:r>
              <a:rPr lang="en-US" sz="2800">
                <a:solidFill>
                  <a:srgbClr val="000000"/>
                </a:solidFill>
                <a:latin typeface="Arial"/>
                <a:cs typeface="Arial"/>
              </a:rPr>
              <a:t>A guide to post-secondary options</a:t>
            </a:r>
            <a:endParaRPr lang="en-US" sz="2800">
              <a:solidFill>
                <a:srgbClr val="000000"/>
              </a:solidFill>
              <a:cs typeface="Arial"/>
            </a:endParaRPr>
          </a:p>
        </p:txBody>
      </p:sp>
    </p:spTree>
    <p:extLst>
      <p:ext uri="{BB962C8B-B14F-4D97-AF65-F5344CB8AC3E}">
        <p14:creationId xmlns:p14="http://schemas.microsoft.com/office/powerpoint/2010/main" val="3874084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29" y="280528"/>
            <a:ext cx="7787719" cy="1436959"/>
          </a:xfrm>
          <a:noFill/>
        </p:spPr>
        <p:txBody>
          <a:bodyPr>
            <a:noAutofit/>
          </a:bodyPr>
          <a:lstStyle/>
          <a:p>
            <a:pPr algn="ctr">
              <a:lnSpc>
                <a:spcPct val="110000"/>
              </a:lnSpc>
            </a:pPr>
            <a:r>
              <a:rPr lang="en-US" sz="2800" dirty="0">
                <a:latin typeface="Arial"/>
                <a:ea typeface="Calibri"/>
                <a:cs typeface="Arial"/>
              </a:rPr>
              <a:t>Institute on Disabilities at Temple University</a:t>
            </a:r>
            <a:br>
              <a:rPr lang="en-US" sz="2000" dirty="0">
                <a:latin typeface="Arial"/>
                <a:cs typeface="Arial"/>
              </a:rPr>
            </a:br>
            <a:r>
              <a:rPr lang="en-US" sz="1800" b="0" dirty="0">
                <a:latin typeface="Arial"/>
                <a:ea typeface="Calibri"/>
                <a:cs typeface="Arial"/>
              </a:rPr>
              <a:t>Pennsylvania’s University Center for Excellence in Developmental Disabilities Education, Research and Service</a:t>
            </a:r>
          </a:p>
        </p:txBody>
      </p:sp>
      <p:sp>
        <p:nvSpPr>
          <p:cNvPr id="6" name="Subtitle 5">
            <a:extLst>
              <a:ext uri="{FF2B5EF4-FFF2-40B4-BE49-F238E27FC236}">
                <a16:creationId xmlns:a16="http://schemas.microsoft.com/office/drawing/2014/main" id="{A0BCB561-AC51-7040-9514-F9B06560A69D}"/>
              </a:ext>
            </a:extLst>
          </p:cNvPr>
          <p:cNvSpPr>
            <a:spLocks noGrp="1"/>
          </p:cNvSpPr>
          <p:nvPr>
            <p:ph sz="half" idx="1"/>
          </p:nvPr>
        </p:nvSpPr>
        <p:spPr>
          <a:xfrm>
            <a:off x="674498" y="1918077"/>
            <a:ext cx="3002678" cy="3493445"/>
          </a:xfrm>
          <a:ln>
            <a:solidFill>
              <a:schemeClr val="tx1"/>
            </a:solidFill>
          </a:ln>
        </p:spPr>
        <p:txBody>
          <a:bodyPr vert="horz" lIns="91440" tIns="45720" rIns="91440" bIns="45720" rtlCol="0" anchor="t">
            <a:noAutofit/>
          </a:bodyPr>
          <a:lstStyle/>
          <a:p>
            <a:pPr marL="0" indent="0">
              <a:spcBef>
                <a:spcPts val="0"/>
              </a:spcBef>
              <a:buNone/>
            </a:pPr>
            <a:r>
              <a:rPr lang="en-US" sz="600" dirty="0">
                <a:solidFill>
                  <a:schemeClr val="bg1"/>
                </a:solidFill>
                <a:latin typeface="Calibri"/>
                <a:ea typeface="Calibri"/>
                <a:cs typeface="Calibri"/>
              </a:rPr>
              <a:t>hi</a:t>
            </a:r>
          </a:p>
          <a:p>
            <a:pPr marL="0" lvl="0" indent="0">
              <a:spcBef>
                <a:spcPts val="0"/>
              </a:spcBef>
              <a:buNone/>
            </a:pPr>
            <a:r>
              <a:rPr lang="en-US" sz="2000" b="1" dirty="0">
                <a:latin typeface="Arial"/>
                <a:ea typeface="Calibri"/>
                <a:cs typeface="Calibri"/>
              </a:rPr>
              <a:t>VISION</a:t>
            </a:r>
            <a:endParaRPr lang="en-US" sz="2400" dirty="0">
              <a:latin typeface="Arial"/>
              <a:ea typeface="Calibri"/>
              <a:cs typeface="Calibri"/>
            </a:endParaRPr>
          </a:p>
          <a:p>
            <a:pPr marL="0" lvl="0" indent="0">
              <a:lnSpc>
                <a:spcPct val="120000"/>
              </a:lnSpc>
              <a:spcBef>
                <a:spcPts val="0"/>
              </a:spcBef>
              <a:buNone/>
            </a:pPr>
            <a:r>
              <a:rPr lang="en-US" sz="2000" dirty="0">
                <a:latin typeface="Arial"/>
                <a:ea typeface="Calibri"/>
                <a:cs typeface="Calibri"/>
              </a:rPr>
              <a:t>A society where all people are valued and respected, and where all people have the knowledge, opportunity and power to improve their lives and the lives of others.</a:t>
            </a:r>
          </a:p>
          <a:p>
            <a:pPr lvl="0"/>
            <a:endParaRPr lang="en-US" sz="2400" dirty="0">
              <a:latin typeface="Calibri"/>
              <a:ea typeface="Calibri"/>
              <a:cs typeface="Calibri"/>
            </a:endParaRPr>
          </a:p>
        </p:txBody>
      </p:sp>
      <p:sp>
        <p:nvSpPr>
          <p:cNvPr id="4" name="Content Placeholder 3">
            <a:extLst>
              <a:ext uri="{FF2B5EF4-FFF2-40B4-BE49-F238E27FC236}">
                <a16:creationId xmlns:a16="http://schemas.microsoft.com/office/drawing/2014/main" id="{62E3CDAD-6312-4248-936F-1E4D984F62C4}"/>
              </a:ext>
            </a:extLst>
          </p:cNvPr>
          <p:cNvSpPr>
            <a:spLocks noGrp="1"/>
          </p:cNvSpPr>
          <p:nvPr>
            <p:ph sz="half" idx="2"/>
          </p:nvPr>
        </p:nvSpPr>
        <p:spPr>
          <a:xfrm>
            <a:off x="3861381" y="1919055"/>
            <a:ext cx="4709884" cy="3486601"/>
          </a:xfrm>
          <a:ln>
            <a:solidFill>
              <a:schemeClr val="tx1"/>
            </a:solidFill>
          </a:ln>
        </p:spPr>
        <p:txBody>
          <a:bodyPr vert="horz" lIns="91440" tIns="45720" rIns="91440" bIns="45720" rtlCol="0" anchor="t">
            <a:noAutofit/>
          </a:bodyPr>
          <a:lstStyle/>
          <a:p>
            <a:pPr marL="0" indent="0">
              <a:lnSpc>
                <a:spcPct val="120000"/>
              </a:lnSpc>
              <a:buNone/>
            </a:pPr>
            <a:r>
              <a:rPr lang="en-US" sz="2000" b="1" dirty="0">
                <a:latin typeface="Arial"/>
                <a:ea typeface="Calibri"/>
                <a:cs typeface="Arial"/>
              </a:rPr>
              <a:t>MISSION</a:t>
            </a:r>
            <a:br>
              <a:rPr lang="en-US" sz="2000" dirty="0">
                <a:latin typeface="Arial"/>
              </a:rPr>
            </a:br>
            <a:r>
              <a:rPr lang="en-US" sz="1800" dirty="0">
                <a:latin typeface="Arial"/>
                <a:ea typeface="Calibri"/>
                <a:cs typeface="Arial"/>
              </a:rPr>
              <a:t>The Institute on Disabilities at Temple University learns from and works with people with disabilities and their families in diverse communities across Pennsylvania to create and share knowledge, change systems, and promote self-determined lives so that disability is recognized as a natural part of the human experience.</a:t>
            </a:r>
          </a:p>
          <a:p>
            <a:pPr marL="0" indent="0" algn="ctr">
              <a:lnSpc>
                <a:spcPct val="120000"/>
              </a:lnSpc>
              <a:buNone/>
            </a:pPr>
            <a:endParaRPr lang="en-US" dirty="0">
              <a:latin typeface="Arial"/>
              <a:cs typeface="Arial"/>
            </a:endParaRPr>
          </a:p>
          <a:p>
            <a:endParaRPr lang="en-US" sz="2400" dirty="0"/>
          </a:p>
        </p:txBody>
      </p:sp>
      <p:sp>
        <p:nvSpPr>
          <p:cNvPr id="3" name="Slide Number Placeholder 2"/>
          <p:cNvSpPr>
            <a:spLocks noGrp="1"/>
          </p:cNvSpPr>
          <p:nvPr>
            <p:ph type="sldNum" sz="quarter" idx="12"/>
          </p:nvPr>
        </p:nvSpPr>
        <p:spPr/>
        <p:txBody>
          <a:bodyPr/>
          <a:lstStyle/>
          <a:p>
            <a:fld id="{8C592886-E571-45D5-8B56-343DC94F8FA6}" type="slidenum">
              <a:rPr kumimoji="0" lang="en-US" dirty="0" smtClean="0"/>
              <a:t>2</a:t>
            </a:fld>
            <a:endParaRPr kumimoji="0" lang="en-US"/>
          </a:p>
        </p:txBody>
      </p:sp>
    </p:spTree>
    <p:extLst>
      <p:ext uri="{BB962C8B-B14F-4D97-AF65-F5344CB8AC3E}">
        <p14:creationId xmlns:p14="http://schemas.microsoft.com/office/powerpoint/2010/main" val="419569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6E745231-0FC3-5818-0D67-2BE935F65D95}"/>
              </a:ext>
              <a:ext uri="{C183D7F6-B498-43B3-948B-1728B52AA6E4}">
                <adec:decorative xmlns:adec="http://schemas.microsoft.com/office/drawing/2017/decorative" val="1"/>
              </a:ext>
            </a:extLst>
          </p:cNvPr>
          <p:cNvSpPr/>
          <p:nvPr/>
        </p:nvSpPr>
        <p:spPr>
          <a:xfrm>
            <a:off x="4656473" y="337736"/>
            <a:ext cx="3764077" cy="2911898"/>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1C40BB3A-F0D2-EAFB-E6F0-B8E9DF825371}"/>
              </a:ext>
              <a:ext uri="{C183D7F6-B498-43B3-948B-1728B52AA6E4}">
                <adec:decorative xmlns:adec="http://schemas.microsoft.com/office/drawing/2017/decorative" val="1"/>
              </a:ext>
            </a:extLst>
          </p:cNvPr>
          <p:cNvSpPr/>
          <p:nvPr/>
        </p:nvSpPr>
        <p:spPr>
          <a:xfrm>
            <a:off x="4697729" y="3725765"/>
            <a:ext cx="3764077" cy="2911898"/>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E704BC1-BC61-7FE1-C225-579FFAE11A60}"/>
              </a:ext>
            </a:extLst>
          </p:cNvPr>
          <p:cNvSpPr>
            <a:spLocks noGrp="1"/>
          </p:cNvSpPr>
          <p:nvPr>
            <p:ph type="title"/>
          </p:nvPr>
        </p:nvSpPr>
        <p:spPr>
          <a:xfrm>
            <a:off x="484742" y="2516058"/>
            <a:ext cx="4340646" cy="643573"/>
          </a:xfrm>
        </p:spPr>
        <p:txBody>
          <a:bodyPr/>
          <a:lstStyle/>
          <a:p>
            <a:r>
              <a:rPr lang="en-US" sz="4000" dirty="0">
                <a:latin typeface="Arial"/>
                <a:cs typeface="Arial"/>
              </a:rPr>
              <a:t>Office of Vocational Rehabilitation (OVR) Services</a:t>
            </a:r>
            <a:endParaRPr lang="en-US" dirty="0"/>
          </a:p>
        </p:txBody>
      </p:sp>
      <p:sp>
        <p:nvSpPr>
          <p:cNvPr id="5" name="Content Placeholder 4">
            <a:extLst>
              <a:ext uri="{FF2B5EF4-FFF2-40B4-BE49-F238E27FC236}">
                <a16:creationId xmlns:a16="http://schemas.microsoft.com/office/drawing/2014/main" id="{6379FF36-CAAD-F378-2A0B-8F3CB4E8EB7B}"/>
              </a:ext>
            </a:extLst>
          </p:cNvPr>
          <p:cNvSpPr>
            <a:spLocks noGrp="1"/>
          </p:cNvSpPr>
          <p:nvPr>
            <p:ph sz="half" idx="1"/>
          </p:nvPr>
        </p:nvSpPr>
        <p:spPr>
          <a:xfrm>
            <a:off x="4846017" y="530957"/>
            <a:ext cx="3553904" cy="2525455"/>
          </a:xfrm>
        </p:spPr>
        <p:txBody>
          <a:bodyPr/>
          <a:lstStyle/>
          <a:p>
            <a:pPr marL="0" indent="0">
              <a:buNone/>
            </a:pPr>
            <a:r>
              <a:rPr lang="en-US" dirty="0">
                <a:solidFill>
                  <a:schemeClr val="bg1"/>
                </a:solidFill>
              </a:rPr>
              <a:t>OVR provides free services to help people with disabilities find, keep, or advance in their careers</a:t>
            </a:r>
          </a:p>
          <a:p>
            <a:endParaRPr lang="en-US" dirty="0">
              <a:solidFill>
                <a:schemeClr val="bg1"/>
              </a:solidFill>
            </a:endParaRPr>
          </a:p>
        </p:txBody>
      </p:sp>
      <p:sp>
        <p:nvSpPr>
          <p:cNvPr id="6" name="Content Placeholder 5">
            <a:extLst>
              <a:ext uri="{FF2B5EF4-FFF2-40B4-BE49-F238E27FC236}">
                <a16:creationId xmlns:a16="http://schemas.microsoft.com/office/drawing/2014/main" id="{1709405D-DAA3-6AD1-A152-DB515D234DCF}"/>
              </a:ext>
            </a:extLst>
          </p:cNvPr>
          <p:cNvSpPr>
            <a:spLocks noGrp="1"/>
          </p:cNvSpPr>
          <p:nvPr>
            <p:ph sz="half" idx="2"/>
          </p:nvPr>
        </p:nvSpPr>
        <p:spPr>
          <a:xfrm>
            <a:off x="4973151" y="3960563"/>
            <a:ext cx="3447399" cy="2677100"/>
          </a:xfrm>
        </p:spPr>
        <p:txBody>
          <a:bodyPr/>
          <a:lstStyle/>
          <a:p>
            <a:pPr marL="0" indent="0">
              <a:buNone/>
            </a:pPr>
            <a:r>
              <a:rPr lang="en-US" dirty="0">
                <a:solidFill>
                  <a:schemeClr val="bg1"/>
                </a:solidFill>
              </a:rPr>
              <a:t>Services include counseling, job coaching, job assessments, job training, job placement and more</a:t>
            </a:r>
          </a:p>
          <a:p>
            <a:endParaRPr lang="en-US" dirty="0">
              <a:solidFill>
                <a:schemeClr val="bg1"/>
              </a:solidFill>
            </a:endParaRPr>
          </a:p>
        </p:txBody>
      </p:sp>
      <p:sp>
        <p:nvSpPr>
          <p:cNvPr id="9" name="Down Arrow 8">
            <a:extLst>
              <a:ext uri="{FF2B5EF4-FFF2-40B4-BE49-F238E27FC236}">
                <a16:creationId xmlns:a16="http://schemas.microsoft.com/office/drawing/2014/main" id="{FF791726-8864-AD83-68B8-9B605144FF1F}"/>
              </a:ext>
              <a:ext uri="{C183D7F6-B498-43B3-948B-1728B52AA6E4}">
                <adec:decorative xmlns:adec="http://schemas.microsoft.com/office/drawing/2017/decorative" val="1"/>
              </a:ext>
            </a:extLst>
          </p:cNvPr>
          <p:cNvSpPr/>
          <p:nvPr/>
        </p:nvSpPr>
        <p:spPr>
          <a:xfrm>
            <a:off x="5507881" y="3159631"/>
            <a:ext cx="1983036" cy="616177"/>
          </a:xfrm>
          <a:prstGeom prst="downArrow">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703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3932DDBF-2BAC-1AEE-07B0-DFAE7705D7A0}"/>
              </a:ext>
              <a:ext uri="{C183D7F6-B498-43B3-948B-1728B52AA6E4}">
                <adec:decorative xmlns:adec="http://schemas.microsoft.com/office/drawing/2017/decorative" val="1"/>
              </a:ext>
            </a:extLst>
          </p:cNvPr>
          <p:cNvSpPr/>
          <p:nvPr/>
        </p:nvSpPr>
        <p:spPr>
          <a:xfrm>
            <a:off x="328929" y="446832"/>
            <a:ext cx="3764077" cy="596433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32E85-8234-695B-41D0-96A56C714EA4}"/>
              </a:ext>
            </a:extLst>
          </p:cNvPr>
          <p:cNvSpPr>
            <a:spLocks noGrp="1"/>
          </p:cNvSpPr>
          <p:nvPr>
            <p:ph type="title"/>
          </p:nvPr>
        </p:nvSpPr>
        <p:spPr>
          <a:xfrm>
            <a:off x="447068" y="2541555"/>
            <a:ext cx="4340352" cy="1035780"/>
          </a:xfrm>
        </p:spPr>
        <p:txBody>
          <a:bodyPr/>
          <a:lstStyle/>
          <a:p>
            <a:r>
              <a:rPr lang="en-US" dirty="0">
                <a:solidFill>
                  <a:schemeClr val="bg1"/>
                </a:solidFill>
              </a:rPr>
              <a:t>Employment: Starting Early</a:t>
            </a:r>
          </a:p>
        </p:txBody>
      </p:sp>
      <p:sp>
        <p:nvSpPr>
          <p:cNvPr id="3" name="Content Placeholder 2">
            <a:extLst>
              <a:ext uri="{FF2B5EF4-FFF2-40B4-BE49-F238E27FC236}">
                <a16:creationId xmlns:a16="http://schemas.microsoft.com/office/drawing/2014/main" id="{C7182E7B-6F89-7C8B-04CC-6D78B3DCCB3F}"/>
              </a:ext>
            </a:extLst>
          </p:cNvPr>
          <p:cNvSpPr>
            <a:spLocks noGrp="1"/>
          </p:cNvSpPr>
          <p:nvPr>
            <p:ph idx="1"/>
          </p:nvPr>
        </p:nvSpPr>
        <p:spPr>
          <a:xfrm>
            <a:off x="4572000" y="648493"/>
            <a:ext cx="4340352" cy="4351338"/>
          </a:xfrm>
        </p:spPr>
        <p:txBody>
          <a:bodyPr/>
          <a:lstStyle/>
          <a:p>
            <a:r>
              <a:rPr lang="en-US" dirty="0">
                <a:latin typeface="Arial"/>
                <a:cs typeface="Arial"/>
              </a:rPr>
              <a:t>Get support through your LEA representative and transition supports in school</a:t>
            </a:r>
          </a:p>
          <a:p>
            <a:r>
              <a:rPr lang="en-US" dirty="0">
                <a:latin typeface="Arial"/>
                <a:cs typeface="Arial"/>
              </a:rPr>
              <a:t>High school students with disabilities should consider applying for vocational rehabilitation (VR) services through the Office of Vocational Rehabilitation (OVR) at least </a:t>
            </a:r>
            <a:r>
              <a:rPr lang="en-US" b="1" dirty="0">
                <a:latin typeface="Arial"/>
                <a:cs typeface="Arial"/>
              </a:rPr>
              <a:t>two years</a:t>
            </a:r>
            <a:r>
              <a:rPr lang="en-US" dirty="0">
                <a:latin typeface="Arial"/>
                <a:cs typeface="Arial"/>
              </a:rPr>
              <a:t> before graduation</a:t>
            </a:r>
          </a:p>
          <a:p>
            <a:endParaRPr lang="en-US" dirty="0"/>
          </a:p>
        </p:txBody>
      </p:sp>
    </p:spTree>
    <p:extLst>
      <p:ext uri="{BB962C8B-B14F-4D97-AF65-F5344CB8AC3E}">
        <p14:creationId xmlns:p14="http://schemas.microsoft.com/office/powerpoint/2010/main" val="1261127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DA81F-01EA-C295-2EE2-7FE718E87E15}"/>
            </a:ext>
          </a:extLst>
        </p:cNvPr>
        <p:cNvGrpSpPr/>
        <p:nvPr/>
      </p:nvGrpSpPr>
      <p:grpSpPr>
        <a:xfrm>
          <a:off x="0" y="0"/>
          <a:ext cx="0" cy="0"/>
          <a:chOff x="0" y="0"/>
          <a:chExt cx="0" cy="0"/>
        </a:xfrm>
      </p:grpSpPr>
      <p:sp>
        <p:nvSpPr>
          <p:cNvPr id="6" name="Rounded Rectangle 5">
            <a:extLst>
              <a:ext uri="{FF2B5EF4-FFF2-40B4-BE49-F238E27FC236}">
                <a16:creationId xmlns:a16="http://schemas.microsoft.com/office/drawing/2014/main" id="{62435944-D8F4-D385-962A-F96F559AADCF}"/>
              </a:ext>
              <a:ext uri="{C183D7F6-B498-43B3-948B-1728B52AA6E4}">
                <adec:decorative xmlns:adec="http://schemas.microsoft.com/office/drawing/2017/decorative" val="1"/>
              </a:ext>
            </a:extLst>
          </p:cNvPr>
          <p:cNvSpPr/>
          <p:nvPr/>
        </p:nvSpPr>
        <p:spPr>
          <a:xfrm>
            <a:off x="3945996" y="5703352"/>
            <a:ext cx="4919638" cy="992877"/>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C4424C8A-8BC8-021F-95B2-8CF69616E550}"/>
              </a:ext>
              <a:ext uri="{C183D7F6-B498-43B3-948B-1728B52AA6E4}">
                <adec:decorative xmlns:adec="http://schemas.microsoft.com/office/drawing/2017/decorative" val="1"/>
              </a:ext>
            </a:extLst>
          </p:cNvPr>
          <p:cNvSpPr/>
          <p:nvPr/>
        </p:nvSpPr>
        <p:spPr>
          <a:xfrm>
            <a:off x="3852420" y="1398052"/>
            <a:ext cx="4923246" cy="992877"/>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88E8E871-3E1B-6027-E03F-98C79F49714E}"/>
              </a:ext>
              <a:ext uri="{C183D7F6-B498-43B3-948B-1728B52AA6E4}">
                <adec:decorative xmlns:adec="http://schemas.microsoft.com/office/drawing/2017/decorative" val="1"/>
              </a:ext>
            </a:extLst>
          </p:cNvPr>
          <p:cNvSpPr/>
          <p:nvPr/>
        </p:nvSpPr>
        <p:spPr>
          <a:xfrm>
            <a:off x="3863431" y="2467494"/>
            <a:ext cx="4923246" cy="992877"/>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0C229C7C-D748-93CC-0F91-0616D6F87762}"/>
              </a:ext>
              <a:ext uri="{C183D7F6-B498-43B3-948B-1728B52AA6E4}">
                <adec:decorative xmlns:adec="http://schemas.microsoft.com/office/drawing/2017/decorative" val="1"/>
              </a:ext>
            </a:extLst>
          </p:cNvPr>
          <p:cNvSpPr/>
          <p:nvPr/>
        </p:nvSpPr>
        <p:spPr>
          <a:xfrm>
            <a:off x="3888999" y="3548777"/>
            <a:ext cx="4976635" cy="992877"/>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644F75DE-6068-B147-95FE-0575AA5822AF}"/>
              </a:ext>
              <a:ext uri="{C183D7F6-B498-43B3-948B-1728B52AA6E4}">
                <adec:decorative xmlns:adec="http://schemas.microsoft.com/office/drawing/2017/decorative" val="1"/>
              </a:ext>
            </a:extLst>
          </p:cNvPr>
          <p:cNvSpPr/>
          <p:nvPr/>
        </p:nvSpPr>
        <p:spPr>
          <a:xfrm>
            <a:off x="3917497" y="4630060"/>
            <a:ext cx="4919637" cy="992877"/>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549FA3-3789-9409-4C70-2128F7014306}"/>
              </a:ext>
            </a:extLst>
          </p:cNvPr>
          <p:cNvSpPr>
            <a:spLocks noGrp="1"/>
          </p:cNvSpPr>
          <p:nvPr>
            <p:ph type="title"/>
          </p:nvPr>
        </p:nvSpPr>
        <p:spPr>
          <a:xfrm>
            <a:off x="601337" y="658209"/>
            <a:ext cx="8542663" cy="728662"/>
          </a:xfrm>
        </p:spPr>
        <p:txBody>
          <a:bodyPr>
            <a:noAutofit/>
          </a:bodyPr>
          <a:lstStyle/>
          <a:p>
            <a:r>
              <a:rPr lang="en-US" sz="3600" dirty="0">
                <a:latin typeface="Arial"/>
                <a:cs typeface="Arial"/>
              </a:rPr>
              <a:t>Individualized Plan for Employment (IPE)</a:t>
            </a:r>
            <a:endParaRPr lang="en-US" sz="3600" dirty="0"/>
          </a:p>
        </p:txBody>
      </p:sp>
      <p:sp>
        <p:nvSpPr>
          <p:cNvPr id="4" name="Text Placeholder 3">
            <a:extLst>
              <a:ext uri="{FF2B5EF4-FFF2-40B4-BE49-F238E27FC236}">
                <a16:creationId xmlns:a16="http://schemas.microsoft.com/office/drawing/2014/main" id="{4AE459FB-4D98-F64B-8650-EAB4288890FE}"/>
              </a:ext>
            </a:extLst>
          </p:cNvPr>
          <p:cNvSpPr>
            <a:spLocks noGrp="1"/>
          </p:cNvSpPr>
          <p:nvPr>
            <p:ph type="body" idx="1"/>
          </p:nvPr>
        </p:nvSpPr>
        <p:spPr>
          <a:xfrm>
            <a:off x="278366" y="1838662"/>
            <a:ext cx="2538470" cy="3350486"/>
          </a:xfrm>
        </p:spPr>
        <p:txBody>
          <a:bodyPr/>
          <a:lstStyle/>
          <a:p>
            <a:r>
              <a:rPr lang="en-US" dirty="0">
                <a:solidFill>
                  <a:schemeClr val="tx1"/>
                </a:solidFill>
              </a:rPr>
              <a:t>An IPE is a written document that outlines a person's vocational goals, and the services needed to achieve them. </a:t>
            </a:r>
          </a:p>
          <a:p>
            <a:r>
              <a:rPr lang="en-US" dirty="0">
                <a:solidFill>
                  <a:schemeClr val="tx1"/>
                </a:solidFill>
              </a:rPr>
              <a:t>It includes:</a:t>
            </a:r>
          </a:p>
          <a:p>
            <a:endParaRPr lang="en-US" dirty="0"/>
          </a:p>
        </p:txBody>
      </p:sp>
      <p:sp>
        <p:nvSpPr>
          <p:cNvPr id="5" name="Content Placeholder 4">
            <a:extLst>
              <a:ext uri="{FF2B5EF4-FFF2-40B4-BE49-F238E27FC236}">
                <a16:creationId xmlns:a16="http://schemas.microsoft.com/office/drawing/2014/main" id="{07CD4C8B-3694-7149-10DA-C07DA37B5E90}"/>
              </a:ext>
            </a:extLst>
          </p:cNvPr>
          <p:cNvSpPr>
            <a:spLocks noGrp="1"/>
          </p:cNvSpPr>
          <p:nvPr>
            <p:ph idx="13"/>
          </p:nvPr>
        </p:nvSpPr>
        <p:spPr>
          <a:xfrm>
            <a:off x="4068894" y="1697435"/>
            <a:ext cx="4567106" cy="5438726"/>
          </a:xfrm>
        </p:spPr>
        <p:txBody>
          <a:bodyPr>
            <a:normAutofit/>
          </a:bodyPr>
          <a:lstStyle/>
          <a:p>
            <a:pPr>
              <a:spcBef>
                <a:spcPts val="0"/>
              </a:spcBef>
              <a:spcAft>
                <a:spcPts val="4200"/>
              </a:spcAft>
            </a:pPr>
            <a:r>
              <a:rPr lang="en-US" sz="2000" dirty="0">
                <a:solidFill>
                  <a:schemeClr val="bg1"/>
                </a:solidFill>
              </a:rPr>
              <a:t>The person's desired employment outcome </a:t>
            </a:r>
          </a:p>
          <a:p>
            <a:pPr>
              <a:spcBef>
                <a:spcPts val="0"/>
              </a:spcBef>
              <a:spcAft>
                <a:spcPts val="4200"/>
              </a:spcAft>
            </a:pPr>
            <a:r>
              <a:rPr lang="en-US" sz="2000" dirty="0">
                <a:solidFill>
                  <a:schemeClr val="bg1"/>
                </a:solidFill>
              </a:rPr>
              <a:t>The services and service providers that will be used </a:t>
            </a:r>
          </a:p>
          <a:p>
            <a:pPr>
              <a:spcBef>
                <a:spcPts val="0"/>
              </a:spcBef>
              <a:spcAft>
                <a:spcPts val="4200"/>
              </a:spcAft>
            </a:pPr>
            <a:r>
              <a:rPr lang="en-US" sz="2000" dirty="0">
                <a:solidFill>
                  <a:schemeClr val="bg1"/>
                </a:solidFill>
              </a:rPr>
              <a:t>The responsibilities of both the person and the agency</a:t>
            </a:r>
          </a:p>
          <a:p>
            <a:pPr>
              <a:spcBef>
                <a:spcPts val="0"/>
              </a:spcBef>
              <a:spcAft>
                <a:spcPts val="4200"/>
              </a:spcAft>
            </a:pPr>
            <a:r>
              <a:rPr lang="en-US" sz="2000" dirty="0">
                <a:solidFill>
                  <a:schemeClr val="bg1"/>
                </a:solidFill>
              </a:rPr>
              <a:t>The costs of VR services</a:t>
            </a:r>
          </a:p>
          <a:p>
            <a:pPr>
              <a:spcBef>
                <a:spcPts val="0"/>
              </a:spcBef>
              <a:spcAft>
                <a:spcPts val="4200"/>
              </a:spcAft>
            </a:pPr>
            <a:r>
              <a:rPr lang="en-US" sz="2000" dirty="0">
                <a:solidFill>
                  <a:schemeClr val="bg1"/>
                </a:solidFill>
              </a:rPr>
              <a:t>Measurable criteria for tracking progress </a:t>
            </a:r>
          </a:p>
          <a:p>
            <a:endParaRPr lang="en-US" sz="2000" dirty="0">
              <a:solidFill>
                <a:schemeClr val="bg1"/>
              </a:solidFill>
            </a:endParaRPr>
          </a:p>
          <a:p>
            <a:pPr marL="0" indent="0">
              <a:buNone/>
            </a:pPr>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cxnSp>
        <p:nvCxnSpPr>
          <p:cNvPr id="12" name="Straight Connector 11">
            <a:extLst>
              <a:ext uri="{FF2B5EF4-FFF2-40B4-BE49-F238E27FC236}">
                <a16:creationId xmlns:a16="http://schemas.microsoft.com/office/drawing/2014/main" id="{6C520F99-38AF-B383-CA35-5C6C04D33F55}"/>
              </a:ext>
              <a:ext uri="{C183D7F6-B498-43B3-948B-1728B52AA6E4}">
                <adec:decorative xmlns:adec="http://schemas.microsoft.com/office/drawing/2017/decorative" val="1"/>
              </a:ext>
            </a:extLst>
          </p:cNvPr>
          <p:cNvCxnSpPr>
            <a:cxnSpLocks/>
          </p:cNvCxnSpPr>
          <p:nvPr/>
        </p:nvCxnSpPr>
        <p:spPr>
          <a:xfrm flipV="1">
            <a:off x="2427540" y="1863774"/>
            <a:ext cx="1435891" cy="2948999"/>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2A0579D-B8B7-CBBE-E911-709F8EC58A92}"/>
              </a:ext>
              <a:ext uri="{C183D7F6-B498-43B3-948B-1728B52AA6E4}">
                <adec:decorative xmlns:adec="http://schemas.microsoft.com/office/drawing/2017/decorative" val="1"/>
              </a:ext>
            </a:extLst>
          </p:cNvPr>
          <p:cNvCxnSpPr>
            <a:cxnSpLocks/>
          </p:cNvCxnSpPr>
          <p:nvPr/>
        </p:nvCxnSpPr>
        <p:spPr>
          <a:xfrm flipV="1">
            <a:off x="2481375" y="4416798"/>
            <a:ext cx="1328222" cy="370121"/>
          </a:xfrm>
          <a:prstGeom prst="line">
            <a:avLst/>
          </a:prstGeom>
          <a:ln w="1270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1775138-5DBF-7B19-9721-26E25EBFA6BD}"/>
              </a:ext>
              <a:ext uri="{C183D7F6-B498-43B3-948B-1728B52AA6E4}">
                <adec:decorative xmlns:adec="http://schemas.microsoft.com/office/drawing/2017/decorative" val="1"/>
              </a:ext>
            </a:extLst>
          </p:cNvPr>
          <p:cNvCxnSpPr>
            <a:cxnSpLocks/>
          </p:cNvCxnSpPr>
          <p:nvPr/>
        </p:nvCxnSpPr>
        <p:spPr>
          <a:xfrm flipV="1">
            <a:off x="2427541" y="3072740"/>
            <a:ext cx="1382056" cy="1739714"/>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4FC3A15-7E04-BF51-DB52-2536E98A4F61}"/>
              </a:ext>
              <a:ext uri="{C183D7F6-B498-43B3-948B-1728B52AA6E4}">
                <adec:decorative xmlns:adec="http://schemas.microsoft.com/office/drawing/2017/decorative" val="1"/>
              </a:ext>
            </a:extLst>
          </p:cNvPr>
          <p:cNvCxnSpPr>
            <a:cxnSpLocks/>
          </p:cNvCxnSpPr>
          <p:nvPr/>
        </p:nvCxnSpPr>
        <p:spPr>
          <a:xfrm>
            <a:off x="2398526" y="4812454"/>
            <a:ext cx="1411071" cy="320440"/>
          </a:xfrm>
          <a:prstGeom prst="line">
            <a:avLst/>
          </a:prstGeom>
          <a:ln w="127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C67B958-D3B6-92CF-0AB7-9F1BD406B56D}"/>
              </a:ext>
              <a:ext uri="{C183D7F6-B498-43B3-948B-1728B52AA6E4}">
                <adec:decorative xmlns:adec="http://schemas.microsoft.com/office/drawing/2017/decorative" val="1"/>
              </a:ext>
            </a:extLst>
          </p:cNvPr>
          <p:cNvCxnSpPr>
            <a:cxnSpLocks/>
          </p:cNvCxnSpPr>
          <p:nvPr/>
        </p:nvCxnSpPr>
        <p:spPr>
          <a:xfrm>
            <a:off x="2398526" y="4786919"/>
            <a:ext cx="1411071" cy="1323875"/>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331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7202-4D6E-D23B-55A4-6480830EA002}"/>
              </a:ext>
            </a:extLst>
          </p:cNvPr>
          <p:cNvSpPr>
            <a:spLocks noGrp="1"/>
          </p:cNvSpPr>
          <p:nvPr>
            <p:ph type="title"/>
          </p:nvPr>
        </p:nvSpPr>
        <p:spPr>
          <a:xfrm>
            <a:off x="875818" y="166060"/>
            <a:ext cx="7896345" cy="1366990"/>
          </a:xfrm>
        </p:spPr>
        <p:txBody>
          <a:bodyPr>
            <a:normAutofit/>
          </a:bodyPr>
          <a:lstStyle/>
          <a:p>
            <a:r>
              <a:rPr lang="en-US" dirty="0">
                <a:latin typeface="Arial"/>
                <a:cs typeface="Arial"/>
              </a:rPr>
              <a:t>Competitive Integrated Employment (CIE)</a:t>
            </a:r>
            <a:endParaRPr lang="en-US" dirty="0"/>
          </a:p>
        </p:txBody>
      </p:sp>
      <p:sp>
        <p:nvSpPr>
          <p:cNvPr id="3" name="Content Placeholder 2">
            <a:extLst>
              <a:ext uri="{FF2B5EF4-FFF2-40B4-BE49-F238E27FC236}">
                <a16:creationId xmlns:a16="http://schemas.microsoft.com/office/drawing/2014/main" id="{1CEDB93D-A867-6B8D-AC7E-048397463945}"/>
              </a:ext>
            </a:extLst>
          </p:cNvPr>
          <p:cNvSpPr>
            <a:spLocks noGrp="1"/>
          </p:cNvSpPr>
          <p:nvPr>
            <p:ph idx="1"/>
          </p:nvPr>
        </p:nvSpPr>
        <p:spPr>
          <a:xfrm>
            <a:off x="872490" y="1531255"/>
            <a:ext cx="7886700" cy="4351338"/>
          </a:xfrm>
        </p:spPr>
        <p:txBody>
          <a:bodyPr vert="horz" lIns="91440" tIns="45720" rIns="91440" bIns="45720" rtlCol="0" anchor="t">
            <a:normAutofit/>
          </a:bodyPr>
          <a:lstStyle/>
          <a:p>
            <a:r>
              <a:rPr lang="en-US">
                <a:latin typeface="Arial"/>
                <a:cs typeface="Arial"/>
              </a:rPr>
              <a:t>Type of work that involves people with disabilities working in integrated settings with people without disabilities.</a:t>
            </a:r>
          </a:p>
          <a:p>
            <a:r>
              <a:rPr lang="en-US">
                <a:latin typeface="Arial"/>
                <a:cs typeface="Arial"/>
              </a:rPr>
              <a:t>Competitive- Employees with disabilities receive similar pay and benefits to employees without disabilities who perform the same work.</a:t>
            </a:r>
          </a:p>
          <a:p>
            <a:r>
              <a:rPr lang="en-US">
                <a:latin typeface="Arial"/>
                <a:cs typeface="Arial"/>
              </a:rPr>
              <a:t>Integrated- Employees with disabilities work with people without disabilities in a variety of settings, including with co-workers, customers, and suppliers. </a:t>
            </a:r>
            <a:endParaRPr lang="en-US">
              <a:cs typeface="Arial"/>
            </a:endParaRPr>
          </a:p>
        </p:txBody>
      </p:sp>
    </p:spTree>
    <p:extLst>
      <p:ext uri="{BB962C8B-B14F-4D97-AF65-F5344CB8AC3E}">
        <p14:creationId xmlns:p14="http://schemas.microsoft.com/office/powerpoint/2010/main" val="989987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40990F18-1CFB-357F-78BD-AF29EDADD594}"/>
              </a:ext>
              <a:ext uri="{C183D7F6-B498-43B3-948B-1728B52AA6E4}">
                <adec:decorative xmlns:adec="http://schemas.microsoft.com/office/drawing/2017/decorative" val="1"/>
              </a:ext>
            </a:extLst>
          </p:cNvPr>
          <p:cNvSpPr/>
          <p:nvPr/>
        </p:nvSpPr>
        <p:spPr>
          <a:xfrm>
            <a:off x="1478561" y="1627289"/>
            <a:ext cx="6154178" cy="992877"/>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10D6D73D-39D1-84D8-8554-9215EF3CF5A9}"/>
              </a:ext>
              <a:ext uri="{C183D7F6-B498-43B3-948B-1728B52AA6E4}">
                <adec:decorative xmlns:adec="http://schemas.microsoft.com/office/drawing/2017/decorative" val="1"/>
              </a:ext>
            </a:extLst>
          </p:cNvPr>
          <p:cNvSpPr/>
          <p:nvPr/>
        </p:nvSpPr>
        <p:spPr>
          <a:xfrm>
            <a:off x="1478561" y="2682626"/>
            <a:ext cx="6154178" cy="992877"/>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707740AB-C7C7-EDA5-9CE7-3D3A8632D5D3}"/>
              </a:ext>
              <a:ext uri="{C183D7F6-B498-43B3-948B-1728B52AA6E4}">
                <adec:decorative xmlns:adec="http://schemas.microsoft.com/office/drawing/2017/decorative" val="1"/>
              </a:ext>
            </a:extLst>
          </p:cNvPr>
          <p:cNvSpPr/>
          <p:nvPr/>
        </p:nvSpPr>
        <p:spPr>
          <a:xfrm>
            <a:off x="1504129" y="3714231"/>
            <a:ext cx="6154178" cy="992877"/>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A327C72-DBF5-6650-5C48-FC19169E28C8}"/>
              </a:ext>
              <a:ext uri="{C183D7F6-B498-43B3-948B-1728B52AA6E4}">
                <adec:decorative xmlns:adec="http://schemas.microsoft.com/office/drawing/2017/decorative" val="1"/>
              </a:ext>
            </a:extLst>
          </p:cNvPr>
          <p:cNvSpPr/>
          <p:nvPr/>
        </p:nvSpPr>
        <p:spPr>
          <a:xfrm>
            <a:off x="1504129" y="4745836"/>
            <a:ext cx="6128610" cy="992877"/>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A56A7-33C2-9C70-8038-5DDD9D863131}"/>
              </a:ext>
            </a:extLst>
          </p:cNvPr>
          <p:cNvSpPr>
            <a:spLocks noGrp="1"/>
          </p:cNvSpPr>
          <p:nvPr>
            <p:ph type="title"/>
          </p:nvPr>
        </p:nvSpPr>
        <p:spPr>
          <a:xfrm>
            <a:off x="1094517" y="390625"/>
            <a:ext cx="8239983" cy="728662"/>
          </a:xfrm>
        </p:spPr>
        <p:txBody>
          <a:bodyPr>
            <a:noAutofit/>
          </a:bodyPr>
          <a:lstStyle/>
          <a:p>
            <a:r>
              <a:rPr lang="en-US" sz="3600" dirty="0">
                <a:latin typeface="Arial"/>
                <a:cs typeface="Arial"/>
              </a:rPr>
              <a:t>CIE: Common Misconceptions</a:t>
            </a:r>
            <a:endParaRPr lang="en-US" sz="3600" dirty="0"/>
          </a:p>
        </p:txBody>
      </p:sp>
      <p:sp>
        <p:nvSpPr>
          <p:cNvPr id="5" name="Content Placeholder 4">
            <a:extLst>
              <a:ext uri="{FF2B5EF4-FFF2-40B4-BE49-F238E27FC236}">
                <a16:creationId xmlns:a16="http://schemas.microsoft.com/office/drawing/2014/main" id="{CE5B28F9-63D2-4B88-C3DF-0560E32C2C11}"/>
              </a:ext>
            </a:extLst>
          </p:cNvPr>
          <p:cNvSpPr>
            <a:spLocks noGrp="1"/>
          </p:cNvSpPr>
          <p:nvPr>
            <p:ph idx="13"/>
          </p:nvPr>
        </p:nvSpPr>
        <p:spPr>
          <a:xfrm>
            <a:off x="1694143" y="1754419"/>
            <a:ext cx="5755713" cy="2393791"/>
          </a:xfrm>
        </p:spPr>
        <p:txBody>
          <a:bodyPr>
            <a:normAutofit/>
          </a:bodyPr>
          <a:lstStyle/>
          <a:p>
            <a:pPr>
              <a:spcBef>
                <a:spcPts val="0"/>
              </a:spcBef>
              <a:spcAft>
                <a:spcPts val="3000"/>
              </a:spcAft>
            </a:pPr>
            <a:r>
              <a:rPr lang="en-US" sz="2000" dirty="0">
                <a:solidFill>
                  <a:schemeClr val="bg1"/>
                </a:solidFill>
              </a:rPr>
              <a:t>You need a letter from OVR to state that you are not competitively employable to be eligible for subminimum wage</a:t>
            </a:r>
          </a:p>
          <a:p>
            <a:pPr>
              <a:spcBef>
                <a:spcPts val="0"/>
              </a:spcBef>
              <a:spcAft>
                <a:spcPts val="3000"/>
              </a:spcAft>
            </a:pPr>
            <a:r>
              <a:rPr lang="en-US" sz="2000" dirty="0">
                <a:solidFill>
                  <a:schemeClr val="bg1"/>
                </a:solidFill>
              </a:rPr>
              <a:t>You cannot receive services from both OVR and a waiver</a:t>
            </a:r>
          </a:p>
          <a:p>
            <a:pPr>
              <a:spcBef>
                <a:spcPts val="0"/>
              </a:spcBef>
              <a:spcAft>
                <a:spcPts val="3000"/>
              </a:spcAft>
            </a:pPr>
            <a:r>
              <a:rPr lang="en-US" sz="2000" dirty="0">
                <a:solidFill>
                  <a:schemeClr val="bg1"/>
                </a:solidFill>
              </a:rPr>
              <a:t>My waiver budget does not have enough funds to accommodate support employment services</a:t>
            </a:r>
          </a:p>
          <a:p>
            <a:pPr>
              <a:spcBef>
                <a:spcPts val="0"/>
              </a:spcBef>
              <a:spcAft>
                <a:spcPts val="3000"/>
              </a:spcAft>
            </a:pPr>
            <a:r>
              <a:rPr lang="en-US" sz="2000" dirty="0">
                <a:solidFill>
                  <a:schemeClr val="bg1"/>
                </a:solidFill>
              </a:rPr>
              <a:t>Everyone under 25 needs to go through OVR to obtain employment</a:t>
            </a:r>
          </a:p>
          <a:p>
            <a:pPr marL="0" indent="0">
              <a:spcBef>
                <a:spcPts val="0"/>
              </a:spcBef>
              <a:spcAft>
                <a:spcPts val="4200"/>
              </a:spcAft>
              <a:buNone/>
            </a:pPr>
            <a:endParaRPr lang="en-US" sz="2000" dirty="0">
              <a:solidFill>
                <a:schemeClr val="bg1"/>
              </a:solidFill>
            </a:endParaRPr>
          </a:p>
          <a:p>
            <a:pPr marL="0" indent="0">
              <a:buNone/>
            </a:pPr>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156978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3FE1A-0B2A-106F-910C-8761678058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06509-BD97-818B-96CC-58AC7AE3F22E}"/>
              </a:ext>
            </a:extLst>
          </p:cNvPr>
          <p:cNvSpPr>
            <a:spLocks noGrp="1"/>
          </p:cNvSpPr>
          <p:nvPr>
            <p:ph type="title"/>
          </p:nvPr>
        </p:nvSpPr>
        <p:spPr>
          <a:xfrm>
            <a:off x="1335817" y="215285"/>
            <a:ext cx="8239983" cy="728662"/>
          </a:xfrm>
        </p:spPr>
        <p:txBody>
          <a:bodyPr>
            <a:noAutofit/>
          </a:bodyPr>
          <a:lstStyle/>
          <a:p>
            <a:r>
              <a:rPr lang="en-US" sz="3600" dirty="0">
                <a:latin typeface="Arial"/>
                <a:cs typeface="Arial"/>
              </a:rPr>
              <a:t>CIE: Overcoming Barriers</a:t>
            </a:r>
            <a:endParaRPr lang="en-US" sz="3600" dirty="0"/>
          </a:p>
        </p:txBody>
      </p:sp>
      <p:sp>
        <p:nvSpPr>
          <p:cNvPr id="6" name="Rounded Rectangle 5">
            <a:extLst>
              <a:ext uri="{FF2B5EF4-FFF2-40B4-BE49-F238E27FC236}">
                <a16:creationId xmlns:a16="http://schemas.microsoft.com/office/drawing/2014/main" id="{93989A0F-FFA6-6514-0184-87C3804F4A26}"/>
              </a:ext>
              <a:ext uri="{C183D7F6-B498-43B3-948B-1728B52AA6E4}">
                <adec:decorative xmlns:adec="http://schemas.microsoft.com/office/drawing/2017/decorative" val="1"/>
              </a:ext>
            </a:extLst>
          </p:cNvPr>
          <p:cNvSpPr/>
          <p:nvPr/>
        </p:nvSpPr>
        <p:spPr>
          <a:xfrm>
            <a:off x="1494911" y="1395406"/>
            <a:ext cx="6154178" cy="581877"/>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55D7A32F-4C6D-40BC-CE43-3874A392D67A}"/>
              </a:ext>
              <a:ext uri="{C183D7F6-B498-43B3-948B-1728B52AA6E4}">
                <adec:decorative xmlns:adec="http://schemas.microsoft.com/office/drawing/2017/decorative" val="1"/>
              </a:ext>
            </a:extLst>
          </p:cNvPr>
          <p:cNvSpPr/>
          <p:nvPr/>
        </p:nvSpPr>
        <p:spPr>
          <a:xfrm>
            <a:off x="1494911" y="2162947"/>
            <a:ext cx="6154178" cy="537688"/>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39F53BB-A7E3-86A9-51BE-F7D7E82FBEE9}"/>
              </a:ext>
              <a:ext uri="{C183D7F6-B498-43B3-948B-1728B52AA6E4}">
                <adec:decorative xmlns:adec="http://schemas.microsoft.com/office/drawing/2017/decorative" val="1"/>
              </a:ext>
            </a:extLst>
          </p:cNvPr>
          <p:cNvSpPr/>
          <p:nvPr/>
        </p:nvSpPr>
        <p:spPr>
          <a:xfrm>
            <a:off x="1520479" y="2880201"/>
            <a:ext cx="6154178" cy="472705"/>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966AE42E-BE9E-CFD0-EF59-505A0F9C3D9F}"/>
              </a:ext>
              <a:ext uri="{C183D7F6-B498-43B3-948B-1728B52AA6E4}">
                <adec:decorative xmlns:adec="http://schemas.microsoft.com/office/drawing/2017/decorative" val="1"/>
              </a:ext>
            </a:extLst>
          </p:cNvPr>
          <p:cNvSpPr/>
          <p:nvPr/>
        </p:nvSpPr>
        <p:spPr>
          <a:xfrm>
            <a:off x="1520479" y="4281510"/>
            <a:ext cx="6128610" cy="61978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1998C46A-FDCA-912C-7C08-3C5D8207DC48}"/>
              </a:ext>
              <a:ext uri="{C183D7F6-B498-43B3-948B-1728B52AA6E4}">
                <adec:decorative xmlns:adec="http://schemas.microsoft.com/office/drawing/2017/decorative" val="1"/>
              </a:ext>
            </a:extLst>
          </p:cNvPr>
          <p:cNvSpPr/>
          <p:nvPr/>
        </p:nvSpPr>
        <p:spPr>
          <a:xfrm>
            <a:off x="1520479" y="5086953"/>
            <a:ext cx="6154178" cy="850657"/>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2B06117-ADFB-73FA-9033-0DABD5637595}"/>
              </a:ext>
            </a:extLst>
          </p:cNvPr>
          <p:cNvSpPr>
            <a:spLocks noGrp="1"/>
          </p:cNvSpPr>
          <p:nvPr>
            <p:ph idx="13"/>
          </p:nvPr>
        </p:nvSpPr>
        <p:spPr>
          <a:xfrm>
            <a:off x="1694143" y="920389"/>
            <a:ext cx="5755713" cy="5017221"/>
          </a:xfrm>
        </p:spPr>
        <p:txBody>
          <a:bodyPr>
            <a:normAutofit/>
          </a:bodyPr>
          <a:lstStyle/>
          <a:p>
            <a:pPr marL="0" indent="0">
              <a:spcBef>
                <a:spcPts val="0"/>
              </a:spcBef>
              <a:spcAft>
                <a:spcPts val="3000"/>
              </a:spcAft>
              <a:buNone/>
            </a:pPr>
            <a:r>
              <a:rPr lang="en-US" sz="2000" dirty="0">
                <a:solidFill>
                  <a:schemeClr val="bg1"/>
                </a:solidFill>
              </a:rPr>
              <a:t>Fear of losing benefits</a:t>
            </a:r>
          </a:p>
          <a:p>
            <a:pPr marL="0" indent="0">
              <a:spcBef>
                <a:spcPts val="0"/>
              </a:spcBef>
              <a:spcAft>
                <a:spcPts val="3000"/>
              </a:spcAft>
              <a:buNone/>
            </a:pPr>
            <a:r>
              <a:rPr lang="en-US" sz="2000" dirty="0">
                <a:solidFill>
                  <a:schemeClr val="bg1"/>
                </a:solidFill>
              </a:rPr>
              <a:t>Fear of losing benefits</a:t>
            </a:r>
          </a:p>
          <a:p>
            <a:pPr marL="0" indent="0">
              <a:spcBef>
                <a:spcPts val="0"/>
              </a:spcBef>
              <a:spcAft>
                <a:spcPts val="3000"/>
              </a:spcAft>
              <a:buNone/>
            </a:pPr>
            <a:r>
              <a:rPr lang="en-US" sz="2000" dirty="0">
                <a:solidFill>
                  <a:schemeClr val="bg1"/>
                </a:solidFill>
              </a:rPr>
              <a:t>Physical</a:t>
            </a:r>
          </a:p>
          <a:p>
            <a:pPr marL="0" indent="0">
              <a:spcBef>
                <a:spcPts val="0"/>
              </a:spcBef>
              <a:spcAft>
                <a:spcPts val="1800"/>
              </a:spcAft>
              <a:buNone/>
            </a:pPr>
            <a:r>
              <a:rPr lang="en-US" sz="2000" dirty="0">
                <a:solidFill>
                  <a:schemeClr val="bg1"/>
                </a:solidFill>
              </a:rPr>
              <a:t>Assistive Technology</a:t>
            </a:r>
          </a:p>
          <a:p>
            <a:pPr lvl="0"/>
            <a:r>
              <a:rPr lang="en-US" sz="1400" dirty="0">
                <a:cs typeface="Arial" panose="020B0604020202020204" pitchFamily="34" charset="0"/>
              </a:rPr>
              <a:t>Physical</a:t>
            </a:r>
          </a:p>
          <a:p>
            <a:pPr lvl="0" rtl="0"/>
            <a:r>
              <a:rPr lang="en-US" sz="1400" dirty="0">
                <a:cs typeface="Arial" panose="020B0604020202020204" pitchFamily="34" charset="0"/>
              </a:rPr>
              <a:t>Assistive Technology</a:t>
            </a:r>
          </a:p>
          <a:p>
            <a:pPr marL="0" indent="0">
              <a:spcBef>
                <a:spcPts val="3000"/>
              </a:spcBef>
              <a:spcAft>
                <a:spcPts val="2400"/>
              </a:spcAft>
              <a:buNone/>
            </a:pPr>
            <a:r>
              <a:rPr lang="en-US" sz="2000" dirty="0">
                <a:solidFill>
                  <a:schemeClr val="bg1"/>
                </a:solidFill>
                <a:cs typeface="Arial" panose="020B0604020202020204" pitchFamily="34" charset="0"/>
              </a:rPr>
              <a:t>Suggestions-Use OVR services</a:t>
            </a:r>
          </a:p>
          <a:p>
            <a:pPr marL="0" indent="0">
              <a:spcBef>
                <a:spcPts val="1200"/>
              </a:spcBef>
              <a:spcAft>
                <a:spcPts val="4200"/>
              </a:spcAft>
              <a:buNone/>
            </a:pPr>
            <a:r>
              <a:rPr lang="en-US" sz="2000" dirty="0">
                <a:solidFill>
                  <a:schemeClr val="bg1"/>
                </a:solidFill>
              </a:rPr>
              <a:t>Here's where your child can use all the advocacy skills they have been building</a:t>
            </a:r>
            <a:endParaRPr lang="en-US" sz="2000" dirty="0">
              <a:solidFill>
                <a:schemeClr val="bg1"/>
              </a:solidFill>
              <a:cs typeface="Arial" panose="020B0604020202020204" pitchFamily="34" charset="0"/>
            </a:endParaRPr>
          </a:p>
          <a:p>
            <a:pPr marL="0" indent="0">
              <a:spcBef>
                <a:spcPts val="0"/>
              </a:spcBef>
              <a:spcAft>
                <a:spcPts val="4200"/>
              </a:spcAft>
              <a:buNone/>
            </a:pPr>
            <a:endParaRPr lang="en-US" sz="2000" dirty="0">
              <a:solidFill>
                <a:schemeClr val="bg1"/>
              </a:solidFill>
            </a:endParaRPr>
          </a:p>
          <a:p>
            <a:pPr marL="0" indent="0">
              <a:buNone/>
            </a:pPr>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3912719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ircular Arrow 18">
            <a:extLst>
              <a:ext uri="{FF2B5EF4-FFF2-40B4-BE49-F238E27FC236}">
                <a16:creationId xmlns:a16="http://schemas.microsoft.com/office/drawing/2014/main" id="{62A1CC98-13C0-958C-E01E-02CB8CCA5CA4}"/>
              </a:ext>
              <a:ext uri="{C183D7F6-B498-43B3-948B-1728B52AA6E4}">
                <adec:decorative xmlns:adec="http://schemas.microsoft.com/office/drawing/2017/decorative" val="1"/>
              </a:ext>
            </a:extLst>
          </p:cNvPr>
          <p:cNvSpPr/>
          <p:nvPr/>
        </p:nvSpPr>
        <p:spPr>
          <a:xfrm rot="21183042">
            <a:off x="2356094" y="960231"/>
            <a:ext cx="5452387" cy="5397011"/>
          </a:xfrm>
          <a:prstGeom prst="circularArrow">
            <a:avLst>
              <a:gd name="adj1" fmla="val 4668"/>
              <a:gd name="adj2" fmla="val 272909"/>
              <a:gd name="adj3" fmla="val 13032967"/>
              <a:gd name="adj4" fmla="val 17894964"/>
              <a:gd name="adj5" fmla="val 4847"/>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ounded Rectangle 8">
            <a:extLst>
              <a:ext uri="{FF2B5EF4-FFF2-40B4-BE49-F238E27FC236}">
                <a16:creationId xmlns:a16="http://schemas.microsoft.com/office/drawing/2014/main" id="{07669417-950B-0CA2-8E4B-52231F6761B2}"/>
              </a:ext>
              <a:ext uri="{C183D7F6-B498-43B3-948B-1728B52AA6E4}">
                <adec:decorative xmlns:adec="http://schemas.microsoft.com/office/drawing/2017/decorative" val="1"/>
              </a:ext>
            </a:extLst>
          </p:cNvPr>
          <p:cNvSpPr/>
          <p:nvPr/>
        </p:nvSpPr>
        <p:spPr>
          <a:xfrm>
            <a:off x="432285" y="3109089"/>
            <a:ext cx="4430440" cy="1395730"/>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047EAE8-D8E2-B94D-0769-8C6D39148A35}"/>
              </a:ext>
              <a:ext uri="{C183D7F6-B498-43B3-948B-1728B52AA6E4}">
                <adec:decorative xmlns:adec="http://schemas.microsoft.com/office/drawing/2017/decorative" val="1"/>
              </a:ext>
            </a:extLst>
          </p:cNvPr>
          <p:cNvSpPr/>
          <p:nvPr/>
        </p:nvSpPr>
        <p:spPr>
          <a:xfrm>
            <a:off x="5105133" y="3088512"/>
            <a:ext cx="3764077" cy="1359905"/>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00CFB96D-8DF1-38F2-8887-A0C009CC0ABC}"/>
              </a:ext>
              <a:ext uri="{C183D7F6-B498-43B3-948B-1728B52AA6E4}">
                <adec:decorative xmlns:adec="http://schemas.microsoft.com/office/drawing/2017/decorative" val="1"/>
              </a:ext>
            </a:extLst>
          </p:cNvPr>
          <p:cNvSpPr/>
          <p:nvPr/>
        </p:nvSpPr>
        <p:spPr>
          <a:xfrm>
            <a:off x="3352738" y="4852220"/>
            <a:ext cx="3674340" cy="1343536"/>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584BEEF9-A31E-A4A0-C981-9B085BE157BB}"/>
              </a:ext>
              <a:ext uri="{C183D7F6-B498-43B3-948B-1728B52AA6E4}">
                <adec:decorative xmlns:adec="http://schemas.microsoft.com/office/drawing/2017/decorative" val="1"/>
              </a:ext>
            </a:extLst>
          </p:cNvPr>
          <p:cNvSpPr/>
          <p:nvPr/>
        </p:nvSpPr>
        <p:spPr>
          <a:xfrm>
            <a:off x="3327836" y="1243888"/>
            <a:ext cx="3280228" cy="1343536"/>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832439B-CE1E-46BA-1EDC-D19441C98C18}"/>
              </a:ext>
            </a:extLst>
          </p:cNvPr>
          <p:cNvSpPr>
            <a:spLocks noGrp="1"/>
          </p:cNvSpPr>
          <p:nvPr>
            <p:ph type="title"/>
          </p:nvPr>
        </p:nvSpPr>
        <p:spPr>
          <a:xfrm>
            <a:off x="351222" y="522350"/>
            <a:ext cx="3513856" cy="643573"/>
          </a:xfrm>
        </p:spPr>
        <p:txBody>
          <a:bodyPr/>
          <a:lstStyle/>
          <a:p>
            <a:r>
              <a:rPr lang="en-US" sz="4000" dirty="0">
                <a:latin typeface="Arial"/>
                <a:cs typeface="Arial"/>
              </a:rPr>
              <a:t>Education Programs</a:t>
            </a:r>
            <a:endParaRPr lang="en-US" dirty="0"/>
          </a:p>
        </p:txBody>
      </p:sp>
      <p:sp>
        <p:nvSpPr>
          <p:cNvPr id="5" name="Content Placeholder 4">
            <a:extLst>
              <a:ext uri="{FF2B5EF4-FFF2-40B4-BE49-F238E27FC236}">
                <a16:creationId xmlns:a16="http://schemas.microsoft.com/office/drawing/2014/main" id="{D7B2CFE4-21C8-8445-81A6-2ABC46A59FDD}"/>
              </a:ext>
            </a:extLst>
          </p:cNvPr>
          <p:cNvSpPr>
            <a:spLocks noGrp="1"/>
          </p:cNvSpPr>
          <p:nvPr>
            <p:ph sz="half" idx="1"/>
          </p:nvPr>
        </p:nvSpPr>
        <p:spPr>
          <a:xfrm>
            <a:off x="3779891" y="1559155"/>
            <a:ext cx="2359527" cy="1306989"/>
          </a:xfrm>
        </p:spPr>
        <p:txBody>
          <a:bodyPr/>
          <a:lstStyle/>
          <a:p>
            <a:pPr marL="0" indent="0">
              <a:buNone/>
            </a:pPr>
            <a:r>
              <a:rPr lang="en-US" sz="2000" dirty="0">
                <a:solidFill>
                  <a:schemeClr val="bg1"/>
                </a:solidFill>
              </a:rPr>
              <a:t>Four-year college</a:t>
            </a:r>
          </a:p>
          <a:p>
            <a:endParaRPr lang="en-US" dirty="0">
              <a:solidFill>
                <a:schemeClr val="bg1"/>
              </a:solidFill>
            </a:endParaRPr>
          </a:p>
        </p:txBody>
      </p:sp>
      <p:sp>
        <p:nvSpPr>
          <p:cNvPr id="6" name="Content Placeholder 5">
            <a:extLst>
              <a:ext uri="{FF2B5EF4-FFF2-40B4-BE49-F238E27FC236}">
                <a16:creationId xmlns:a16="http://schemas.microsoft.com/office/drawing/2014/main" id="{285D56B2-5398-5125-469D-3C71C7BF0DD3}"/>
              </a:ext>
            </a:extLst>
          </p:cNvPr>
          <p:cNvSpPr>
            <a:spLocks noGrp="1"/>
          </p:cNvSpPr>
          <p:nvPr>
            <p:ph sz="half" idx="2"/>
          </p:nvPr>
        </p:nvSpPr>
        <p:spPr>
          <a:xfrm>
            <a:off x="529213" y="3160920"/>
            <a:ext cx="4430440" cy="1872609"/>
          </a:xfrm>
        </p:spPr>
        <p:txBody>
          <a:bodyPr/>
          <a:lstStyle/>
          <a:p>
            <a:pPr marL="0" lvl="0" indent="0">
              <a:buNone/>
            </a:pPr>
            <a:r>
              <a:rPr lang="en-US" sz="2000" dirty="0">
                <a:solidFill>
                  <a:schemeClr val="bg1"/>
                </a:solidFill>
                <a:cs typeface="Arial" panose="020B0604020202020204" pitchFamily="34" charset="0"/>
              </a:rPr>
              <a:t>Transition and post-secondary programs for students with intellectual disabilities (TPSID)</a:t>
            </a:r>
          </a:p>
          <a:p>
            <a:pPr marL="0" indent="0">
              <a:buNone/>
            </a:pPr>
            <a:r>
              <a:rPr lang="en-US" sz="1800" dirty="0">
                <a:solidFill>
                  <a:schemeClr val="bg1"/>
                </a:solidFill>
                <a:cs typeface="Arial" panose="020B0604020202020204" pitchFamily="34" charset="0"/>
                <a:hlinkClick r:id="rId2">
                  <a:extLst>
                    <a:ext uri="{A12FA001-AC4F-418D-AE19-62706E023703}">
                      <ahyp:hlinkClr xmlns:ahyp="http://schemas.microsoft.com/office/drawing/2018/hyperlinkcolor" val="tx"/>
                    </a:ext>
                  </a:extLst>
                </a:hlinkClick>
              </a:rPr>
              <a:t>thinkcollege.net/</a:t>
            </a:r>
            <a:r>
              <a:rPr lang="en-US" sz="1800" dirty="0">
                <a:solidFill>
                  <a:schemeClr val="bg1"/>
                </a:solidFill>
                <a:cs typeface="Arial" panose="020B0604020202020204" pitchFamily="34" charset="0"/>
              </a:rPr>
              <a:t> to find more programs </a:t>
            </a:r>
          </a:p>
          <a:p>
            <a:endParaRPr lang="en-US" dirty="0">
              <a:solidFill>
                <a:schemeClr val="bg1"/>
              </a:solidFill>
            </a:endParaRPr>
          </a:p>
        </p:txBody>
      </p:sp>
      <p:sp>
        <p:nvSpPr>
          <p:cNvPr id="7" name="Content Placeholder 6">
            <a:extLst>
              <a:ext uri="{FF2B5EF4-FFF2-40B4-BE49-F238E27FC236}">
                <a16:creationId xmlns:a16="http://schemas.microsoft.com/office/drawing/2014/main" id="{19D6C478-837B-FDEC-DDB6-DA8DEA107221}"/>
              </a:ext>
            </a:extLst>
          </p:cNvPr>
          <p:cNvSpPr>
            <a:spLocks noGrp="1"/>
          </p:cNvSpPr>
          <p:nvPr>
            <p:ph sz="quarter" idx="13"/>
          </p:nvPr>
        </p:nvSpPr>
        <p:spPr>
          <a:xfrm>
            <a:off x="6024224" y="3356757"/>
            <a:ext cx="2445132" cy="1306989"/>
          </a:xfrm>
        </p:spPr>
        <p:txBody>
          <a:bodyPr>
            <a:normAutofit/>
          </a:bodyPr>
          <a:lstStyle/>
          <a:p>
            <a:pPr marL="0" lvl="0" indent="0">
              <a:buNone/>
            </a:pPr>
            <a:r>
              <a:rPr lang="en-US" sz="2000" dirty="0">
                <a:solidFill>
                  <a:schemeClr val="bg1"/>
                </a:solidFill>
              </a:rPr>
              <a:t>Two-year college</a:t>
            </a:r>
          </a:p>
        </p:txBody>
      </p:sp>
      <p:sp>
        <p:nvSpPr>
          <p:cNvPr id="8" name="Content Placeholder 7">
            <a:extLst>
              <a:ext uri="{FF2B5EF4-FFF2-40B4-BE49-F238E27FC236}">
                <a16:creationId xmlns:a16="http://schemas.microsoft.com/office/drawing/2014/main" id="{194A19C6-4D75-A17E-1D4A-3D699D8031A2}"/>
              </a:ext>
            </a:extLst>
          </p:cNvPr>
          <p:cNvSpPr>
            <a:spLocks noGrp="1"/>
          </p:cNvSpPr>
          <p:nvPr>
            <p:ph sz="quarter" idx="14"/>
          </p:nvPr>
        </p:nvSpPr>
        <p:spPr>
          <a:xfrm>
            <a:off x="3442473" y="5287054"/>
            <a:ext cx="3584604" cy="699137"/>
          </a:xfrm>
        </p:spPr>
        <p:txBody>
          <a:bodyPr/>
          <a:lstStyle/>
          <a:p>
            <a:pPr marL="0" indent="0">
              <a:buNone/>
            </a:pPr>
            <a:r>
              <a:rPr lang="en-US" sz="2000" dirty="0">
                <a:solidFill>
                  <a:schemeClr val="bg1"/>
                </a:solidFill>
                <a:cs typeface="Arial" panose="020B0604020202020204" pitchFamily="34" charset="0"/>
              </a:rPr>
              <a:t>Technical or vocational school</a:t>
            </a:r>
          </a:p>
          <a:p>
            <a:endParaRPr lang="en-US" dirty="0">
              <a:solidFill>
                <a:schemeClr val="bg1"/>
              </a:solidFill>
            </a:endParaRPr>
          </a:p>
        </p:txBody>
      </p:sp>
    </p:spTree>
    <p:extLst>
      <p:ext uri="{BB962C8B-B14F-4D97-AF65-F5344CB8AC3E}">
        <p14:creationId xmlns:p14="http://schemas.microsoft.com/office/powerpoint/2010/main" val="751140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AFB9-C4E2-6D8C-AF3D-DCBFDEF44272}"/>
              </a:ext>
            </a:extLst>
          </p:cNvPr>
          <p:cNvSpPr>
            <a:spLocks noGrp="1"/>
          </p:cNvSpPr>
          <p:nvPr>
            <p:ph type="title"/>
          </p:nvPr>
        </p:nvSpPr>
        <p:spPr>
          <a:xfrm>
            <a:off x="885825" y="782954"/>
            <a:ext cx="7886700" cy="229236"/>
          </a:xfrm>
        </p:spPr>
        <p:txBody>
          <a:bodyPr>
            <a:normAutofit fontScale="90000"/>
          </a:bodyPr>
          <a:lstStyle/>
          <a:p>
            <a:r>
              <a:rPr lang="en-US" dirty="0">
                <a:solidFill>
                  <a:srgbClr val="0F0F0F"/>
                </a:solidFill>
                <a:latin typeface="Roboto"/>
                <a:ea typeface="Roboto"/>
                <a:cs typeface="Roboto"/>
              </a:rPr>
              <a:t>"Think Higher. Think College."</a:t>
            </a:r>
            <a:endParaRPr lang="en-US" dirty="0"/>
          </a:p>
          <a:p>
            <a:endParaRPr lang="en-US" dirty="0">
              <a:cs typeface="Arial"/>
            </a:endParaRPr>
          </a:p>
        </p:txBody>
      </p:sp>
      <p:pic>
        <p:nvPicPr>
          <p:cNvPr id="4" name="Online Media 3" descr="&quot;Think Higher. Think College.&quot; Campaign Video with Captions">
            <a:hlinkClick r:id="" action="ppaction://media"/>
            <a:extLst>
              <a:ext uri="{FF2B5EF4-FFF2-40B4-BE49-F238E27FC236}">
                <a16:creationId xmlns:a16="http://schemas.microsoft.com/office/drawing/2014/main" id="{BE512461-71DB-173E-9E62-C0984280FABD}"/>
              </a:ext>
            </a:extLst>
          </p:cNvPr>
          <p:cNvPicPr>
            <a:picLocks noRot="1" noChangeAspect="1"/>
          </p:cNvPicPr>
          <p:nvPr>
            <a:videoFile r:link="rId1"/>
          </p:nvPr>
        </p:nvPicPr>
        <p:blipFill>
          <a:blip r:embed="rId4"/>
          <a:stretch>
            <a:fillRect/>
          </a:stretch>
        </p:blipFill>
        <p:spPr>
          <a:xfrm>
            <a:off x="872490" y="1187609"/>
            <a:ext cx="7566131" cy="4274864"/>
          </a:xfrm>
          <a:prstGeom prst="rect">
            <a:avLst/>
          </a:prstGeom>
        </p:spPr>
      </p:pic>
    </p:spTree>
    <p:extLst>
      <p:ext uri="{BB962C8B-B14F-4D97-AF65-F5344CB8AC3E}">
        <p14:creationId xmlns:p14="http://schemas.microsoft.com/office/powerpoint/2010/main" val="350754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881394-0773-6E2F-32E9-18B2F9F1D6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55CD64-A300-9A2D-BD33-45847A74C645}"/>
              </a:ext>
            </a:extLst>
          </p:cNvPr>
          <p:cNvSpPr>
            <a:spLocks noGrp="1"/>
          </p:cNvSpPr>
          <p:nvPr>
            <p:ph type="title"/>
          </p:nvPr>
        </p:nvSpPr>
        <p:spPr>
          <a:xfrm>
            <a:off x="1109046" y="353458"/>
            <a:ext cx="7886700" cy="643573"/>
          </a:xfrm>
        </p:spPr>
        <p:txBody>
          <a:bodyPr anchor="ctr">
            <a:normAutofit/>
          </a:bodyPr>
          <a:lstStyle/>
          <a:p>
            <a:r>
              <a:rPr lang="en-US" sz="3500" dirty="0">
                <a:latin typeface="Arial"/>
                <a:cs typeface="Arial"/>
              </a:rPr>
              <a:t>Paying for Education Programs</a:t>
            </a:r>
            <a:endParaRPr lang="en-US" sz="3500" dirty="0"/>
          </a:p>
        </p:txBody>
      </p:sp>
      <p:sp>
        <p:nvSpPr>
          <p:cNvPr id="12" name="Content Placeholder 11">
            <a:extLst>
              <a:ext uri="{FF2B5EF4-FFF2-40B4-BE49-F238E27FC236}">
                <a16:creationId xmlns:a16="http://schemas.microsoft.com/office/drawing/2014/main" id="{E002C4E5-D85D-A81F-DF44-54302C87F500}"/>
              </a:ext>
            </a:extLst>
          </p:cNvPr>
          <p:cNvSpPr>
            <a:spLocks noGrp="1"/>
          </p:cNvSpPr>
          <p:nvPr>
            <p:ph sz="half" idx="1"/>
          </p:nvPr>
        </p:nvSpPr>
        <p:spPr>
          <a:xfrm>
            <a:off x="1230607" y="1402737"/>
            <a:ext cx="2946177" cy="4351338"/>
          </a:xfrm>
        </p:spPr>
        <p:txBody>
          <a:bodyPr/>
          <a:lstStyle/>
          <a:p>
            <a:pPr marL="0" indent="0">
              <a:spcAft>
                <a:spcPts val="4800"/>
              </a:spcAft>
              <a:buNone/>
            </a:pPr>
            <a:r>
              <a:rPr lang="en-US" baseline="0" dirty="0"/>
              <a:t>Federal aid: FAFSA</a:t>
            </a:r>
            <a:endParaRPr lang="en-US" dirty="0"/>
          </a:p>
          <a:p>
            <a:pPr marL="0" indent="0">
              <a:spcAft>
                <a:spcPts val="4800"/>
              </a:spcAft>
              <a:buNone/>
            </a:pPr>
            <a:r>
              <a:rPr lang="en-US" baseline="0" dirty="0"/>
              <a:t>State aid: PA State Grant</a:t>
            </a:r>
          </a:p>
          <a:p>
            <a:pPr marL="0" indent="0">
              <a:spcAft>
                <a:spcPts val="4800"/>
              </a:spcAft>
              <a:buNone/>
            </a:pPr>
            <a:r>
              <a:rPr lang="en-US" baseline="0" dirty="0"/>
              <a:t>Work-study</a:t>
            </a:r>
            <a:endParaRPr lang="en-US" dirty="0"/>
          </a:p>
          <a:p>
            <a:endParaRPr lang="en-US" dirty="0"/>
          </a:p>
          <a:p>
            <a:endParaRPr lang="en-US" dirty="0"/>
          </a:p>
        </p:txBody>
      </p:sp>
      <p:sp>
        <p:nvSpPr>
          <p:cNvPr id="14" name="Content Placeholder 13">
            <a:extLst>
              <a:ext uri="{FF2B5EF4-FFF2-40B4-BE49-F238E27FC236}">
                <a16:creationId xmlns:a16="http://schemas.microsoft.com/office/drawing/2014/main" id="{4D788C79-CBA1-143E-8B1B-899AA03B59C7}"/>
              </a:ext>
            </a:extLst>
          </p:cNvPr>
          <p:cNvSpPr>
            <a:spLocks noGrp="1"/>
          </p:cNvSpPr>
          <p:nvPr>
            <p:ph sz="half" idx="2"/>
          </p:nvPr>
        </p:nvSpPr>
        <p:spPr>
          <a:xfrm>
            <a:off x="5198555" y="1402737"/>
            <a:ext cx="3087717" cy="4351338"/>
          </a:xfrm>
        </p:spPr>
        <p:txBody>
          <a:bodyPr/>
          <a:lstStyle/>
          <a:p>
            <a:pPr marL="0" indent="0">
              <a:spcAft>
                <a:spcPts val="4800"/>
              </a:spcAft>
              <a:buNone/>
            </a:pPr>
            <a:r>
              <a:rPr lang="en-US" baseline="0" dirty="0"/>
              <a:t>Aid from college/university</a:t>
            </a:r>
          </a:p>
          <a:p>
            <a:pPr marL="0" indent="0">
              <a:spcAft>
                <a:spcPts val="4800"/>
              </a:spcAft>
              <a:buNone/>
            </a:pPr>
            <a:r>
              <a:rPr lang="en-US" baseline="0" dirty="0"/>
              <a:t>Private scholarships</a:t>
            </a:r>
          </a:p>
          <a:p>
            <a:pPr marL="0" indent="0">
              <a:spcAft>
                <a:spcPts val="4800"/>
              </a:spcAft>
              <a:buNone/>
            </a:pPr>
            <a:r>
              <a:rPr lang="en-US" baseline="0" dirty="0"/>
              <a:t>Office of Vocational Rehabilitation (OVR)</a:t>
            </a:r>
            <a:endParaRPr lang="en-US" dirty="0"/>
          </a:p>
          <a:p>
            <a:pPr>
              <a:spcAft>
                <a:spcPts val="4800"/>
              </a:spcAft>
            </a:pPr>
            <a:endParaRPr lang="en-US" dirty="0"/>
          </a:p>
          <a:p>
            <a:endParaRPr lang="en-US" dirty="0"/>
          </a:p>
          <a:p>
            <a:endParaRPr lang="en-US" dirty="0"/>
          </a:p>
        </p:txBody>
      </p:sp>
      <p:sp>
        <p:nvSpPr>
          <p:cNvPr id="16" name="Rectangle 15" descr="Piggy Bank">
            <a:extLst>
              <a:ext uri="{FF2B5EF4-FFF2-40B4-BE49-F238E27FC236}">
                <a16:creationId xmlns:a16="http://schemas.microsoft.com/office/drawing/2014/main" id="{9B427A81-5C3D-F0DD-5B62-CA26DC5C4ACA}"/>
              </a:ext>
            </a:extLst>
          </p:cNvPr>
          <p:cNvSpPr/>
          <p:nvPr/>
        </p:nvSpPr>
        <p:spPr>
          <a:xfrm>
            <a:off x="358522" y="1344166"/>
            <a:ext cx="963218" cy="81141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7" name="Rectangle 16" descr="Medical">
            <a:extLst>
              <a:ext uri="{FF2B5EF4-FFF2-40B4-BE49-F238E27FC236}">
                <a16:creationId xmlns:a16="http://schemas.microsoft.com/office/drawing/2014/main" id="{A5198965-06C5-4681-EF1F-F3F9F32E9276}"/>
              </a:ext>
            </a:extLst>
          </p:cNvPr>
          <p:cNvSpPr/>
          <p:nvPr/>
        </p:nvSpPr>
        <p:spPr>
          <a:xfrm>
            <a:off x="321564" y="2908416"/>
            <a:ext cx="787482" cy="78712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8" name="Rectangle 17" descr="Books">
            <a:extLst>
              <a:ext uri="{FF2B5EF4-FFF2-40B4-BE49-F238E27FC236}">
                <a16:creationId xmlns:a16="http://schemas.microsoft.com/office/drawing/2014/main" id="{30B904A7-AAB2-2A9B-2D6D-4E185A276AAD}"/>
              </a:ext>
            </a:extLst>
          </p:cNvPr>
          <p:cNvSpPr/>
          <p:nvPr/>
        </p:nvSpPr>
        <p:spPr>
          <a:xfrm>
            <a:off x="321564" y="4389815"/>
            <a:ext cx="787483" cy="66999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solidFill>
              <a:schemeClr val="bg1"/>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19" name="Rectangle 18" descr="Hospital">
            <a:extLst>
              <a:ext uri="{FF2B5EF4-FFF2-40B4-BE49-F238E27FC236}">
                <a16:creationId xmlns:a16="http://schemas.microsoft.com/office/drawing/2014/main" id="{EEC9207E-9633-BCF6-A9AE-0C490E66F711}"/>
              </a:ext>
            </a:extLst>
          </p:cNvPr>
          <p:cNvSpPr/>
          <p:nvPr/>
        </p:nvSpPr>
        <p:spPr>
          <a:xfrm>
            <a:off x="4511040" y="1254925"/>
            <a:ext cx="669990" cy="66999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20" name="Rectangle 19" descr="Money">
            <a:extLst>
              <a:ext uri="{FF2B5EF4-FFF2-40B4-BE49-F238E27FC236}">
                <a16:creationId xmlns:a16="http://schemas.microsoft.com/office/drawing/2014/main" id="{1AE6791C-1660-66BC-FBCD-18761A438873}"/>
              </a:ext>
            </a:extLst>
          </p:cNvPr>
          <p:cNvSpPr/>
          <p:nvPr/>
        </p:nvSpPr>
        <p:spPr>
          <a:xfrm>
            <a:off x="4225814" y="2604164"/>
            <a:ext cx="909927" cy="831616"/>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21" name="Rectangle 20" descr="Welder">
            <a:extLst>
              <a:ext uri="{FF2B5EF4-FFF2-40B4-BE49-F238E27FC236}">
                <a16:creationId xmlns:a16="http://schemas.microsoft.com/office/drawing/2014/main" id="{9E467720-57C5-47B5-9B70-39967CF9743E}"/>
              </a:ext>
            </a:extLst>
          </p:cNvPr>
          <p:cNvSpPr/>
          <p:nvPr/>
        </p:nvSpPr>
        <p:spPr>
          <a:xfrm>
            <a:off x="4367406" y="4263096"/>
            <a:ext cx="831149" cy="669990"/>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955194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871BC-F28D-2686-82B0-E557A665A49A}"/>
              </a:ext>
            </a:extLst>
          </p:cNvPr>
          <p:cNvSpPr>
            <a:spLocks noGrp="1"/>
          </p:cNvSpPr>
          <p:nvPr>
            <p:ph type="title"/>
          </p:nvPr>
        </p:nvSpPr>
        <p:spPr/>
        <p:txBody>
          <a:bodyPr/>
          <a:lstStyle/>
          <a:p>
            <a:r>
              <a:rPr lang="en-US">
                <a:latin typeface="Arial"/>
                <a:cs typeface="Arial"/>
              </a:rPr>
              <a:t>Reasonable Accommodations</a:t>
            </a:r>
            <a:endParaRPr lang="en-US" err="1"/>
          </a:p>
        </p:txBody>
      </p:sp>
      <p:sp>
        <p:nvSpPr>
          <p:cNvPr id="3" name="Content Placeholder 2">
            <a:extLst>
              <a:ext uri="{FF2B5EF4-FFF2-40B4-BE49-F238E27FC236}">
                <a16:creationId xmlns:a16="http://schemas.microsoft.com/office/drawing/2014/main" id="{4AE2D016-4A66-9852-0CA4-9F188E581F05}"/>
              </a:ext>
            </a:extLst>
          </p:cNvPr>
          <p:cNvSpPr>
            <a:spLocks noGrp="1"/>
          </p:cNvSpPr>
          <p:nvPr>
            <p:ph idx="1"/>
          </p:nvPr>
        </p:nvSpPr>
        <p:spPr/>
        <p:txBody>
          <a:bodyPr vert="horz" lIns="91440" tIns="45720" rIns="91440" bIns="45720" rtlCol="0" anchor="t">
            <a:normAutofit/>
          </a:bodyPr>
          <a:lstStyle/>
          <a:p>
            <a:r>
              <a:rPr lang="en-US" dirty="0">
                <a:latin typeface="Arial"/>
                <a:cs typeface="Arial"/>
              </a:rPr>
              <a:t>Changes or adjustments that make it possible for you to be successful in school and access all the services and benefits other students get</a:t>
            </a:r>
          </a:p>
          <a:p>
            <a:r>
              <a:rPr lang="en-US" dirty="0">
                <a:latin typeface="Arial"/>
                <a:cs typeface="Arial"/>
              </a:rPr>
              <a:t>Required by ADA and Section 504</a:t>
            </a:r>
          </a:p>
          <a:p>
            <a:r>
              <a:rPr lang="en-US" dirty="0">
                <a:latin typeface="Arial"/>
                <a:cs typeface="Arial"/>
              </a:rPr>
              <a:t>Examples</a:t>
            </a:r>
          </a:p>
          <a:p>
            <a:pPr lvl="1">
              <a:buFont typeface="Courier New" panose="020B0604020202020204" pitchFamily="34" charset="0"/>
              <a:buChar char="o"/>
            </a:pPr>
            <a:r>
              <a:rPr lang="en-US" dirty="0">
                <a:latin typeface="Arial"/>
                <a:cs typeface="Arial"/>
              </a:rPr>
              <a:t>Extra time on tests</a:t>
            </a:r>
            <a:endParaRPr lang="en-US" dirty="0">
              <a:cs typeface="Arial"/>
            </a:endParaRPr>
          </a:p>
          <a:p>
            <a:pPr lvl="1">
              <a:buFont typeface="Courier New" panose="020B0604020202020204" pitchFamily="34" charset="0"/>
              <a:buChar char="o"/>
            </a:pPr>
            <a:r>
              <a:rPr lang="en-US" dirty="0">
                <a:latin typeface="Arial"/>
                <a:cs typeface="Arial"/>
              </a:rPr>
              <a:t>Providing note-takers</a:t>
            </a:r>
            <a:endParaRPr lang="en-US" dirty="0">
              <a:cs typeface="Arial"/>
            </a:endParaRPr>
          </a:p>
          <a:p>
            <a:pPr lvl="1">
              <a:buFont typeface="Courier New" panose="020B0604020202020204" pitchFamily="34" charset="0"/>
              <a:buChar char="o"/>
            </a:pPr>
            <a:r>
              <a:rPr lang="en-US" dirty="0">
                <a:latin typeface="Arial"/>
                <a:cs typeface="Arial"/>
              </a:rPr>
              <a:t>Providing assistive technology for schoolwork</a:t>
            </a:r>
            <a:endParaRPr lang="en-US" dirty="0">
              <a:cs typeface="Arial"/>
            </a:endParaRPr>
          </a:p>
          <a:p>
            <a:r>
              <a:rPr lang="en-US" dirty="0">
                <a:latin typeface="Arial"/>
                <a:cs typeface="Arial"/>
              </a:rPr>
              <a:t>Contact the school's disability services office</a:t>
            </a:r>
            <a:endParaRPr lang="en-US" dirty="0">
              <a:cs typeface="Arial"/>
            </a:endParaRPr>
          </a:p>
          <a:p>
            <a:endParaRPr lang="en-US" dirty="0">
              <a:cs typeface="Arial"/>
            </a:endParaRPr>
          </a:p>
        </p:txBody>
      </p:sp>
    </p:spTree>
    <p:extLst>
      <p:ext uri="{BB962C8B-B14F-4D97-AF65-F5344CB8AC3E}">
        <p14:creationId xmlns:p14="http://schemas.microsoft.com/office/powerpoint/2010/main" val="176506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B110-E43F-64A2-6DBF-CE127C14CFAE}"/>
              </a:ext>
            </a:extLst>
          </p:cNvPr>
          <p:cNvSpPr>
            <a:spLocks noGrp="1"/>
          </p:cNvSpPr>
          <p:nvPr>
            <p:ph type="title"/>
          </p:nvPr>
        </p:nvSpPr>
        <p:spPr>
          <a:xfrm>
            <a:off x="686828" y="4341328"/>
            <a:ext cx="6475972" cy="2764068"/>
          </a:xfrm>
        </p:spPr>
        <p:txBody>
          <a:bodyPr>
            <a:noAutofit/>
          </a:bodyPr>
          <a:lstStyle/>
          <a:p>
            <a:r>
              <a:rPr lang="en-US" sz="2400" b="0" dirty="0"/>
              <a:t>Families Reimaging Inclusive Lives (FRIL) project is funded by the Pennsylvania Developmental Disabilities Council (</a:t>
            </a:r>
            <a:r>
              <a:rPr lang="en-US" sz="2400" b="0"/>
              <a:t>PADDC).</a:t>
            </a:r>
            <a:br>
              <a:rPr lang="en-US" sz="2400" dirty="0">
                <a:latin typeface="Arial"/>
                <a:cs typeface="Arial"/>
              </a:rPr>
            </a:br>
            <a:endParaRPr lang="en-US" sz="2400" dirty="0"/>
          </a:p>
        </p:txBody>
      </p:sp>
    </p:spTree>
    <p:extLst>
      <p:ext uri="{BB962C8B-B14F-4D97-AF65-F5344CB8AC3E}">
        <p14:creationId xmlns:p14="http://schemas.microsoft.com/office/powerpoint/2010/main" val="2954073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192D-65CA-FFAB-C100-4B7C50DB7B20}"/>
              </a:ext>
            </a:extLst>
          </p:cNvPr>
          <p:cNvSpPr>
            <a:spLocks noGrp="1"/>
          </p:cNvSpPr>
          <p:nvPr>
            <p:ph type="title"/>
          </p:nvPr>
        </p:nvSpPr>
        <p:spPr/>
        <p:txBody>
          <a:bodyPr>
            <a:noAutofit/>
          </a:bodyPr>
          <a:lstStyle/>
          <a:p>
            <a:r>
              <a:rPr lang="en-US" sz="4800">
                <a:latin typeface="Arial"/>
                <a:cs typeface="Arial"/>
              </a:rPr>
              <a:t>Independent Living</a:t>
            </a:r>
            <a:endParaRPr lang="en-US" sz="4800">
              <a:cs typeface="Arial"/>
            </a:endParaRPr>
          </a:p>
        </p:txBody>
      </p:sp>
      <p:sp>
        <p:nvSpPr>
          <p:cNvPr id="3" name="Content Placeholder 2">
            <a:extLst>
              <a:ext uri="{FF2B5EF4-FFF2-40B4-BE49-F238E27FC236}">
                <a16:creationId xmlns:a16="http://schemas.microsoft.com/office/drawing/2014/main" id="{2EBBB586-FB94-B036-439F-40DAA6ACEB57}"/>
              </a:ext>
            </a:extLst>
          </p:cNvPr>
          <p:cNvSpPr>
            <a:spLocks noGrp="1"/>
          </p:cNvSpPr>
          <p:nvPr>
            <p:ph idx="1"/>
          </p:nvPr>
        </p:nvSpPr>
        <p:spPr/>
        <p:txBody>
          <a:bodyPr vert="horz" lIns="91440" tIns="45720" rIns="91440" bIns="45720" rtlCol="0" anchor="t">
            <a:normAutofit/>
          </a:bodyPr>
          <a:lstStyle/>
          <a:p>
            <a:pPr>
              <a:buNone/>
            </a:pPr>
            <a:r>
              <a:rPr lang="en-US" sz="3200">
                <a:latin typeface="Arial"/>
                <a:cs typeface="Arial"/>
              </a:rPr>
              <a:t>Research shows more independent living</a:t>
            </a:r>
            <a:endParaRPr lang="en-US">
              <a:cs typeface="Arial" panose="020B0604020202020204" pitchFamily="34" charset="0"/>
            </a:endParaRPr>
          </a:p>
          <a:p>
            <a:pPr>
              <a:buNone/>
            </a:pPr>
            <a:r>
              <a:rPr lang="en-US" sz="3200">
                <a:latin typeface="Arial"/>
                <a:cs typeface="Arial"/>
              </a:rPr>
              <a:t>leads to better quality of life outcomes</a:t>
            </a:r>
            <a:endParaRPr lang="en-US">
              <a:cs typeface="Arial"/>
            </a:endParaRPr>
          </a:p>
          <a:p>
            <a:pPr>
              <a:buNone/>
            </a:pPr>
            <a:r>
              <a:rPr lang="en-US" sz="3200">
                <a:latin typeface="Arial"/>
                <a:cs typeface="Arial"/>
              </a:rPr>
              <a:t>(Burke et al., 2019) </a:t>
            </a:r>
            <a:endParaRPr lang="en-US">
              <a:cs typeface="Arial"/>
            </a:endParaRPr>
          </a:p>
          <a:p>
            <a:pPr marL="0" indent="0">
              <a:buNone/>
            </a:pPr>
            <a:endParaRPr lang="en-US">
              <a:latin typeface="Arial"/>
              <a:cs typeface="Arial"/>
            </a:endParaRPr>
          </a:p>
        </p:txBody>
      </p:sp>
      <p:pic>
        <p:nvPicPr>
          <p:cNvPr id="5" name="Picture 4" descr="highway sign against a blue ky with clouds. sign reads: Independent">
            <a:extLst>
              <a:ext uri="{FF2B5EF4-FFF2-40B4-BE49-F238E27FC236}">
                <a16:creationId xmlns:a16="http://schemas.microsoft.com/office/drawing/2014/main" id="{22096336-FC3C-7F62-CD21-D18A7257D67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850614" y="3183977"/>
            <a:ext cx="3943886" cy="2633212"/>
          </a:xfrm>
          <a:prstGeom prst="rect">
            <a:avLst/>
          </a:prstGeom>
        </p:spPr>
      </p:pic>
      <p:sp>
        <p:nvSpPr>
          <p:cNvPr id="6" name="TextBox 5" descr="HIghway sign that reads “Independent” against a blue sky with clouds">
            <a:extLst>
              <a:ext uri="{FF2B5EF4-FFF2-40B4-BE49-F238E27FC236}">
                <a16:creationId xmlns:a16="http://schemas.microsoft.com/office/drawing/2014/main" id="{B3D9BBA2-E736-E385-E011-9812A48EA99A}"/>
              </a:ext>
            </a:extLst>
          </p:cNvPr>
          <p:cNvSpPr txBox="1"/>
          <p:nvPr/>
        </p:nvSpPr>
        <p:spPr>
          <a:xfrm>
            <a:off x="2501900" y="6067425"/>
            <a:ext cx="6858000" cy="317500"/>
          </a:xfrm>
          <a:prstGeom prst="rect">
            <a:avLst/>
          </a:prstGeom>
        </p:spPr>
        <p:txBody>
          <a:bodyPr>
            <a:normAutofit fontScale="92500" lnSpcReduction="20000"/>
          </a:bodyPr>
          <a:lstStyle/>
          <a:p>
            <a:r>
              <a:rPr lang="en-US" dirty="0" err="1"/>
              <a:t>ThePhoto</a:t>
            </a:r>
            <a:r>
              <a:rPr lang="en-US" dirty="0"/>
              <a:t> by </a:t>
            </a:r>
            <a:r>
              <a:rPr lang="en-US" dirty="0" err="1"/>
              <a:t>PhotoAuthor</a:t>
            </a:r>
            <a:r>
              <a:rPr lang="en-US" dirty="0"/>
              <a:t> is licensed under CCYYSA.</a:t>
            </a:r>
          </a:p>
        </p:txBody>
      </p:sp>
    </p:spTree>
    <p:extLst>
      <p:ext uri="{BB962C8B-B14F-4D97-AF65-F5344CB8AC3E}">
        <p14:creationId xmlns:p14="http://schemas.microsoft.com/office/powerpoint/2010/main" val="4162206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1A192D-65CA-FFAB-C100-4B7C50DB7B20}"/>
              </a:ext>
            </a:extLst>
          </p:cNvPr>
          <p:cNvSpPr>
            <a:spLocks noGrp="1"/>
          </p:cNvSpPr>
          <p:nvPr>
            <p:ph type="title"/>
          </p:nvPr>
        </p:nvSpPr>
        <p:spPr>
          <a:xfrm>
            <a:off x="571352" y="350196"/>
            <a:ext cx="3485178" cy="1624520"/>
          </a:xfrm>
        </p:spPr>
        <p:txBody>
          <a:bodyPr anchor="ctr">
            <a:normAutofit/>
          </a:bodyPr>
          <a:lstStyle/>
          <a:p>
            <a:r>
              <a:rPr lang="en-US" sz="3500">
                <a:latin typeface="Arial"/>
                <a:cs typeface="Arial"/>
              </a:rPr>
              <a:t>Residence Types</a:t>
            </a:r>
            <a:endParaRPr lang="en-US" sz="3500"/>
          </a:p>
        </p:txBody>
      </p:sp>
      <p:sp>
        <p:nvSpPr>
          <p:cNvPr id="3" name="Content Placeholder 2">
            <a:extLst>
              <a:ext uri="{FF2B5EF4-FFF2-40B4-BE49-F238E27FC236}">
                <a16:creationId xmlns:a16="http://schemas.microsoft.com/office/drawing/2014/main" id="{2EBBB586-FB94-B036-439F-40DAA6ACEB57}"/>
              </a:ext>
            </a:extLst>
          </p:cNvPr>
          <p:cNvSpPr>
            <a:spLocks noGrp="1"/>
          </p:cNvSpPr>
          <p:nvPr>
            <p:ph idx="1"/>
          </p:nvPr>
        </p:nvSpPr>
        <p:spPr>
          <a:xfrm>
            <a:off x="399901" y="1971675"/>
            <a:ext cx="3485179" cy="3613149"/>
          </a:xfrm>
        </p:spPr>
        <p:txBody>
          <a:bodyPr vert="horz" lIns="91440" tIns="45720" rIns="91440" bIns="45720" rtlCol="0" anchor="ctr">
            <a:normAutofit/>
          </a:bodyPr>
          <a:lstStyle/>
          <a:p>
            <a:pPr marL="0" indent="0">
              <a:buNone/>
            </a:pPr>
            <a:endParaRPr lang="en-US" sz="1700" dirty="0">
              <a:latin typeface="Arial"/>
              <a:cs typeface="Arial"/>
            </a:endParaRPr>
          </a:p>
          <a:p>
            <a:r>
              <a:rPr lang="en-US" dirty="0">
                <a:latin typeface="Arial"/>
                <a:cs typeface="Arial"/>
              </a:rPr>
              <a:t>Group homes</a:t>
            </a:r>
            <a:endParaRPr lang="en-US" dirty="0">
              <a:cs typeface="Arial"/>
            </a:endParaRPr>
          </a:p>
          <a:p>
            <a:r>
              <a:rPr lang="en-US" dirty="0" err="1">
                <a:latin typeface="Arial"/>
                <a:cs typeface="Arial"/>
              </a:rPr>
              <a:t>Lifesharing</a:t>
            </a:r>
            <a:endParaRPr lang="en-US" dirty="0">
              <a:latin typeface="Arial"/>
              <a:cs typeface="Arial"/>
            </a:endParaRPr>
          </a:p>
          <a:p>
            <a:r>
              <a:rPr lang="en-US" dirty="0">
                <a:latin typeface="Arial"/>
                <a:cs typeface="Arial"/>
              </a:rPr>
              <a:t>Own home</a:t>
            </a:r>
          </a:p>
          <a:p>
            <a:r>
              <a:rPr lang="en-US" dirty="0">
                <a:latin typeface="Arial"/>
                <a:cs typeface="Arial"/>
              </a:rPr>
              <a:t>Intermediate Care Facilities (ICF)</a:t>
            </a:r>
          </a:p>
        </p:txBody>
      </p:sp>
      <p:pic>
        <p:nvPicPr>
          <p:cNvPr id="5" name="Picture 4">
            <a:extLst>
              <a:ext uri="{FF2B5EF4-FFF2-40B4-BE49-F238E27FC236}">
                <a16:creationId xmlns:a16="http://schemas.microsoft.com/office/drawing/2014/main" id="{DBF8E042-EACE-D15A-184F-58EB2826514B}"/>
              </a:ext>
              <a:ext uri="{C183D7F6-B498-43B3-948B-1728B52AA6E4}">
                <adec:decorative xmlns:adec="http://schemas.microsoft.com/office/drawing/2017/decorative" val="1"/>
              </a:ext>
            </a:extLst>
          </p:cNvPr>
          <p:cNvPicPr>
            <a:picLocks noChangeAspect="1"/>
          </p:cNvPicPr>
          <p:nvPr/>
        </p:nvPicPr>
        <p:blipFill>
          <a:blip r:embed="rId2"/>
          <a:srcRect l="25896" r="29690" b="9"/>
          <a:stretch/>
        </p:blipFill>
        <p:spPr>
          <a:xfrm>
            <a:off x="4572000" y="1"/>
            <a:ext cx="4577118" cy="6858000"/>
          </a:xfrm>
          <a:prstGeom prst="rect">
            <a:avLst/>
          </a:prstGeom>
        </p:spPr>
      </p:pic>
    </p:spTree>
    <p:extLst>
      <p:ext uri="{BB962C8B-B14F-4D97-AF65-F5344CB8AC3E}">
        <p14:creationId xmlns:p14="http://schemas.microsoft.com/office/powerpoint/2010/main" val="851919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192D-65CA-FFAB-C100-4B7C50DB7B20}"/>
              </a:ext>
            </a:extLst>
          </p:cNvPr>
          <p:cNvSpPr>
            <a:spLocks noGrp="1"/>
          </p:cNvSpPr>
          <p:nvPr>
            <p:ph type="title"/>
          </p:nvPr>
        </p:nvSpPr>
        <p:spPr>
          <a:xfrm>
            <a:off x="875819" y="344985"/>
            <a:ext cx="7896345" cy="1318762"/>
          </a:xfrm>
        </p:spPr>
        <p:txBody>
          <a:bodyPr>
            <a:normAutofit/>
          </a:bodyPr>
          <a:lstStyle/>
          <a:p>
            <a:r>
              <a:rPr lang="en-US" dirty="0">
                <a:latin typeface="Arial"/>
                <a:cs typeface="Arial"/>
              </a:rPr>
              <a:t>Office of Developmental Program (ODP): Services</a:t>
            </a:r>
            <a:endParaRPr lang="en-US" dirty="0"/>
          </a:p>
        </p:txBody>
      </p:sp>
      <p:sp>
        <p:nvSpPr>
          <p:cNvPr id="3" name="Content Placeholder 2">
            <a:extLst>
              <a:ext uri="{FF2B5EF4-FFF2-40B4-BE49-F238E27FC236}">
                <a16:creationId xmlns:a16="http://schemas.microsoft.com/office/drawing/2014/main" id="{2EBBB586-FB94-B036-439F-40DAA6ACEB57}"/>
              </a:ext>
            </a:extLst>
          </p:cNvPr>
          <p:cNvSpPr>
            <a:spLocks noGrp="1"/>
          </p:cNvSpPr>
          <p:nvPr>
            <p:ph idx="1"/>
          </p:nvPr>
        </p:nvSpPr>
        <p:spPr>
          <a:xfrm>
            <a:off x="875819" y="1950840"/>
            <a:ext cx="7886700" cy="4392651"/>
          </a:xfrm>
        </p:spPr>
        <p:txBody>
          <a:bodyPr vert="horz" lIns="91440" tIns="45720" rIns="91440" bIns="45720" rtlCol="0" anchor="t">
            <a:normAutofit/>
          </a:bodyPr>
          <a:lstStyle/>
          <a:p>
            <a:r>
              <a:rPr lang="en-US" dirty="0">
                <a:latin typeface="Arial"/>
                <a:cs typeface="Arial"/>
              </a:rPr>
              <a:t>ODP offers a variety of services to help people with developmental disabilities, autism, and intellectual disabilities live more independently in Pennsylvania.</a:t>
            </a:r>
          </a:p>
          <a:p>
            <a:r>
              <a:rPr lang="en-US" dirty="0">
                <a:latin typeface="Arial"/>
                <a:cs typeface="Arial"/>
              </a:rPr>
              <a:t>Waivers</a:t>
            </a:r>
            <a:endParaRPr lang="en-US" dirty="0">
              <a:cs typeface="Arial" panose="020B0604020202020204" pitchFamily="34" charset="0"/>
            </a:endParaRPr>
          </a:p>
          <a:p>
            <a:pPr lvl="1">
              <a:buFont typeface="Courier New" panose="020B0604020202020204" pitchFamily="34" charset="0"/>
              <a:buChar char="o"/>
            </a:pPr>
            <a:r>
              <a:rPr lang="en-US" dirty="0">
                <a:latin typeface="Arial"/>
                <a:cs typeface="Arial"/>
              </a:rPr>
              <a:t>Home and Community-Based Services Waiver</a:t>
            </a:r>
          </a:p>
          <a:p>
            <a:pPr lvl="1">
              <a:buFont typeface="Courier New" panose="020B0604020202020204" pitchFamily="34" charset="0"/>
              <a:buChar char="o"/>
            </a:pPr>
            <a:r>
              <a:rPr lang="en-US" dirty="0">
                <a:latin typeface="Arial"/>
                <a:cs typeface="Arial"/>
              </a:rPr>
              <a:t>Community Living Waiver</a:t>
            </a:r>
          </a:p>
          <a:p>
            <a:r>
              <a:rPr lang="en-US" dirty="0">
                <a:latin typeface="Arial"/>
                <a:cs typeface="Arial"/>
              </a:rPr>
              <a:t>Supports and Services</a:t>
            </a:r>
            <a:endParaRPr lang="en-US" dirty="0">
              <a:cs typeface="Arial" panose="020B0604020202020204" pitchFamily="34" charset="0"/>
            </a:endParaRPr>
          </a:p>
        </p:txBody>
      </p:sp>
    </p:spTree>
    <p:extLst>
      <p:ext uri="{BB962C8B-B14F-4D97-AF65-F5344CB8AC3E}">
        <p14:creationId xmlns:p14="http://schemas.microsoft.com/office/powerpoint/2010/main" val="2250492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F7C2-C572-90A3-62E2-420E6DDC1849}"/>
              </a:ext>
            </a:extLst>
          </p:cNvPr>
          <p:cNvSpPr>
            <a:spLocks noGrp="1"/>
          </p:cNvSpPr>
          <p:nvPr>
            <p:ph type="title"/>
          </p:nvPr>
        </p:nvSpPr>
        <p:spPr/>
        <p:txBody>
          <a:bodyPr/>
          <a:lstStyle/>
          <a:p>
            <a:r>
              <a:rPr lang="en-US">
                <a:cs typeface="Arial"/>
              </a:rPr>
              <a:t>Voting</a:t>
            </a:r>
            <a:endParaRPr lang="en-US"/>
          </a:p>
        </p:txBody>
      </p:sp>
      <p:sp>
        <p:nvSpPr>
          <p:cNvPr id="3" name="Content Placeholder 2">
            <a:extLst>
              <a:ext uri="{FF2B5EF4-FFF2-40B4-BE49-F238E27FC236}">
                <a16:creationId xmlns:a16="http://schemas.microsoft.com/office/drawing/2014/main" id="{E95EF361-0F87-2CEC-3ABC-58D8E94D19C9}"/>
              </a:ext>
            </a:extLst>
          </p:cNvPr>
          <p:cNvSpPr>
            <a:spLocks noGrp="1"/>
          </p:cNvSpPr>
          <p:nvPr>
            <p:ph sz="half" idx="1"/>
          </p:nvPr>
        </p:nvSpPr>
        <p:spPr/>
        <p:txBody>
          <a:bodyPr vert="horz" lIns="91440" tIns="45720" rIns="91440" bIns="45720" rtlCol="0" anchor="t">
            <a:normAutofit/>
          </a:bodyPr>
          <a:lstStyle/>
          <a:p>
            <a:r>
              <a:rPr lang="en-US" dirty="0">
                <a:latin typeface="Arial"/>
                <a:cs typeface="Arial"/>
              </a:rPr>
              <a:t>Option to include voter registration in IEP goals</a:t>
            </a:r>
          </a:p>
          <a:p>
            <a:r>
              <a:rPr lang="en-US" dirty="0">
                <a:latin typeface="Arial"/>
                <a:cs typeface="Arial"/>
              </a:rPr>
              <a:t>Every polling place in Pennsylvania must have at least one accessible voting system</a:t>
            </a:r>
          </a:p>
          <a:p>
            <a:r>
              <a:rPr lang="en-US" dirty="0">
                <a:latin typeface="Arial"/>
                <a:cs typeface="Arial"/>
                <a:hlinkClick r:id="rId3"/>
              </a:rPr>
              <a:t>First-time voter support</a:t>
            </a:r>
            <a:endParaRPr lang="en-US" dirty="0">
              <a:latin typeface="Arial"/>
              <a:cs typeface="Arial"/>
            </a:endParaRPr>
          </a:p>
          <a:p>
            <a:endParaRPr lang="en-US" dirty="0">
              <a:latin typeface="Arial"/>
              <a:cs typeface="Arial"/>
            </a:endParaRPr>
          </a:p>
        </p:txBody>
      </p:sp>
      <p:pic>
        <p:nvPicPr>
          <p:cNvPr id="8" name="Content Placeholder 7" descr="A voting booth with a flag">
            <a:extLst>
              <a:ext uri="{FF2B5EF4-FFF2-40B4-BE49-F238E27FC236}">
                <a16:creationId xmlns:a16="http://schemas.microsoft.com/office/drawing/2014/main" id="{A8FCEED3-2572-6A3B-A4FA-223BA223B4F9}"/>
              </a:ext>
            </a:extLst>
          </p:cNvPr>
          <p:cNvPicPr>
            <a:picLocks noGrp="1" noChangeAspect="1"/>
          </p:cNvPicPr>
          <p:nvPr>
            <p:ph sz="half" idx="2"/>
          </p:nvPr>
        </p:nvPicPr>
        <p:blipFill>
          <a:blip r:embed="rId4"/>
          <a:stretch>
            <a:fillRect/>
          </a:stretch>
        </p:blipFill>
        <p:spPr>
          <a:xfrm>
            <a:off x="4449650" y="1456874"/>
            <a:ext cx="3715668" cy="3723817"/>
          </a:xfrm>
        </p:spPr>
      </p:pic>
      <p:sp>
        <p:nvSpPr>
          <p:cNvPr id="5" name="TextBox 4">
            <a:extLst>
              <a:ext uri="{FF2B5EF4-FFF2-40B4-BE49-F238E27FC236}">
                <a16:creationId xmlns:a16="http://schemas.microsoft.com/office/drawing/2014/main" id="{AF2B08D1-1D70-3354-80C1-DCDCB3857A82}"/>
              </a:ext>
            </a:extLst>
          </p:cNvPr>
          <p:cNvSpPr txBox="1"/>
          <p:nvPr/>
        </p:nvSpPr>
        <p:spPr>
          <a:xfrm>
            <a:off x="3336925" y="6515100"/>
            <a:ext cx="2470150" cy="317500"/>
          </a:xfrm>
          <a:prstGeom prst="rect">
            <a:avLst/>
          </a:prstGeom>
        </p:spPr>
        <p:txBody>
          <a:bodyPr>
            <a:normAutofit fontScale="47500" lnSpcReduction="20000"/>
          </a:bodyPr>
          <a:lstStyle/>
          <a:p>
            <a:r>
              <a:rPr lang="en-US"/>
              <a:t>ThePhoto by PhotoAuthor is licensed under CCYYSA.</a:t>
            </a:r>
          </a:p>
        </p:txBody>
      </p:sp>
    </p:spTree>
    <p:extLst>
      <p:ext uri="{BB962C8B-B14F-4D97-AF65-F5344CB8AC3E}">
        <p14:creationId xmlns:p14="http://schemas.microsoft.com/office/powerpoint/2010/main" val="3306835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52E3431-1654-BE4D-04C8-7230E094257A}"/>
              </a:ext>
              <a:ext uri="{C183D7F6-B498-43B3-948B-1728B52AA6E4}">
                <adec:decorative xmlns:adec="http://schemas.microsoft.com/office/drawing/2017/decorative" val="1"/>
              </a:ext>
            </a:extLst>
          </p:cNvPr>
          <p:cNvSpPr/>
          <p:nvPr/>
        </p:nvSpPr>
        <p:spPr>
          <a:xfrm>
            <a:off x="2646922" y="5087424"/>
            <a:ext cx="6154178" cy="1401959"/>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8CBBF28D-47AE-5338-7724-8126F559D62D}"/>
              </a:ext>
              <a:ext uri="{C183D7F6-B498-43B3-948B-1728B52AA6E4}">
                <adec:decorative xmlns:adec="http://schemas.microsoft.com/office/drawing/2017/decorative" val="1"/>
              </a:ext>
            </a:extLst>
          </p:cNvPr>
          <p:cNvSpPr/>
          <p:nvPr/>
        </p:nvSpPr>
        <p:spPr>
          <a:xfrm>
            <a:off x="2099924" y="3030436"/>
            <a:ext cx="6154178" cy="1656308"/>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1B7B803E-5520-AAA6-F84C-5436C16077E4}"/>
              </a:ext>
              <a:ext uri="{C183D7F6-B498-43B3-948B-1728B52AA6E4}">
                <adec:decorative xmlns:adec="http://schemas.microsoft.com/office/drawing/2017/decorative" val="1"/>
              </a:ext>
            </a:extLst>
          </p:cNvPr>
          <p:cNvSpPr/>
          <p:nvPr/>
        </p:nvSpPr>
        <p:spPr>
          <a:xfrm>
            <a:off x="1083907" y="1139832"/>
            <a:ext cx="6628857" cy="1338326"/>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4B7BC4-A460-E624-BADC-071EFB8EE4B9}"/>
              </a:ext>
            </a:extLst>
          </p:cNvPr>
          <p:cNvSpPr>
            <a:spLocks noGrp="1"/>
          </p:cNvSpPr>
          <p:nvPr>
            <p:ph type="title"/>
          </p:nvPr>
        </p:nvSpPr>
        <p:spPr/>
        <p:txBody>
          <a:bodyPr/>
          <a:lstStyle/>
          <a:p>
            <a:r>
              <a:rPr lang="en-US" dirty="0"/>
              <a:t>Self-Directing Services</a:t>
            </a:r>
          </a:p>
        </p:txBody>
      </p:sp>
      <p:sp>
        <p:nvSpPr>
          <p:cNvPr id="4" name="Content Placeholder 3">
            <a:extLst>
              <a:ext uri="{FF2B5EF4-FFF2-40B4-BE49-F238E27FC236}">
                <a16:creationId xmlns:a16="http://schemas.microsoft.com/office/drawing/2014/main" id="{BCC3238C-49F4-E35F-5D39-DFAC7B53C891}"/>
              </a:ext>
            </a:extLst>
          </p:cNvPr>
          <p:cNvSpPr>
            <a:spLocks noGrp="1"/>
          </p:cNvSpPr>
          <p:nvPr>
            <p:ph sz="half" idx="1"/>
          </p:nvPr>
        </p:nvSpPr>
        <p:spPr>
          <a:xfrm>
            <a:off x="1313851" y="1300544"/>
            <a:ext cx="5974845" cy="1177614"/>
          </a:xfrm>
        </p:spPr>
        <p:txBody>
          <a:bodyPr/>
          <a:lstStyle/>
          <a:p>
            <a:r>
              <a:rPr lang="en-US" sz="2400" baseline="0" dirty="0">
                <a:solidFill>
                  <a:schemeClr val="bg1"/>
                </a:solidFill>
              </a:rPr>
              <a:t>Services that provide support to the individual that helps them make their own decisions.</a:t>
            </a:r>
            <a:endParaRPr lang="en-US" dirty="0">
              <a:solidFill>
                <a:schemeClr val="bg1"/>
              </a:solidFill>
            </a:endParaRPr>
          </a:p>
          <a:p>
            <a:endParaRPr lang="en-US" dirty="0"/>
          </a:p>
        </p:txBody>
      </p:sp>
      <p:sp>
        <p:nvSpPr>
          <p:cNvPr id="5" name="Content Placeholder 4">
            <a:extLst>
              <a:ext uri="{FF2B5EF4-FFF2-40B4-BE49-F238E27FC236}">
                <a16:creationId xmlns:a16="http://schemas.microsoft.com/office/drawing/2014/main" id="{7D131E15-E251-4632-C3FF-499097DAC635}"/>
              </a:ext>
            </a:extLst>
          </p:cNvPr>
          <p:cNvSpPr>
            <a:spLocks noGrp="1"/>
          </p:cNvSpPr>
          <p:nvPr>
            <p:ph sz="half" idx="2"/>
          </p:nvPr>
        </p:nvSpPr>
        <p:spPr>
          <a:xfrm>
            <a:off x="2099924" y="3150501"/>
            <a:ext cx="5772150" cy="1536243"/>
          </a:xfrm>
        </p:spPr>
        <p:txBody>
          <a:bodyPr/>
          <a:lstStyle/>
          <a:p>
            <a:r>
              <a:rPr lang="en-US" sz="2400" baseline="0" dirty="0">
                <a:solidFill>
                  <a:schemeClr val="bg1"/>
                </a:solidFill>
              </a:rPr>
              <a:t>Resources that provide assistance, guidance, legal information etc. That inform the individual to best help them live a self-directed life. </a:t>
            </a:r>
            <a:endParaRPr lang="en-US" sz="2400" dirty="0">
              <a:solidFill>
                <a:schemeClr val="bg1"/>
              </a:solidFill>
            </a:endParaRPr>
          </a:p>
          <a:p>
            <a:endParaRPr lang="en-US" dirty="0"/>
          </a:p>
        </p:txBody>
      </p:sp>
      <p:sp>
        <p:nvSpPr>
          <p:cNvPr id="6" name="Content Placeholder 5">
            <a:extLst>
              <a:ext uri="{FF2B5EF4-FFF2-40B4-BE49-F238E27FC236}">
                <a16:creationId xmlns:a16="http://schemas.microsoft.com/office/drawing/2014/main" id="{6C81E424-8318-E15E-C2CF-F0F6CE8B5FDD}"/>
              </a:ext>
            </a:extLst>
          </p:cNvPr>
          <p:cNvSpPr>
            <a:spLocks noGrp="1"/>
          </p:cNvSpPr>
          <p:nvPr>
            <p:ph sz="quarter" idx="13"/>
          </p:nvPr>
        </p:nvSpPr>
        <p:spPr>
          <a:xfrm>
            <a:off x="3244234" y="5312903"/>
            <a:ext cx="4584227" cy="1176480"/>
          </a:xfrm>
        </p:spPr>
        <p:txBody>
          <a:bodyPr>
            <a:normAutofit/>
          </a:bodyPr>
          <a:lstStyle/>
          <a:p>
            <a:r>
              <a:rPr lang="en-US" sz="2400" baseline="0" dirty="0">
                <a:solidFill>
                  <a:schemeClr val="bg1"/>
                </a:solidFill>
              </a:rPr>
              <a:t>These services can be provided by state and local nonprofits or waiver services. </a:t>
            </a:r>
            <a:endParaRPr lang="en-US" sz="2400" dirty="0">
              <a:solidFill>
                <a:schemeClr val="bg1"/>
              </a:solidFill>
            </a:endParaRPr>
          </a:p>
          <a:p>
            <a:endParaRPr lang="en-US" sz="2400" dirty="0">
              <a:solidFill>
                <a:schemeClr val="bg1"/>
              </a:solidFill>
            </a:endParaRPr>
          </a:p>
        </p:txBody>
      </p:sp>
      <p:sp>
        <p:nvSpPr>
          <p:cNvPr id="13" name="Down Arrow 12">
            <a:extLst>
              <a:ext uri="{FF2B5EF4-FFF2-40B4-BE49-F238E27FC236}">
                <a16:creationId xmlns:a16="http://schemas.microsoft.com/office/drawing/2014/main" id="{EEE1105C-5990-403F-1675-A98E695530A8}"/>
              </a:ext>
              <a:ext uri="{C183D7F6-B498-43B3-948B-1728B52AA6E4}">
                <adec:decorative xmlns:adec="http://schemas.microsoft.com/office/drawing/2017/decorative" val="1"/>
              </a:ext>
            </a:extLst>
          </p:cNvPr>
          <p:cNvSpPr/>
          <p:nvPr/>
        </p:nvSpPr>
        <p:spPr>
          <a:xfrm>
            <a:off x="6330732" y="2087460"/>
            <a:ext cx="1169998" cy="942976"/>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2865A7E1-44BB-6937-21E2-E1ACBD64B772}"/>
              </a:ext>
              <a:ext uri="{C183D7F6-B498-43B3-948B-1728B52AA6E4}">
                <adec:decorative xmlns:adec="http://schemas.microsoft.com/office/drawing/2017/decorative" val="1"/>
              </a:ext>
            </a:extLst>
          </p:cNvPr>
          <p:cNvSpPr/>
          <p:nvPr/>
        </p:nvSpPr>
        <p:spPr>
          <a:xfrm>
            <a:off x="7188396" y="4415596"/>
            <a:ext cx="1169998" cy="942976"/>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936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0BD2-F838-3D34-89BB-F21DDDF3BB5E}"/>
              </a:ext>
            </a:extLst>
          </p:cNvPr>
          <p:cNvSpPr>
            <a:spLocks noGrp="1"/>
          </p:cNvSpPr>
          <p:nvPr>
            <p:ph type="title"/>
          </p:nvPr>
        </p:nvSpPr>
        <p:spPr/>
        <p:txBody>
          <a:bodyPr/>
          <a:lstStyle/>
          <a:p>
            <a:r>
              <a:rPr lang="en-US">
                <a:latin typeface="Arial"/>
                <a:cs typeface="Arial"/>
              </a:rPr>
              <a:t>Advocacy</a:t>
            </a:r>
            <a:endParaRPr lang="en-US"/>
          </a:p>
        </p:txBody>
      </p:sp>
      <p:sp>
        <p:nvSpPr>
          <p:cNvPr id="3" name="Content Placeholder 2">
            <a:extLst>
              <a:ext uri="{FF2B5EF4-FFF2-40B4-BE49-F238E27FC236}">
                <a16:creationId xmlns:a16="http://schemas.microsoft.com/office/drawing/2014/main" id="{679353C8-2A9B-DF2E-BB4B-3456AAECF869}"/>
              </a:ext>
            </a:extLst>
          </p:cNvPr>
          <p:cNvSpPr>
            <a:spLocks noGrp="1"/>
          </p:cNvSpPr>
          <p:nvPr>
            <p:ph idx="1"/>
          </p:nvPr>
        </p:nvSpPr>
        <p:spPr/>
        <p:txBody>
          <a:bodyPr vert="horz" lIns="91440" tIns="45720" rIns="91440" bIns="45720" rtlCol="0" anchor="t">
            <a:normAutofit/>
          </a:bodyPr>
          <a:lstStyle/>
          <a:p>
            <a:r>
              <a:rPr lang="en-US" dirty="0">
                <a:latin typeface="Arial"/>
                <a:ea typeface="Verdana"/>
                <a:cs typeface="Arial"/>
              </a:rPr>
              <a:t>Getting involved in advocacy groups</a:t>
            </a:r>
            <a:endParaRPr lang="en-US" dirty="0"/>
          </a:p>
          <a:p>
            <a:r>
              <a:rPr lang="en-US" dirty="0">
                <a:latin typeface="Arial"/>
                <a:ea typeface="Verdana"/>
                <a:cs typeface="Arial"/>
              </a:rPr>
              <a:t>Establishing a relationship with disability rights organizations (ex. DRP, SAU-1, PEAC, PYLN, The Arc of Pennsylvania)</a:t>
            </a:r>
          </a:p>
          <a:p>
            <a:r>
              <a:rPr lang="en-US" dirty="0">
                <a:latin typeface="Arial"/>
                <a:ea typeface="Verdana"/>
                <a:cs typeface="Arial"/>
              </a:rPr>
              <a:t>Join Competence and Confidence: Partners in Policymaking (C2P2)</a:t>
            </a:r>
          </a:p>
          <a:p>
            <a:r>
              <a:rPr lang="en-US" dirty="0">
                <a:latin typeface="Arial"/>
                <a:ea typeface="Verdana"/>
                <a:cs typeface="Arial"/>
              </a:rPr>
              <a:t>Learn from other self-advocates to ensure your voice is heard</a:t>
            </a:r>
            <a:endParaRPr lang="en-US" dirty="0">
              <a:ea typeface="Verdana"/>
              <a:cs typeface="Arial"/>
            </a:endParaRPr>
          </a:p>
        </p:txBody>
      </p:sp>
    </p:spTree>
    <p:extLst>
      <p:ext uri="{BB962C8B-B14F-4D97-AF65-F5344CB8AC3E}">
        <p14:creationId xmlns:p14="http://schemas.microsoft.com/office/powerpoint/2010/main" val="996744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FB4C-9A5D-E66D-A157-658EEB02F176}"/>
              </a:ext>
            </a:extLst>
          </p:cNvPr>
          <p:cNvSpPr>
            <a:spLocks noGrp="1"/>
          </p:cNvSpPr>
          <p:nvPr>
            <p:ph type="ctrTitle"/>
          </p:nvPr>
        </p:nvSpPr>
        <p:spPr/>
        <p:txBody>
          <a:bodyPr>
            <a:noAutofit/>
          </a:bodyPr>
          <a:lstStyle/>
          <a:p>
            <a:r>
              <a:rPr lang="en-US" sz="4800" dirty="0">
                <a:latin typeface="Arial"/>
                <a:cs typeface="Arial"/>
              </a:rPr>
              <a:t>RESOURCES</a:t>
            </a:r>
            <a:endParaRPr lang="en-US" sz="4800" dirty="0">
              <a:cs typeface="Arial"/>
            </a:endParaRPr>
          </a:p>
        </p:txBody>
      </p:sp>
      <p:sp>
        <p:nvSpPr>
          <p:cNvPr id="3" name="Subtitle 2">
            <a:extLst>
              <a:ext uri="{FF2B5EF4-FFF2-40B4-BE49-F238E27FC236}">
                <a16:creationId xmlns:a16="http://schemas.microsoft.com/office/drawing/2014/main" id="{8F5D3E40-31D8-62A7-58CF-3EAB1CE9EB5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47378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4398-9248-B0E6-B49F-A8FF6D1172C9}"/>
              </a:ext>
            </a:extLst>
          </p:cNvPr>
          <p:cNvSpPr>
            <a:spLocks noGrp="1"/>
          </p:cNvSpPr>
          <p:nvPr>
            <p:ph type="title"/>
          </p:nvPr>
        </p:nvSpPr>
        <p:spPr/>
        <p:txBody>
          <a:bodyPr/>
          <a:lstStyle/>
          <a:p>
            <a:r>
              <a:rPr lang="en-US"/>
              <a:t>Transition Discoveries</a:t>
            </a:r>
            <a:endParaRPr lang="en-US" dirty="0"/>
          </a:p>
        </p:txBody>
      </p:sp>
      <p:pic>
        <p:nvPicPr>
          <p:cNvPr id="4" name="Picture 3" descr="Transition Discoveries: Your Voice. Your Story. Your Future (logo)">
            <a:extLst>
              <a:ext uri="{FF2B5EF4-FFF2-40B4-BE49-F238E27FC236}">
                <a16:creationId xmlns:a16="http://schemas.microsoft.com/office/drawing/2014/main" id="{886443D8-5AAA-E6AF-C34C-2852B0EDC0E6}"/>
              </a:ext>
            </a:extLst>
          </p:cNvPr>
          <p:cNvPicPr>
            <a:picLocks noChangeAspect="1"/>
          </p:cNvPicPr>
          <p:nvPr/>
        </p:nvPicPr>
        <p:blipFill>
          <a:blip r:embed="rId3"/>
          <a:stretch>
            <a:fillRect/>
          </a:stretch>
        </p:blipFill>
        <p:spPr>
          <a:xfrm>
            <a:off x="1226605" y="1109927"/>
            <a:ext cx="3453930" cy="818036"/>
          </a:xfrm>
          <a:prstGeom prst="rect">
            <a:avLst/>
          </a:prstGeom>
        </p:spPr>
      </p:pic>
      <p:sp>
        <p:nvSpPr>
          <p:cNvPr id="3" name="Content Placeholder 2">
            <a:extLst>
              <a:ext uri="{FF2B5EF4-FFF2-40B4-BE49-F238E27FC236}">
                <a16:creationId xmlns:a16="http://schemas.microsoft.com/office/drawing/2014/main" id="{67E71CD4-3ED0-5306-30E1-D80AFC9EA83D}"/>
              </a:ext>
            </a:extLst>
          </p:cNvPr>
          <p:cNvSpPr>
            <a:spLocks noGrp="1"/>
          </p:cNvSpPr>
          <p:nvPr>
            <p:ph idx="1"/>
          </p:nvPr>
        </p:nvSpPr>
        <p:spPr>
          <a:xfrm>
            <a:off x="914400" y="2506662"/>
            <a:ext cx="7886700" cy="4351338"/>
          </a:xfrm>
        </p:spPr>
        <p:txBody>
          <a:bodyPr vert="horz" lIns="91440" tIns="45720" rIns="91440" bIns="45720" rtlCol="0" anchor="t">
            <a:normAutofit/>
          </a:bodyPr>
          <a:lstStyle/>
          <a:p>
            <a:r>
              <a:rPr lang="en-US" dirty="0">
                <a:latin typeface="Arial"/>
                <a:cs typeface="Arial"/>
              </a:rPr>
              <a:t>Students can learn about available supports and services to plan for life after high school</a:t>
            </a:r>
            <a:endParaRPr lang="en-US" dirty="0">
              <a:cs typeface="Arial"/>
            </a:endParaRPr>
          </a:p>
          <a:p>
            <a:r>
              <a:rPr lang="en-US" dirty="0">
                <a:latin typeface="Arial"/>
                <a:cs typeface="Arial"/>
              </a:rPr>
              <a:t>Empowers students to advocate and access the tools they need</a:t>
            </a:r>
            <a:endParaRPr lang="en-US" dirty="0">
              <a:cs typeface="Arial"/>
            </a:endParaRPr>
          </a:p>
          <a:p>
            <a:r>
              <a:rPr lang="en-US" dirty="0">
                <a:latin typeface="Arial"/>
                <a:cs typeface="Arial"/>
              </a:rPr>
              <a:t>Videos, tip sheets, lessons and more</a:t>
            </a:r>
            <a:endParaRPr lang="en-US" dirty="0">
              <a:cs typeface="Arial"/>
            </a:endParaRPr>
          </a:p>
          <a:p>
            <a:endParaRPr lang="en-US" dirty="0">
              <a:cs typeface="Arial"/>
            </a:endParaRPr>
          </a:p>
          <a:p>
            <a:pPr marL="0" indent="0">
              <a:buNone/>
            </a:pPr>
            <a:r>
              <a:rPr lang="en-US" dirty="0">
                <a:latin typeface="Arial"/>
                <a:cs typeface="Arial"/>
                <a:hlinkClick r:id="rId4"/>
              </a:rPr>
              <a:t>https://transitiondiscoveries.org/</a:t>
            </a:r>
            <a:r>
              <a:rPr lang="en-US" dirty="0">
                <a:latin typeface="Arial"/>
                <a:cs typeface="Arial"/>
              </a:rPr>
              <a:t> </a:t>
            </a:r>
            <a:endParaRPr lang="en-US" dirty="0"/>
          </a:p>
        </p:txBody>
      </p:sp>
    </p:spTree>
    <p:extLst>
      <p:ext uri="{BB962C8B-B14F-4D97-AF65-F5344CB8AC3E}">
        <p14:creationId xmlns:p14="http://schemas.microsoft.com/office/powerpoint/2010/main" val="1639509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CF471-CBFA-615B-4D31-EE21175B5376}"/>
              </a:ext>
            </a:extLst>
          </p:cNvPr>
          <p:cNvSpPr>
            <a:spLocks noGrp="1"/>
          </p:cNvSpPr>
          <p:nvPr>
            <p:ph type="title"/>
          </p:nvPr>
        </p:nvSpPr>
        <p:spPr>
          <a:xfrm>
            <a:off x="1156447" y="290586"/>
            <a:ext cx="4422718" cy="643573"/>
          </a:xfrm>
        </p:spPr>
        <p:txBody>
          <a:bodyPr/>
          <a:lstStyle/>
          <a:p>
            <a:r>
              <a:rPr lang="en-US" dirty="0"/>
              <a:t>Resource List</a:t>
            </a:r>
          </a:p>
        </p:txBody>
      </p:sp>
      <p:sp>
        <p:nvSpPr>
          <p:cNvPr id="3" name="Content Placeholder 2">
            <a:extLst>
              <a:ext uri="{FF2B5EF4-FFF2-40B4-BE49-F238E27FC236}">
                <a16:creationId xmlns:a16="http://schemas.microsoft.com/office/drawing/2014/main" id="{E716EA8C-0D2C-EFED-E1BA-F9F3D92875D2}"/>
              </a:ext>
            </a:extLst>
          </p:cNvPr>
          <p:cNvSpPr>
            <a:spLocks noGrp="1"/>
          </p:cNvSpPr>
          <p:nvPr>
            <p:ph idx="1"/>
          </p:nvPr>
        </p:nvSpPr>
        <p:spPr>
          <a:xfrm>
            <a:off x="1002590" y="1030939"/>
            <a:ext cx="7886700" cy="4222591"/>
          </a:xfrm>
        </p:spPr>
        <p:txBody>
          <a:bodyPr/>
          <a:lstStyle/>
          <a:p>
            <a:pPr>
              <a:spcBef>
                <a:spcPts val="0"/>
              </a:spcBef>
              <a:spcAft>
                <a:spcPts val="1800"/>
              </a:spcAft>
            </a:pPr>
            <a:r>
              <a:rPr lang="en-US" sz="2400" dirty="0"/>
              <a:t>Interest inventory–</a:t>
            </a:r>
            <a:r>
              <a:rPr lang="en-US" sz="2400" dirty="0">
                <a:hlinkClick r:id="rId3"/>
              </a:rPr>
              <a:t>http://www.mynextmove.org/explore/ip</a:t>
            </a:r>
            <a:endParaRPr lang="en-US" sz="2400" dirty="0"/>
          </a:p>
          <a:p>
            <a:pPr>
              <a:spcBef>
                <a:spcPts val="0"/>
              </a:spcBef>
              <a:spcAft>
                <a:spcPts val="1800"/>
              </a:spcAft>
            </a:pPr>
            <a:r>
              <a:rPr lang="en-US" sz="2400" dirty="0"/>
              <a:t>All DRP resources on transition–</a:t>
            </a:r>
            <a:r>
              <a:rPr lang="en-US" sz="2400" dirty="0">
                <a:hlinkClick r:id="rId4"/>
              </a:rPr>
              <a:t>https://www.disabilityrightspa.org/resources/#transition-to-adulthood</a:t>
            </a:r>
            <a:endParaRPr lang="en-US" sz="2400" dirty="0"/>
          </a:p>
          <a:p>
            <a:pPr>
              <a:spcBef>
                <a:spcPts val="0"/>
              </a:spcBef>
              <a:spcAft>
                <a:spcPts val="1800"/>
              </a:spcAft>
            </a:pPr>
            <a:r>
              <a:rPr lang="en-US" sz="2400" dirty="0"/>
              <a:t>Parent Tips for Transition Planning–</a:t>
            </a:r>
            <a:r>
              <a:rPr lang="en-US" sz="2400" dirty="0">
                <a:hlinkClick r:id="rId5"/>
              </a:rPr>
              <a:t>https://www.pacer.org/transition/resource-library/publications/NPC-34.pdf</a:t>
            </a:r>
            <a:r>
              <a:rPr lang="en-US" sz="2400" dirty="0"/>
              <a:t> </a:t>
            </a:r>
          </a:p>
          <a:p>
            <a:pPr>
              <a:spcBef>
                <a:spcPts val="0"/>
              </a:spcBef>
              <a:spcAft>
                <a:spcPts val="1800"/>
              </a:spcAft>
            </a:pPr>
            <a:r>
              <a:rPr lang="en-US" sz="2400" dirty="0"/>
              <a:t>Financial Literacy–</a:t>
            </a:r>
            <a:r>
              <a:rPr lang="en-US" sz="2400" dirty="0">
                <a:hlinkClick r:id="rId6"/>
              </a:rPr>
              <a:t>https://www.nationaldisabilityinstitute.org/downloads/</a:t>
            </a:r>
            <a:endParaRPr lang="en-US" sz="2400" dirty="0"/>
          </a:p>
          <a:p>
            <a:pPr>
              <a:spcBef>
                <a:spcPts val="0"/>
              </a:spcBef>
              <a:spcAft>
                <a:spcPts val="1800"/>
              </a:spcAft>
            </a:pPr>
            <a:r>
              <a:rPr lang="en-US" sz="2400" dirty="0"/>
              <a:t>Job Searching–</a:t>
            </a:r>
            <a:r>
              <a:rPr lang="en-US" sz="2400" dirty="0">
                <a:hlinkClick r:id="rId7"/>
              </a:rPr>
              <a:t>https://www.pacareerlink.pa.gov/jponline/Persona/PersonaPage/IndividualDisabilities</a:t>
            </a:r>
            <a:r>
              <a:rPr lang="en-US" sz="2400" dirty="0"/>
              <a:t> </a:t>
            </a:r>
          </a:p>
          <a:p>
            <a:pPr>
              <a:spcAft>
                <a:spcPts val="600"/>
              </a:spcAft>
            </a:pPr>
            <a:endParaRPr lang="en-US" dirty="0"/>
          </a:p>
          <a:p>
            <a:endParaRPr lang="en-US" dirty="0"/>
          </a:p>
          <a:p>
            <a:endParaRPr lang="en-US" dirty="0"/>
          </a:p>
          <a:p>
            <a:endParaRPr lang="en-US" dirty="0"/>
          </a:p>
          <a:p>
            <a:endParaRPr lang="en-US" dirty="0"/>
          </a:p>
          <a:p>
            <a:endParaRPr lang="en-US" dirty="0"/>
          </a:p>
        </p:txBody>
      </p:sp>
      <p:sp>
        <p:nvSpPr>
          <p:cNvPr id="4" name="Rectangle 3" descr="Poi">
            <a:extLst>
              <a:ext uri="{FF2B5EF4-FFF2-40B4-BE49-F238E27FC236}">
                <a16:creationId xmlns:a16="http://schemas.microsoft.com/office/drawing/2014/main" id="{8EDC9297-CA6E-AEE4-3E6D-742FFA4014B2}"/>
              </a:ext>
            </a:extLst>
          </p:cNvPr>
          <p:cNvSpPr/>
          <p:nvPr/>
        </p:nvSpPr>
        <p:spPr>
          <a:xfrm>
            <a:off x="496399" y="837379"/>
            <a:ext cx="660048" cy="643573"/>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5" name="Rectangle 4" descr="Fabric Report Library">
            <a:extLst>
              <a:ext uri="{FF2B5EF4-FFF2-40B4-BE49-F238E27FC236}">
                <a16:creationId xmlns:a16="http://schemas.microsoft.com/office/drawing/2014/main" id="{5EC94F58-98B2-640B-FA22-A4B02FF19FA2}"/>
              </a:ext>
            </a:extLst>
          </p:cNvPr>
          <p:cNvSpPr/>
          <p:nvPr/>
        </p:nvSpPr>
        <p:spPr>
          <a:xfrm>
            <a:off x="429164" y="1897145"/>
            <a:ext cx="660047" cy="643573"/>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6" name="Rectangle 5" descr="Family">
            <a:extLst>
              <a:ext uri="{FF2B5EF4-FFF2-40B4-BE49-F238E27FC236}">
                <a16:creationId xmlns:a16="http://schemas.microsoft.com/office/drawing/2014/main" id="{AE6DA873-7EF4-19B7-FBE2-45327757D9A3}"/>
              </a:ext>
            </a:extLst>
          </p:cNvPr>
          <p:cNvSpPr/>
          <p:nvPr/>
        </p:nvSpPr>
        <p:spPr>
          <a:xfrm>
            <a:off x="404255" y="2920410"/>
            <a:ext cx="660047" cy="643573"/>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7" name="Rectangle 6" descr="Education">
            <a:extLst>
              <a:ext uri="{FF2B5EF4-FFF2-40B4-BE49-F238E27FC236}">
                <a16:creationId xmlns:a16="http://schemas.microsoft.com/office/drawing/2014/main" id="{6B5707F5-F8BD-CB86-8648-ED244CB09F97}"/>
              </a:ext>
            </a:extLst>
          </p:cNvPr>
          <p:cNvSpPr/>
          <p:nvPr/>
        </p:nvSpPr>
        <p:spPr>
          <a:xfrm>
            <a:off x="404255" y="4241083"/>
            <a:ext cx="660047" cy="643573"/>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8" name="Rectangle 7" descr="Document Search">
            <a:extLst>
              <a:ext uri="{FF2B5EF4-FFF2-40B4-BE49-F238E27FC236}">
                <a16:creationId xmlns:a16="http://schemas.microsoft.com/office/drawing/2014/main" id="{79B1D7E4-FF77-A5C2-2B30-FD620A7FB67A}"/>
              </a:ext>
            </a:extLst>
          </p:cNvPr>
          <p:cNvSpPr/>
          <p:nvPr/>
        </p:nvSpPr>
        <p:spPr>
          <a:xfrm>
            <a:off x="496400" y="5447090"/>
            <a:ext cx="660047" cy="643572"/>
          </a:xfrm>
          <a:prstGeom prst="rect">
            <a:avLst/>
          </a:prstGeom>
          <a: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4276080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EDA8-3064-ED01-AAF1-1DE7BE18A941}"/>
              </a:ext>
            </a:extLst>
          </p:cNvPr>
          <p:cNvSpPr>
            <a:spLocks noGrp="1"/>
          </p:cNvSpPr>
          <p:nvPr>
            <p:ph type="title"/>
          </p:nvPr>
        </p:nvSpPr>
        <p:spPr>
          <a:xfrm>
            <a:off x="4037012" y="279400"/>
            <a:ext cx="4826000" cy="644525"/>
          </a:xfrm>
        </p:spPr>
        <p:txBody>
          <a:bodyPr vert="horz" lIns="91440" tIns="45720" rIns="91440" bIns="45720" rtlCol="0" anchor="t">
            <a:normAutofit/>
          </a:bodyPr>
          <a:lstStyle/>
          <a:p>
            <a:r>
              <a:rPr lang="en-US" dirty="0"/>
              <a:t>Additional Resources</a:t>
            </a:r>
          </a:p>
        </p:txBody>
      </p:sp>
      <p:sp>
        <p:nvSpPr>
          <p:cNvPr id="3" name="Content Placeholder 2">
            <a:extLst>
              <a:ext uri="{FF2B5EF4-FFF2-40B4-BE49-F238E27FC236}">
                <a16:creationId xmlns:a16="http://schemas.microsoft.com/office/drawing/2014/main" id="{C6C99EB7-D792-8BAE-2F9D-007616912FC8}"/>
              </a:ext>
            </a:extLst>
          </p:cNvPr>
          <p:cNvSpPr>
            <a:spLocks noGrp="1"/>
          </p:cNvSpPr>
          <p:nvPr>
            <p:ph idx="1"/>
          </p:nvPr>
        </p:nvSpPr>
        <p:spPr>
          <a:xfrm>
            <a:off x="4140199" y="1752600"/>
            <a:ext cx="4619625" cy="4222750"/>
          </a:xfrm>
        </p:spPr>
        <p:txBody>
          <a:bodyPr vert="horz" lIns="91440" tIns="45720" rIns="91440" bIns="45720" rtlCol="0">
            <a:noAutofit/>
          </a:bodyPr>
          <a:lstStyle/>
          <a:p>
            <a:r>
              <a:rPr lang="en-US" sz="2000" dirty="0"/>
              <a:t>Gold Book- The Gold Book is intended to be a comprehensive guide for families as they enter and navigate the ODP service system. </a:t>
            </a:r>
            <a:r>
              <a:rPr lang="en-US" sz="2000" dirty="0">
                <a:hlinkClick r:id="rId3"/>
              </a:rPr>
              <a:t>https://home.myodp.org/2023/07/14/odp-reissues-the-gold-book/</a:t>
            </a:r>
            <a:endParaRPr lang="en-US" sz="2000" dirty="0"/>
          </a:p>
          <a:p>
            <a:r>
              <a:rPr lang="en-US" sz="2000" dirty="0"/>
              <a:t>Red Book- a general reference source about the employment-related provisions of the Social Security Disability Insurance and the Supplemental Security Income Programs for educators, advocates, rehabilitation professionals, and counselors who serve people with disabilities. </a:t>
            </a:r>
            <a:r>
              <a:rPr lang="en-US" sz="2000" dirty="0">
                <a:hlinkClick r:id="rId4"/>
              </a:rPr>
              <a:t>https://www.ssa.gov/redbook/</a:t>
            </a:r>
          </a:p>
          <a:p>
            <a:endParaRPr lang="en-US" sz="2000" dirty="0"/>
          </a:p>
          <a:p>
            <a:endParaRPr lang="en-US" sz="2000" dirty="0"/>
          </a:p>
        </p:txBody>
      </p:sp>
      <p:pic>
        <p:nvPicPr>
          <p:cNvPr id="5" name="Picture 4" descr="Books on a table">
            <a:extLst>
              <a:ext uri="{FF2B5EF4-FFF2-40B4-BE49-F238E27FC236}">
                <a16:creationId xmlns:a16="http://schemas.microsoft.com/office/drawing/2014/main" id="{79F53669-013C-5D5B-CB14-4A49BD5AD8F4}"/>
              </a:ext>
            </a:extLst>
          </p:cNvPr>
          <p:cNvPicPr>
            <a:picLocks noChangeAspect="1"/>
          </p:cNvPicPr>
          <p:nvPr/>
        </p:nvPicPr>
        <p:blipFill>
          <a:blip r:embed="rId5"/>
          <a:srcRect l="49153" r="13299" b="-3"/>
          <a:stretch/>
        </p:blipFill>
        <p:spPr>
          <a:xfrm>
            <a:off x="20" y="10"/>
            <a:ext cx="3863363" cy="6857990"/>
          </a:xfrm>
          <a:prstGeom prst="rect">
            <a:avLst/>
          </a:prstGeom>
        </p:spPr>
      </p:pic>
    </p:spTree>
    <p:extLst>
      <p:ext uri="{BB962C8B-B14F-4D97-AF65-F5344CB8AC3E}">
        <p14:creationId xmlns:p14="http://schemas.microsoft.com/office/powerpoint/2010/main" val="400661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CB25-FE20-65A0-D2A3-BE95494EF612}"/>
              </a:ext>
            </a:extLst>
          </p:cNvPr>
          <p:cNvSpPr>
            <a:spLocks noGrp="1"/>
          </p:cNvSpPr>
          <p:nvPr>
            <p:ph type="title"/>
          </p:nvPr>
        </p:nvSpPr>
        <p:spPr>
          <a:xfrm>
            <a:off x="914400" y="368617"/>
            <a:ext cx="7886700" cy="643573"/>
          </a:xfrm>
        </p:spPr>
        <p:txBody>
          <a:bodyPr/>
          <a:lstStyle/>
          <a:p>
            <a:r>
              <a:rPr lang="en-US"/>
              <a:t>Objectives</a:t>
            </a:r>
          </a:p>
        </p:txBody>
      </p:sp>
      <p:sp>
        <p:nvSpPr>
          <p:cNvPr id="3" name="Content Placeholder 2">
            <a:extLst>
              <a:ext uri="{FF2B5EF4-FFF2-40B4-BE49-F238E27FC236}">
                <a16:creationId xmlns:a16="http://schemas.microsoft.com/office/drawing/2014/main" id="{68853902-728A-8031-5F9E-F5288AC80F25}"/>
              </a:ext>
            </a:extLst>
          </p:cNvPr>
          <p:cNvSpPr>
            <a:spLocks noGrp="1"/>
          </p:cNvSpPr>
          <p:nvPr>
            <p:ph idx="1"/>
          </p:nvPr>
        </p:nvSpPr>
        <p:spPr>
          <a:xfrm>
            <a:off x="872490" y="1319053"/>
            <a:ext cx="7886700" cy="4351338"/>
          </a:xfrm>
        </p:spPr>
        <p:txBody>
          <a:bodyPr vert="horz" lIns="68580" tIns="34290" rIns="68580" bIns="34290" rtlCol="0" anchor="t">
            <a:noAutofit/>
          </a:bodyPr>
          <a:lstStyle/>
          <a:p>
            <a:r>
              <a:rPr lang="en-US" dirty="0"/>
              <a:t>Understand the importance of having a vision to guide transition planning</a:t>
            </a:r>
          </a:p>
          <a:p>
            <a:r>
              <a:rPr lang="en-US" dirty="0"/>
              <a:t>Be able to describe the areas to consider when transition planning</a:t>
            </a:r>
          </a:p>
          <a:p>
            <a:r>
              <a:rPr lang="en-US" dirty="0"/>
              <a:t>Understanding your rights and responsibilities</a:t>
            </a:r>
          </a:p>
          <a:p>
            <a:r>
              <a:rPr lang="en-US" dirty="0"/>
              <a:t>Gather resources to support successful transition</a:t>
            </a:r>
          </a:p>
        </p:txBody>
      </p:sp>
      <p:sp>
        <p:nvSpPr>
          <p:cNvPr id="4" name="Date Placeholder 3">
            <a:extLst>
              <a:ext uri="{FF2B5EF4-FFF2-40B4-BE49-F238E27FC236}">
                <a16:creationId xmlns:a16="http://schemas.microsoft.com/office/drawing/2014/main" id="{5FFEE23A-8FD6-A9E0-C9AD-7176BEA2EDC4}"/>
              </a:ext>
            </a:extLst>
          </p:cNvPr>
          <p:cNvSpPr>
            <a:spLocks noGrp="1"/>
          </p:cNvSpPr>
          <p:nvPr>
            <p:ph type="dt" sz="half" idx="10"/>
          </p:nvPr>
        </p:nvSpPr>
        <p:spPr>
          <a:xfrm>
            <a:off x="3827145" y="6334760"/>
            <a:ext cx="2057400" cy="365125"/>
          </a:xfrm>
        </p:spPr>
        <p:txBody>
          <a:bodyPr/>
          <a:lstStyle/>
          <a:p>
            <a:fld id="{DEFD6394-6581-4305-B3B9-0E67646174B9}" type="datetime1">
              <a:rPr lang="en-US"/>
              <a:pPr/>
              <a:t>12/13/24</a:t>
            </a:fld>
            <a:endParaRPr lang="en-US"/>
          </a:p>
        </p:txBody>
      </p:sp>
      <p:sp>
        <p:nvSpPr>
          <p:cNvPr id="6" name="Slide Number Placeholder 5">
            <a:extLst>
              <a:ext uri="{FF2B5EF4-FFF2-40B4-BE49-F238E27FC236}">
                <a16:creationId xmlns:a16="http://schemas.microsoft.com/office/drawing/2014/main" id="{CF2C25CC-5095-564D-B229-A14A7710DEE4}"/>
              </a:ext>
            </a:extLst>
          </p:cNvPr>
          <p:cNvSpPr>
            <a:spLocks noGrp="1"/>
          </p:cNvSpPr>
          <p:nvPr>
            <p:ph type="sldNum" sz="quarter" idx="12"/>
          </p:nvPr>
        </p:nvSpPr>
        <p:spPr>
          <a:xfrm>
            <a:off x="8153400" y="6324600"/>
            <a:ext cx="822960" cy="374967"/>
          </a:xfrm>
        </p:spPr>
        <p:txBody>
          <a:bodyPr/>
          <a:lstStyle/>
          <a:p>
            <a:fld id="{A65A5C87-DF58-40C8-B092-1DE63DB4547E}" type="slidenum">
              <a:rPr lang="en-US" dirty="0"/>
              <a:pPr/>
              <a:t>4</a:t>
            </a:fld>
            <a:endParaRPr lang="en-US"/>
          </a:p>
        </p:txBody>
      </p:sp>
    </p:spTree>
    <p:extLst>
      <p:ext uri="{BB962C8B-B14F-4D97-AF65-F5344CB8AC3E}">
        <p14:creationId xmlns:p14="http://schemas.microsoft.com/office/powerpoint/2010/main" val="1803190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2B01-11E0-BAF7-3AD5-EE26C9F1E1EA}"/>
              </a:ext>
            </a:extLst>
          </p:cNvPr>
          <p:cNvSpPr>
            <a:spLocks noGrp="1"/>
          </p:cNvSpPr>
          <p:nvPr>
            <p:ph type="title"/>
          </p:nvPr>
        </p:nvSpPr>
        <p:spPr>
          <a:xfrm>
            <a:off x="906418" y="460732"/>
            <a:ext cx="7867409" cy="1598484"/>
          </a:xfrm>
        </p:spPr>
        <p:txBody>
          <a:bodyPr>
            <a:normAutofit fontScale="90000"/>
          </a:bodyPr>
          <a:lstStyle/>
          <a:p>
            <a:r>
              <a:rPr lang="en-US" dirty="0">
                <a:latin typeface="Arial"/>
                <a:cs typeface="Arial"/>
              </a:rPr>
              <a:t>DRP's "A Guide for Transition Age Individuals with Disabilities and Their Families"</a:t>
            </a:r>
            <a:endParaRPr lang="en-US" dirty="0"/>
          </a:p>
        </p:txBody>
      </p:sp>
      <p:sp>
        <p:nvSpPr>
          <p:cNvPr id="3" name="Content Placeholder 2">
            <a:extLst>
              <a:ext uri="{FF2B5EF4-FFF2-40B4-BE49-F238E27FC236}">
                <a16:creationId xmlns:a16="http://schemas.microsoft.com/office/drawing/2014/main" id="{525989A0-A3DE-B728-EBDD-28A4BB06AAE6}"/>
              </a:ext>
            </a:extLst>
          </p:cNvPr>
          <p:cNvSpPr>
            <a:spLocks noGrp="1"/>
          </p:cNvSpPr>
          <p:nvPr>
            <p:ph idx="1"/>
          </p:nvPr>
        </p:nvSpPr>
        <p:spPr>
          <a:xfrm>
            <a:off x="906418" y="2365575"/>
            <a:ext cx="7844790" cy="4222591"/>
          </a:xfrm>
        </p:spPr>
        <p:txBody>
          <a:bodyPr vert="horz" lIns="91440" tIns="45720" rIns="91440" bIns="45720" rtlCol="0" anchor="t">
            <a:noAutofit/>
          </a:bodyPr>
          <a:lstStyle/>
          <a:p>
            <a:r>
              <a:rPr lang="en-US" sz="2400" dirty="0">
                <a:latin typeface="Arial"/>
                <a:cs typeface="Arial"/>
              </a:rPr>
              <a:t>List of transition services (pages 9-11)</a:t>
            </a:r>
          </a:p>
          <a:p>
            <a:r>
              <a:rPr lang="en-US" sz="2400" dirty="0">
                <a:latin typeface="Arial"/>
                <a:cs typeface="Arial"/>
              </a:rPr>
              <a:t>Scholarships for students with disabilities (pages 33-34)</a:t>
            </a:r>
            <a:endParaRPr lang="en-US" sz="2400" dirty="0">
              <a:cs typeface="Arial"/>
            </a:endParaRPr>
          </a:p>
          <a:p>
            <a:r>
              <a:rPr lang="en-US" sz="2400" dirty="0">
                <a:latin typeface="Arial"/>
                <a:cs typeface="Arial"/>
              </a:rPr>
              <a:t>Affordable housing options (pages 43-44)</a:t>
            </a:r>
          </a:p>
          <a:p>
            <a:r>
              <a:rPr lang="en-US" sz="2400" dirty="0">
                <a:latin typeface="Arial"/>
                <a:cs typeface="Arial"/>
              </a:rPr>
              <a:t>Housing rights and filing a complaint (pages 48-51)</a:t>
            </a:r>
          </a:p>
          <a:p>
            <a:r>
              <a:rPr lang="en-US" sz="2400" dirty="0">
                <a:latin typeface="Arial"/>
                <a:cs typeface="Arial"/>
              </a:rPr>
              <a:t>Employment resources (pages 52-57)</a:t>
            </a:r>
            <a:endParaRPr lang="en-US" sz="2400" dirty="0">
              <a:cs typeface="Arial"/>
            </a:endParaRPr>
          </a:p>
          <a:p>
            <a:pPr marL="0" indent="0">
              <a:buNone/>
            </a:pPr>
            <a:endParaRPr lang="en-US" sz="2400" dirty="0">
              <a:cs typeface="Arial"/>
            </a:endParaRPr>
          </a:p>
          <a:p>
            <a:pPr marL="0" indent="0">
              <a:buNone/>
            </a:pPr>
            <a:r>
              <a:rPr lang="en-US" sz="2400" dirty="0">
                <a:latin typeface="Arial"/>
                <a:cs typeface="Arial"/>
                <a:hlinkClick r:id="rId2"/>
              </a:rPr>
              <a:t>https://www.disabilityrightspa.org/wp-content/uploads/2018/04/TransitionToAdulthoodGuideForTransitionAgeIndividsAndFamiliesMARCH2018.pdf</a:t>
            </a:r>
            <a:r>
              <a:rPr lang="en-US" sz="2400" dirty="0">
                <a:latin typeface="Arial"/>
                <a:cs typeface="Arial"/>
              </a:rPr>
              <a:t> </a:t>
            </a:r>
            <a:endParaRPr lang="en-US" sz="2400" dirty="0">
              <a:cs typeface="Arial"/>
            </a:endParaRPr>
          </a:p>
        </p:txBody>
      </p:sp>
    </p:spTree>
    <p:extLst>
      <p:ext uri="{BB962C8B-B14F-4D97-AF65-F5344CB8AC3E}">
        <p14:creationId xmlns:p14="http://schemas.microsoft.com/office/powerpoint/2010/main" val="2878337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F2D9-79FE-3F64-DF87-DAB77B247A23}"/>
              </a:ext>
            </a:extLst>
          </p:cNvPr>
          <p:cNvSpPr>
            <a:spLocks noGrp="1"/>
          </p:cNvSpPr>
          <p:nvPr>
            <p:ph type="title"/>
          </p:nvPr>
        </p:nvSpPr>
        <p:spPr>
          <a:xfrm>
            <a:off x="395841" y="245515"/>
            <a:ext cx="7946142" cy="726494"/>
          </a:xfrm>
        </p:spPr>
        <p:txBody>
          <a:bodyPr>
            <a:normAutofit/>
          </a:bodyPr>
          <a:lstStyle/>
          <a:p>
            <a:r>
              <a:rPr lang="en-US" sz="2700" dirty="0"/>
              <a:t>Contact Information</a:t>
            </a:r>
          </a:p>
        </p:txBody>
      </p:sp>
      <p:sp>
        <p:nvSpPr>
          <p:cNvPr id="4" name="Text Placeholder 3">
            <a:extLst>
              <a:ext uri="{FF2B5EF4-FFF2-40B4-BE49-F238E27FC236}">
                <a16:creationId xmlns:a16="http://schemas.microsoft.com/office/drawing/2014/main" id="{B6C8AD7D-98FA-5204-BB3A-731F5250A68A}"/>
              </a:ext>
            </a:extLst>
          </p:cNvPr>
          <p:cNvSpPr>
            <a:spLocks noGrp="1"/>
          </p:cNvSpPr>
          <p:nvPr>
            <p:ph type="body" sz="half" idx="2"/>
          </p:nvPr>
        </p:nvSpPr>
        <p:spPr>
          <a:xfrm>
            <a:off x="313210" y="1076181"/>
            <a:ext cx="4316889" cy="2814467"/>
          </a:xfrm>
        </p:spPr>
        <p:txBody>
          <a:bodyPr/>
          <a:lstStyle/>
          <a:p>
            <a:pPr defTabSz="685800">
              <a:lnSpc>
                <a:spcPct val="114000"/>
              </a:lnSpc>
              <a:spcBef>
                <a:spcPts val="750"/>
              </a:spcBef>
              <a:defRPr/>
            </a:pPr>
            <a:r>
              <a:rPr lang="en-US" dirty="0">
                <a:solidFill>
                  <a:srgbClr val="201F1E"/>
                </a:solidFill>
              </a:rPr>
              <a:t>College of Education and Human Development</a:t>
            </a:r>
            <a:br>
              <a:rPr lang="en-US" dirty="0">
                <a:solidFill>
                  <a:srgbClr val="201F1E"/>
                </a:solidFill>
              </a:rPr>
            </a:br>
            <a:r>
              <a:rPr lang="en-US" dirty="0">
                <a:solidFill>
                  <a:srgbClr val="201F1E"/>
                </a:solidFill>
                <a:hlinkClick r:id="rId2" tooltip="https://disabilities.temple.edu/"/>
              </a:rPr>
              <a:t>Institute on Disabilities at Temple University</a:t>
            </a:r>
            <a:br>
              <a:rPr lang="en-US" dirty="0">
                <a:solidFill>
                  <a:srgbClr val="201F1E"/>
                </a:solidFill>
              </a:rPr>
            </a:br>
            <a:r>
              <a:rPr lang="en-US" dirty="0">
                <a:solidFill>
                  <a:srgbClr val="201F1E"/>
                </a:solidFill>
              </a:rPr>
              <a:t>Ritter Annex 4 | Room RA 430</a:t>
            </a:r>
            <a:br>
              <a:rPr lang="en-US" dirty="0">
                <a:solidFill>
                  <a:srgbClr val="201F1E"/>
                </a:solidFill>
              </a:rPr>
            </a:br>
            <a:r>
              <a:rPr lang="en-US" dirty="0">
                <a:solidFill>
                  <a:srgbClr val="201F1E"/>
                </a:solidFill>
              </a:rPr>
              <a:t>1301 Cecil B. Moore Avenue</a:t>
            </a:r>
            <a:br>
              <a:rPr lang="en-US" dirty="0">
                <a:solidFill>
                  <a:srgbClr val="201F1E"/>
                </a:solidFill>
              </a:rPr>
            </a:br>
            <a:r>
              <a:rPr lang="en-US" dirty="0">
                <a:solidFill>
                  <a:srgbClr val="201F1E"/>
                </a:solidFill>
              </a:rPr>
              <a:t>Philadelphia, PA 19122</a:t>
            </a:r>
          </a:p>
          <a:p>
            <a:pPr defTabSz="685800">
              <a:lnSpc>
                <a:spcPct val="114000"/>
              </a:lnSpc>
              <a:spcBef>
                <a:spcPts val="750"/>
              </a:spcBef>
              <a:defRPr/>
            </a:pPr>
            <a:r>
              <a:rPr lang="en-US" dirty="0">
                <a:solidFill>
                  <a:srgbClr val="201F1E"/>
                </a:solidFill>
              </a:rPr>
              <a:t>Phone  215-204-1356</a:t>
            </a:r>
            <a:br>
              <a:rPr lang="en-US" dirty="0">
                <a:solidFill>
                  <a:srgbClr val="201F1E"/>
                </a:solidFill>
              </a:rPr>
            </a:br>
            <a:r>
              <a:rPr lang="en-US" dirty="0">
                <a:solidFill>
                  <a:srgbClr val="201F1E"/>
                </a:solidFill>
              </a:rPr>
              <a:t>Email  </a:t>
            </a:r>
            <a:r>
              <a:rPr lang="en-US" dirty="0">
                <a:solidFill>
                  <a:srgbClr val="201F1E"/>
                </a:solidFill>
                <a:hlinkClick r:id="rId3"/>
              </a:rPr>
              <a:t>IOD@temple.edu</a:t>
            </a:r>
            <a:br>
              <a:rPr lang="en-US" b="0" dirty="0">
                <a:solidFill>
                  <a:srgbClr val="201F1E"/>
                </a:solidFill>
              </a:rPr>
            </a:br>
            <a:r>
              <a:rPr lang="en-US" dirty="0">
                <a:solidFill>
                  <a:srgbClr val="201F1E"/>
                </a:solidFill>
              </a:rPr>
              <a:t>Web   </a:t>
            </a:r>
            <a:r>
              <a:rPr lang="en-US" dirty="0">
                <a:solidFill>
                  <a:srgbClr val="201F1E"/>
                </a:solidFill>
                <a:hlinkClick r:id="rId2"/>
              </a:rPr>
              <a:t>disabilities.temple.edu</a:t>
            </a:r>
            <a:endParaRPr lang="en-US" dirty="0">
              <a:solidFill>
                <a:srgbClr val="201F1E"/>
              </a:solidFill>
            </a:endParaRPr>
          </a:p>
          <a:p>
            <a:endParaRPr lang="en-US" dirty="0"/>
          </a:p>
        </p:txBody>
      </p:sp>
      <p:pic>
        <p:nvPicPr>
          <p:cNvPr id="7" name="Picture Placeholder 6" descr="Entrance to Ritter Hall Annex featuring black framed doors and building name on top and a Temple T. A small tree with rust colored leaves is in front">
            <a:extLst>
              <a:ext uri="{FF2B5EF4-FFF2-40B4-BE49-F238E27FC236}">
                <a16:creationId xmlns:a16="http://schemas.microsoft.com/office/drawing/2014/main" id="{C9C2EE82-2D3F-9A6D-CAEE-365B911F8ECA}"/>
              </a:ext>
            </a:extLst>
          </p:cNvPr>
          <p:cNvPicPr>
            <a:picLocks noGrp="1" noChangeAspect="1"/>
          </p:cNvPicPr>
          <p:nvPr>
            <p:ph type="pic" idx="1"/>
          </p:nvPr>
        </p:nvPicPr>
        <p:blipFill rotWithShape="1">
          <a:blip r:embed="rId4"/>
          <a:srcRect t="10476" b="11856"/>
          <a:stretch/>
        </p:blipFill>
        <p:spPr>
          <a:xfrm>
            <a:off x="4691336" y="20178"/>
            <a:ext cx="4452664" cy="4610524"/>
          </a:xfrm>
        </p:spPr>
      </p:pic>
      <p:pic>
        <p:nvPicPr>
          <p:cNvPr id="6" name="Picture 5" descr="Institute on Disabilities at Temple University logo">
            <a:extLst>
              <a:ext uri="{FF2B5EF4-FFF2-40B4-BE49-F238E27FC236}">
                <a16:creationId xmlns:a16="http://schemas.microsoft.com/office/drawing/2014/main" id="{B1C367B7-C04F-F496-EB8F-33FEC23DA204}"/>
              </a:ext>
            </a:extLst>
          </p:cNvPr>
          <p:cNvPicPr>
            <a:picLocks noChangeAspect="1"/>
          </p:cNvPicPr>
          <p:nvPr/>
        </p:nvPicPr>
        <p:blipFill>
          <a:blip r:embed="rId5"/>
          <a:stretch>
            <a:fillRect/>
          </a:stretch>
        </p:blipFill>
        <p:spPr>
          <a:xfrm>
            <a:off x="395841" y="5830136"/>
            <a:ext cx="2965370" cy="681947"/>
          </a:xfrm>
          <a:prstGeom prst="rect">
            <a:avLst/>
          </a:prstGeom>
        </p:spPr>
      </p:pic>
      <p:pic>
        <p:nvPicPr>
          <p:cNvPr id="3" name="Picture 2" descr="Qr code that links to IOD website&#10;&#10;">
            <a:extLst>
              <a:ext uri="{FF2B5EF4-FFF2-40B4-BE49-F238E27FC236}">
                <a16:creationId xmlns:a16="http://schemas.microsoft.com/office/drawing/2014/main" id="{4C5FD265-5A74-A186-AF1E-5C8F0E148F03}"/>
              </a:ext>
            </a:extLst>
          </p:cNvPr>
          <p:cNvPicPr>
            <a:picLocks noChangeAspect="1"/>
          </p:cNvPicPr>
          <p:nvPr/>
        </p:nvPicPr>
        <p:blipFill>
          <a:blip r:embed="rId6"/>
          <a:stretch>
            <a:fillRect/>
          </a:stretch>
        </p:blipFill>
        <p:spPr>
          <a:xfrm>
            <a:off x="7711082" y="4205090"/>
            <a:ext cx="1432918" cy="1432918"/>
          </a:xfrm>
          <a:prstGeom prst="rect">
            <a:avLst/>
          </a:prstGeom>
        </p:spPr>
      </p:pic>
      <p:sp>
        <p:nvSpPr>
          <p:cNvPr id="5" name="Slide Number Placeholder 4">
            <a:extLst>
              <a:ext uri="{FF2B5EF4-FFF2-40B4-BE49-F238E27FC236}">
                <a16:creationId xmlns:a16="http://schemas.microsoft.com/office/drawing/2014/main" id="{31C4A2BA-A4CD-376C-26A1-0522AB01208B}"/>
              </a:ext>
            </a:extLst>
          </p:cNvPr>
          <p:cNvSpPr>
            <a:spLocks noGrp="1"/>
          </p:cNvSpPr>
          <p:nvPr>
            <p:ph type="sldNum" sz="quarter" idx="12"/>
          </p:nvPr>
        </p:nvSpPr>
        <p:spPr/>
        <p:txBody>
          <a:bodyPr/>
          <a:lstStyle/>
          <a:p>
            <a:fld id="{E6771FB4-4E1C-F14A-A71B-48F4657BF082}" type="slidenum">
              <a:rPr lang="en-US" smtClean="0"/>
              <a:t>41</a:t>
            </a:fld>
            <a:endParaRPr lang="en-US" dirty="0"/>
          </a:p>
        </p:txBody>
      </p:sp>
    </p:spTree>
    <p:extLst>
      <p:ext uri="{BB962C8B-B14F-4D97-AF65-F5344CB8AC3E}">
        <p14:creationId xmlns:p14="http://schemas.microsoft.com/office/powerpoint/2010/main" val="697786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8468-2756-360F-4E7D-770807DA393C}"/>
              </a:ext>
            </a:extLst>
          </p:cNvPr>
          <p:cNvSpPr>
            <a:spLocks noGrp="1"/>
          </p:cNvSpPr>
          <p:nvPr>
            <p:ph type="title"/>
          </p:nvPr>
        </p:nvSpPr>
        <p:spPr>
          <a:xfrm>
            <a:off x="914400" y="368617"/>
            <a:ext cx="7886700" cy="643573"/>
          </a:xfrm>
        </p:spPr>
        <p:txBody>
          <a:bodyPr/>
          <a:lstStyle/>
          <a:p>
            <a:r>
              <a:rPr lang="en-US" dirty="0"/>
              <a:t>Transition includes...</a:t>
            </a:r>
          </a:p>
        </p:txBody>
      </p:sp>
      <p:sp>
        <p:nvSpPr>
          <p:cNvPr id="3" name="Content Placeholder 2">
            <a:extLst>
              <a:ext uri="{FF2B5EF4-FFF2-40B4-BE49-F238E27FC236}">
                <a16:creationId xmlns:a16="http://schemas.microsoft.com/office/drawing/2014/main" id="{611251E1-1EE8-4EDA-CC08-BA7B6B67D6C2}"/>
              </a:ext>
            </a:extLst>
          </p:cNvPr>
          <p:cNvSpPr>
            <a:spLocks noGrp="1"/>
          </p:cNvSpPr>
          <p:nvPr>
            <p:ph idx="1"/>
          </p:nvPr>
        </p:nvSpPr>
        <p:spPr>
          <a:xfrm>
            <a:off x="914400" y="1447799"/>
            <a:ext cx="7844790" cy="4222591"/>
          </a:xfrm>
        </p:spPr>
        <p:txBody>
          <a:bodyPr vert="horz" lIns="91440" tIns="45720" rIns="91440" bIns="45720" rtlCol="0" anchor="t">
            <a:noAutofit/>
          </a:bodyPr>
          <a:lstStyle/>
          <a:p>
            <a:r>
              <a:rPr lang="en-US" dirty="0"/>
              <a:t>early intervention to kindergarten</a:t>
            </a:r>
          </a:p>
          <a:p>
            <a:r>
              <a:rPr lang="en-US" dirty="0"/>
              <a:t>elementary school to middle school</a:t>
            </a:r>
          </a:p>
          <a:p>
            <a:r>
              <a:rPr lang="en-US" dirty="0"/>
              <a:t>middle school to high school</a:t>
            </a:r>
          </a:p>
          <a:p>
            <a:r>
              <a:rPr lang="en-US" dirty="0"/>
              <a:t>and finally... high school to adulthood (employment or post-secondary opportunities)</a:t>
            </a:r>
          </a:p>
        </p:txBody>
      </p:sp>
    </p:spTree>
    <p:extLst>
      <p:ext uri="{BB962C8B-B14F-4D97-AF65-F5344CB8AC3E}">
        <p14:creationId xmlns:p14="http://schemas.microsoft.com/office/powerpoint/2010/main" val="282614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FB4C-9A5D-E66D-A157-658EEB02F176}"/>
              </a:ext>
            </a:extLst>
          </p:cNvPr>
          <p:cNvSpPr>
            <a:spLocks noGrp="1"/>
          </p:cNvSpPr>
          <p:nvPr>
            <p:ph type="title"/>
          </p:nvPr>
        </p:nvSpPr>
        <p:spPr>
          <a:xfrm>
            <a:off x="629320" y="1715108"/>
            <a:ext cx="7886700" cy="1374915"/>
          </a:xfrm>
        </p:spPr>
        <p:txBody>
          <a:bodyPr>
            <a:noAutofit/>
          </a:bodyPr>
          <a:lstStyle/>
          <a:p>
            <a:r>
              <a:rPr lang="en-US" sz="4800" dirty="0">
                <a:ea typeface="Calibri"/>
                <a:cs typeface="Arial" panose="020B0604020202020204" pitchFamily="34" charset="0"/>
              </a:rPr>
              <a:t>WHAT IS TRANSITION PLANNING?</a:t>
            </a:r>
          </a:p>
        </p:txBody>
      </p:sp>
      <p:sp>
        <p:nvSpPr>
          <p:cNvPr id="3" name="Text Placeholder 2">
            <a:extLst>
              <a:ext uri="{FF2B5EF4-FFF2-40B4-BE49-F238E27FC236}">
                <a16:creationId xmlns:a16="http://schemas.microsoft.com/office/drawing/2014/main" id="{54F6EEE7-BBE6-AA07-ACB8-BF289748B1E1}"/>
              </a:ext>
            </a:extLst>
          </p:cNvPr>
          <p:cNvSpPr>
            <a:spLocks noGrp="1"/>
          </p:cNvSpPr>
          <p:nvPr>
            <p:ph type="body" idx="1"/>
          </p:nvPr>
        </p:nvSpPr>
        <p:spPr>
          <a:xfrm>
            <a:off x="626716" y="3226692"/>
            <a:ext cx="7886700" cy="1500187"/>
          </a:xfrm>
        </p:spPr>
        <p:txBody>
          <a:bodyPr vert="horz" lIns="91440" tIns="45720" rIns="91440" bIns="45720" rtlCol="0" anchor="t">
            <a:normAutofit/>
          </a:bodyPr>
          <a:lstStyle/>
          <a:p>
            <a:r>
              <a:rPr lang="en-US" sz="2800" dirty="0">
                <a:solidFill>
                  <a:srgbClr val="000000"/>
                </a:solidFill>
                <a:latin typeface="Arial"/>
                <a:cs typeface="Arial"/>
              </a:rPr>
              <a:t>Transition planning is a process that helps students with disabilities prepare for life after high school.</a:t>
            </a:r>
            <a:endParaRPr lang="en-US" sz="2800" dirty="0">
              <a:latin typeface="Arial"/>
              <a:cs typeface="Arial"/>
            </a:endParaRPr>
          </a:p>
        </p:txBody>
      </p:sp>
    </p:spTree>
    <p:extLst>
      <p:ext uri="{BB962C8B-B14F-4D97-AF65-F5344CB8AC3E}">
        <p14:creationId xmlns:p14="http://schemas.microsoft.com/office/powerpoint/2010/main" val="1395660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Transition Discoveries -  What is Transition Planning?">
            <a:hlinkClick r:id="" action="ppaction://media"/>
            <a:extLst>
              <a:ext uri="{FF2B5EF4-FFF2-40B4-BE49-F238E27FC236}">
                <a16:creationId xmlns:a16="http://schemas.microsoft.com/office/drawing/2014/main" id="{0230B7D6-D97E-AD3C-5D11-28A9670DC98E}"/>
              </a:ext>
            </a:extLst>
          </p:cNvPr>
          <p:cNvPicPr>
            <a:picLocks noRot="1" noChangeAspect="1"/>
          </p:cNvPicPr>
          <p:nvPr>
            <a:videoFile r:link="rId1"/>
          </p:nvPr>
        </p:nvPicPr>
        <p:blipFill>
          <a:blip r:embed="rId4"/>
          <a:stretch>
            <a:fillRect/>
          </a:stretch>
        </p:blipFill>
        <p:spPr>
          <a:xfrm>
            <a:off x="336848" y="1362286"/>
            <a:ext cx="8635702" cy="4879172"/>
          </a:xfrm>
          <a:prstGeom prst="rect">
            <a:avLst/>
          </a:prstGeom>
        </p:spPr>
      </p:pic>
      <p:sp>
        <p:nvSpPr>
          <p:cNvPr id="3" name="Title 2">
            <a:extLst>
              <a:ext uri="{FF2B5EF4-FFF2-40B4-BE49-F238E27FC236}">
                <a16:creationId xmlns:a16="http://schemas.microsoft.com/office/drawing/2014/main" id="{C91EB8E0-A13A-833C-8C5D-C61F0EE6A5A8}"/>
              </a:ext>
            </a:extLst>
          </p:cNvPr>
          <p:cNvSpPr>
            <a:spLocks noGrp="1"/>
          </p:cNvSpPr>
          <p:nvPr>
            <p:ph type="title"/>
          </p:nvPr>
        </p:nvSpPr>
        <p:spPr>
          <a:xfrm>
            <a:off x="539899" y="396355"/>
            <a:ext cx="8229600" cy="643573"/>
          </a:xfrm>
        </p:spPr>
        <p:txBody>
          <a:bodyPr>
            <a:noAutofit/>
          </a:bodyPr>
          <a:lstStyle/>
          <a:p>
            <a:r>
              <a:rPr lang="en-US" sz="3600" dirty="0"/>
              <a:t>Video: What is Transition Planning?</a:t>
            </a:r>
          </a:p>
        </p:txBody>
      </p:sp>
    </p:spTree>
    <p:extLst>
      <p:ext uri="{BB962C8B-B14F-4D97-AF65-F5344CB8AC3E}">
        <p14:creationId xmlns:p14="http://schemas.microsoft.com/office/powerpoint/2010/main" val="334975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8CDA-3E86-6959-C8BB-76E5C3851B0B}"/>
              </a:ext>
            </a:extLst>
          </p:cNvPr>
          <p:cNvSpPr>
            <a:spLocks noGrp="1"/>
          </p:cNvSpPr>
          <p:nvPr>
            <p:ph type="title"/>
          </p:nvPr>
        </p:nvSpPr>
        <p:spPr>
          <a:xfrm>
            <a:off x="628650" y="828474"/>
            <a:ext cx="7886700" cy="643573"/>
          </a:xfrm>
        </p:spPr>
        <p:txBody>
          <a:bodyPr vert="horz" lIns="91440" tIns="45720" rIns="91440" bIns="45720" rtlCol="0" anchor="ctr">
            <a:normAutofit/>
          </a:bodyPr>
          <a:lstStyle/>
          <a:p>
            <a:pPr algn="ctr"/>
            <a:r>
              <a:rPr lang="en-US" sz="3200" kern="1200" dirty="0">
                <a:cs typeface="Arial" panose="020B0604020202020204" pitchFamily="34" charset="0"/>
              </a:rPr>
              <a:t>Pillars of Transition Planning in the IEP</a:t>
            </a:r>
          </a:p>
        </p:txBody>
      </p:sp>
      <p:sp>
        <p:nvSpPr>
          <p:cNvPr id="3" name="Text Placeholder 2">
            <a:extLst>
              <a:ext uri="{FF2B5EF4-FFF2-40B4-BE49-F238E27FC236}">
                <a16:creationId xmlns:a16="http://schemas.microsoft.com/office/drawing/2014/main" id="{C7EF65C9-71C8-A69D-AB1F-C6771EDBA1AE}"/>
              </a:ext>
            </a:extLst>
          </p:cNvPr>
          <p:cNvSpPr>
            <a:spLocks noGrp="1"/>
          </p:cNvSpPr>
          <p:nvPr>
            <p:ph sz="half" idx="2"/>
          </p:nvPr>
        </p:nvSpPr>
        <p:spPr>
          <a:xfrm>
            <a:off x="1041520" y="3385460"/>
            <a:ext cx="2463357" cy="1264081"/>
          </a:xfrm>
        </p:spPr>
        <p:txBody>
          <a:bodyPr/>
          <a:lstStyle/>
          <a:p>
            <a:r>
              <a:rPr lang="en-US" baseline="0" dirty="0">
                <a:latin typeface="Arial"/>
                <a:cs typeface="Arial"/>
              </a:rPr>
              <a:t>Outcome oriented</a:t>
            </a:r>
          </a:p>
          <a:p>
            <a:endParaRPr lang="en-US" dirty="0">
              <a:latin typeface="Arial"/>
              <a:cs typeface="Arial"/>
            </a:endParaRPr>
          </a:p>
          <a:p>
            <a:endParaRPr lang="en-US" dirty="0">
              <a:latin typeface="Arial"/>
              <a:cs typeface="Arial"/>
            </a:endParaRPr>
          </a:p>
          <a:p>
            <a:endParaRPr lang="en-US" dirty="0"/>
          </a:p>
        </p:txBody>
      </p:sp>
      <p:sp>
        <p:nvSpPr>
          <p:cNvPr id="16" name="Content Placeholder 15">
            <a:extLst>
              <a:ext uri="{FF2B5EF4-FFF2-40B4-BE49-F238E27FC236}">
                <a16:creationId xmlns:a16="http://schemas.microsoft.com/office/drawing/2014/main" id="{F46EC9AF-9D88-8962-013E-4F3B40C61ABF}"/>
              </a:ext>
            </a:extLst>
          </p:cNvPr>
          <p:cNvSpPr>
            <a:spLocks noGrp="1"/>
          </p:cNvSpPr>
          <p:nvPr>
            <p:ph sz="half" idx="1"/>
          </p:nvPr>
        </p:nvSpPr>
        <p:spPr>
          <a:xfrm>
            <a:off x="3522866" y="3385460"/>
            <a:ext cx="2667513" cy="1042003"/>
          </a:xfrm>
        </p:spPr>
        <p:txBody>
          <a:bodyPr/>
          <a:lstStyle/>
          <a:p>
            <a:r>
              <a:rPr lang="en-US" baseline="0" dirty="0">
                <a:latin typeface="Arial"/>
                <a:cs typeface="Arial"/>
              </a:rPr>
              <a:t>Strength oriented</a:t>
            </a:r>
          </a:p>
          <a:p>
            <a:endParaRPr lang="en-US" dirty="0"/>
          </a:p>
        </p:txBody>
      </p:sp>
      <p:sp>
        <p:nvSpPr>
          <p:cNvPr id="17" name="Content Placeholder 16">
            <a:extLst>
              <a:ext uri="{FF2B5EF4-FFF2-40B4-BE49-F238E27FC236}">
                <a16:creationId xmlns:a16="http://schemas.microsoft.com/office/drawing/2014/main" id="{6028FC59-8B31-779C-1AFA-BEB65DAC847B}"/>
              </a:ext>
            </a:extLst>
          </p:cNvPr>
          <p:cNvSpPr>
            <a:spLocks noGrp="1"/>
          </p:cNvSpPr>
          <p:nvPr>
            <p:ph sz="quarter" idx="13"/>
          </p:nvPr>
        </p:nvSpPr>
        <p:spPr>
          <a:xfrm>
            <a:off x="5728771" y="3330829"/>
            <a:ext cx="3219682" cy="2460714"/>
          </a:xfrm>
        </p:spPr>
        <p:txBody>
          <a:bodyPr/>
          <a:lstStyle/>
          <a:p>
            <a:r>
              <a:rPr lang="en-US" baseline="0" dirty="0">
                <a:latin typeface="Arial"/>
                <a:cs typeface="Arial"/>
              </a:rPr>
              <a:t>A coordinated effort between families, teachers and outside agencies</a:t>
            </a:r>
            <a:endParaRPr lang="en-US" dirty="0">
              <a:latin typeface="Arial"/>
              <a:cs typeface="Arial"/>
            </a:endParaRPr>
          </a:p>
          <a:p>
            <a:endParaRPr lang="en-US" dirty="0"/>
          </a:p>
        </p:txBody>
      </p:sp>
      <p:grpSp>
        <p:nvGrpSpPr>
          <p:cNvPr id="18" name="Group 17">
            <a:extLst>
              <a:ext uri="{FF2B5EF4-FFF2-40B4-BE49-F238E27FC236}">
                <a16:creationId xmlns:a16="http://schemas.microsoft.com/office/drawing/2014/main" id="{0DE8C0AF-1398-6A20-6BFA-ACA8CA32621A}"/>
              </a:ext>
              <a:ext uri="{C183D7F6-B498-43B3-948B-1728B52AA6E4}">
                <adec:decorative xmlns:adec="http://schemas.microsoft.com/office/drawing/2017/decorative" val="1"/>
              </a:ext>
            </a:extLst>
          </p:cNvPr>
          <p:cNvGrpSpPr/>
          <p:nvPr/>
        </p:nvGrpSpPr>
        <p:grpSpPr>
          <a:xfrm>
            <a:off x="1508630" y="1990912"/>
            <a:ext cx="1235250" cy="1235250"/>
            <a:chOff x="5111146" y="886443"/>
            <a:chExt cx="1235250" cy="1235250"/>
          </a:xfrm>
        </p:grpSpPr>
        <p:sp>
          <p:nvSpPr>
            <p:cNvPr id="4" name="Oval 3">
              <a:extLst>
                <a:ext uri="{FF2B5EF4-FFF2-40B4-BE49-F238E27FC236}">
                  <a16:creationId xmlns:a16="http://schemas.microsoft.com/office/drawing/2014/main" id="{05E1AA07-7BA8-0EA6-F62C-2D257262FC61}"/>
                </a:ext>
              </a:extLst>
            </p:cNvPr>
            <p:cNvSpPr/>
            <p:nvPr/>
          </p:nvSpPr>
          <p:spPr>
            <a:xfrm>
              <a:off x="5111146" y="886443"/>
              <a:ext cx="1235250" cy="1235250"/>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6" name="Rectangle 5" descr="Bullseye">
              <a:extLst>
                <a:ext uri="{FF2B5EF4-FFF2-40B4-BE49-F238E27FC236}">
                  <a16:creationId xmlns:a16="http://schemas.microsoft.com/office/drawing/2014/main" id="{A1589A1B-8083-9475-11A8-394609FC2484}"/>
                </a:ext>
              </a:extLst>
            </p:cNvPr>
            <p:cNvSpPr/>
            <p:nvPr/>
          </p:nvSpPr>
          <p:spPr>
            <a:xfrm>
              <a:off x="5374396" y="1149693"/>
              <a:ext cx="708750" cy="70875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20" name="Group 19">
            <a:extLst>
              <a:ext uri="{FF2B5EF4-FFF2-40B4-BE49-F238E27FC236}">
                <a16:creationId xmlns:a16="http://schemas.microsoft.com/office/drawing/2014/main" id="{0C4965B4-E6A0-5A39-78BC-4BB8C618ECF0}"/>
              </a:ext>
              <a:ext uri="{C183D7F6-B498-43B3-948B-1728B52AA6E4}">
                <adec:decorative xmlns:adec="http://schemas.microsoft.com/office/drawing/2017/decorative" val="1"/>
              </a:ext>
            </a:extLst>
          </p:cNvPr>
          <p:cNvGrpSpPr/>
          <p:nvPr/>
        </p:nvGrpSpPr>
        <p:grpSpPr>
          <a:xfrm>
            <a:off x="6400120" y="2021380"/>
            <a:ext cx="1235250" cy="1235250"/>
            <a:chOff x="7713203" y="2346238"/>
            <a:chExt cx="1235250" cy="1235250"/>
          </a:xfrm>
        </p:grpSpPr>
        <p:sp>
          <p:nvSpPr>
            <p:cNvPr id="8" name="Oval 7">
              <a:extLst>
                <a:ext uri="{FF2B5EF4-FFF2-40B4-BE49-F238E27FC236}">
                  <a16:creationId xmlns:a16="http://schemas.microsoft.com/office/drawing/2014/main" id="{9B504E2D-BDD9-E351-D70C-8EFE2CD20850}"/>
                </a:ext>
              </a:extLst>
            </p:cNvPr>
            <p:cNvSpPr/>
            <p:nvPr/>
          </p:nvSpPr>
          <p:spPr>
            <a:xfrm>
              <a:off x="7713203" y="2346238"/>
              <a:ext cx="1235250" cy="123525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10" name="Rectangle 9" descr="Schoolhouse">
              <a:extLst>
                <a:ext uri="{FF2B5EF4-FFF2-40B4-BE49-F238E27FC236}">
                  <a16:creationId xmlns:a16="http://schemas.microsoft.com/office/drawing/2014/main" id="{7BF8ADC9-E0FD-9A37-311F-ECDA84B6695F}"/>
                </a:ext>
              </a:extLst>
            </p:cNvPr>
            <p:cNvSpPr/>
            <p:nvPr/>
          </p:nvSpPr>
          <p:spPr>
            <a:xfrm>
              <a:off x="7947056" y="2517412"/>
              <a:ext cx="708750" cy="708750"/>
            </a:xfrm>
            <a:prstGeom prst="rect">
              <a:avLst/>
            </a:prstGeom>
            <a: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19" name="Group 18">
            <a:extLst>
              <a:ext uri="{FF2B5EF4-FFF2-40B4-BE49-F238E27FC236}">
                <a16:creationId xmlns:a16="http://schemas.microsoft.com/office/drawing/2014/main" id="{5C3E1D06-1856-55BB-DB2C-5A35FDDA5FEC}"/>
              </a:ext>
              <a:ext uri="{C183D7F6-B498-43B3-948B-1728B52AA6E4}">
                <adec:decorative xmlns:adec="http://schemas.microsoft.com/office/drawing/2017/decorative" val="1"/>
              </a:ext>
            </a:extLst>
          </p:cNvPr>
          <p:cNvGrpSpPr/>
          <p:nvPr/>
        </p:nvGrpSpPr>
        <p:grpSpPr>
          <a:xfrm>
            <a:off x="3847437" y="2021380"/>
            <a:ext cx="1235250" cy="1235250"/>
            <a:chOff x="6689423" y="993592"/>
            <a:chExt cx="1235250" cy="1235250"/>
          </a:xfrm>
        </p:grpSpPr>
        <p:sp>
          <p:nvSpPr>
            <p:cNvPr id="7" name="Oval 6">
              <a:extLst>
                <a:ext uri="{FF2B5EF4-FFF2-40B4-BE49-F238E27FC236}">
                  <a16:creationId xmlns:a16="http://schemas.microsoft.com/office/drawing/2014/main" id="{B549EFC3-AFB1-56D3-2E68-7DD0D374EE9D}"/>
                </a:ext>
              </a:extLst>
            </p:cNvPr>
            <p:cNvSpPr/>
            <p:nvPr/>
          </p:nvSpPr>
          <p:spPr>
            <a:xfrm>
              <a:off x="6689423" y="993592"/>
              <a:ext cx="1235250" cy="1235250"/>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13" name="Rectangle 12" descr="Dumbbell">
              <a:extLst>
                <a:ext uri="{FF2B5EF4-FFF2-40B4-BE49-F238E27FC236}">
                  <a16:creationId xmlns:a16="http://schemas.microsoft.com/office/drawing/2014/main" id="{37F877A1-A317-CD0A-84A1-595C9E0EF8E7}"/>
                </a:ext>
              </a:extLst>
            </p:cNvPr>
            <p:cNvSpPr/>
            <p:nvPr/>
          </p:nvSpPr>
          <p:spPr>
            <a:xfrm>
              <a:off x="6952673" y="1240025"/>
              <a:ext cx="708750" cy="708750"/>
            </a:xfrm>
            <a:prstGeom prst="rect">
              <a:avLst/>
            </a:prstGeom>
            <a: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119836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7704-AFBE-0A4D-23BF-53F63F6517E9}"/>
              </a:ext>
            </a:extLst>
          </p:cNvPr>
          <p:cNvSpPr>
            <a:spLocks noGrp="1"/>
          </p:cNvSpPr>
          <p:nvPr>
            <p:ph type="title"/>
          </p:nvPr>
        </p:nvSpPr>
        <p:spPr>
          <a:xfrm>
            <a:off x="870333" y="655056"/>
            <a:ext cx="7886700" cy="643573"/>
          </a:xfrm>
        </p:spPr>
        <p:txBody>
          <a:bodyPr vert="horz" lIns="91440" tIns="45720" rIns="91440" bIns="45720" rtlCol="0" anchor="ctr">
            <a:normAutofit/>
          </a:bodyPr>
          <a:lstStyle/>
          <a:p>
            <a:r>
              <a:rPr lang="en-US" sz="3100" kern="1200" dirty="0">
                <a:cs typeface="Arial" panose="020B0604020202020204" pitchFamily="34" charset="0"/>
              </a:rPr>
              <a:t>Requirements for Transition in the IEP</a:t>
            </a:r>
          </a:p>
        </p:txBody>
      </p:sp>
      <p:sp>
        <p:nvSpPr>
          <p:cNvPr id="3" name="Content Placeholder 2">
            <a:extLst>
              <a:ext uri="{FF2B5EF4-FFF2-40B4-BE49-F238E27FC236}">
                <a16:creationId xmlns:a16="http://schemas.microsoft.com/office/drawing/2014/main" id="{B0B9F4E2-6CA6-5140-F674-E7878D6C439E}"/>
              </a:ext>
            </a:extLst>
          </p:cNvPr>
          <p:cNvSpPr>
            <a:spLocks noGrp="1"/>
          </p:cNvSpPr>
          <p:nvPr>
            <p:ph idx="1"/>
          </p:nvPr>
        </p:nvSpPr>
        <p:spPr>
          <a:xfrm>
            <a:off x="751304" y="1704644"/>
            <a:ext cx="7886700" cy="4351338"/>
          </a:xfrm>
        </p:spPr>
        <p:txBody>
          <a:bodyPr vert="horz" lIns="91440" tIns="45720" rIns="91440" bIns="45720" rtlCol="0" anchor="ctr">
            <a:normAutofit/>
          </a:bodyPr>
          <a:lstStyle/>
          <a:p>
            <a:r>
              <a:rPr lang="en-US" dirty="0">
                <a:cs typeface="Arial" panose="020B0604020202020204" pitchFamily="34" charset="0"/>
              </a:rPr>
              <a:t>In Pennsylvania, when a student turns 14, the IEP must include a transition plan</a:t>
            </a:r>
          </a:p>
          <a:p>
            <a:r>
              <a:rPr lang="en-US" dirty="0">
                <a:cs typeface="Arial" panose="020B0604020202020204" pitchFamily="34" charset="0"/>
              </a:rPr>
              <a:t>Schools required to invite students to their IEP meetings whenever transition is discussed</a:t>
            </a:r>
          </a:p>
          <a:p>
            <a:r>
              <a:rPr lang="en-US" dirty="0">
                <a:cs typeface="Arial" panose="020B0604020202020204" pitchFamily="34" charset="0"/>
              </a:rPr>
              <a:t>Updated every year, or more as needed</a:t>
            </a:r>
          </a:p>
          <a:p>
            <a:r>
              <a:rPr lang="en-US" dirty="0">
                <a:cs typeface="Arial" panose="020B0604020202020204" pitchFamily="34" charset="0"/>
              </a:rPr>
              <a:t>Includes preparation for life after high school in the areas of employment, postsecondary education and training, and independent living</a:t>
            </a:r>
          </a:p>
          <a:p>
            <a:endParaRPr lang="en-US" dirty="0">
              <a:cs typeface="Arial" panose="020B0604020202020204" pitchFamily="34" charset="0"/>
            </a:endParaRPr>
          </a:p>
          <a:p>
            <a:endParaRPr lang="en-US" dirty="0">
              <a:cs typeface="Arial" panose="020B0604020202020204" pitchFamily="34" charset="0"/>
            </a:endParaRPr>
          </a:p>
        </p:txBody>
      </p:sp>
    </p:spTree>
    <p:extLst>
      <p:ext uri="{BB962C8B-B14F-4D97-AF65-F5344CB8AC3E}">
        <p14:creationId xmlns:p14="http://schemas.microsoft.com/office/powerpoint/2010/main" val="12119636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3E1326AF3B484E9077480FBFFC9B76" ma:contentTypeVersion="6" ma:contentTypeDescription="Create a new document." ma:contentTypeScope="" ma:versionID="70ec4d5a6739a187aa1152defbf54a00">
  <xsd:schema xmlns:xsd="http://www.w3.org/2001/XMLSchema" xmlns:xs="http://www.w3.org/2001/XMLSchema" xmlns:p="http://schemas.microsoft.com/office/2006/metadata/properties" xmlns:ns2="79d8432d-56ea-4fbe-bd54-b5029f69f5b4" xmlns:ns3="e5c3f472-5a97-4783-9d12-d0a307a69f7a" targetNamespace="http://schemas.microsoft.com/office/2006/metadata/properties" ma:root="true" ma:fieldsID="f766208777200597a23845b3051b962e" ns2:_="" ns3:_="">
    <xsd:import namespace="79d8432d-56ea-4fbe-bd54-b5029f69f5b4"/>
    <xsd:import namespace="e5c3f472-5a97-4783-9d12-d0a307a69f7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d8432d-56ea-4fbe-bd54-b5029f69f5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c3f472-5a97-4783-9d12-d0a307a69f7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A30111-27CD-43B6-8AD1-EED84269D2EE}">
  <ds:schemaRefs>
    <ds:schemaRef ds:uri="79d8432d-56ea-4fbe-bd54-b5029f69f5b4"/>
    <ds:schemaRef ds:uri="e5c3f472-5a97-4783-9d12-d0a307a69f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94AE06-1893-44A2-AB52-9292BF2E8DD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D9A3E33-1C3B-4812-8A64-FA88004CCB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254</TotalTime>
  <Words>2381</Words>
  <Application>Microsoft Macintosh PowerPoint</Application>
  <PresentationFormat>On-screen Show (4:3)</PresentationFormat>
  <Paragraphs>276</Paragraphs>
  <Slides>41</Slides>
  <Notes>19</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Courier New</vt:lpstr>
      <vt:lpstr>Roboto</vt:lpstr>
      <vt:lpstr>System Font Regular</vt:lpstr>
      <vt:lpstr>Verdana</vt:lpstr>
      <vt:lpstr>Custom Design</vt:lpstr>
      <vt:lpstr>Transition Plan is Not Just a Form: Transition to Adulthood</vt:lpstr>
      <vt:lpstr>Institute on Disabilities at Temple University Pennsylvania’s University Center for Excellence in Developmental Disabilities Education, Research and Service</vt:lpstr>
      <vt:lpstr>Families Reimaging Inclusive Lives (FRIL) project is funded by the Pennsylvania Developmental Disabilities Council (PADDC). </vt:lpstr>
      <vt:lpstr>Objectives</vt:lpstr>
      <vt:lpstr>Transition includes...</vt:lpstr>
      <vt:lpstr>WHAT IS TRANSITION PLANNING?</vt:lpstr>
      <vt:lpstr>Video: What is Transition Planning?</vt:lpstr>
      <vt:lpstr>Pillars of Transition Planning in the IEP</vt:lpstr>
      <vt:lpstr>Requirements for Transition in the IEP</vt:lpstr>
      <vt:lpstr> Having a Vision for Transition-Components of a Transition Plan </vt:lpstr>
      <vt:lpstr>Transition in the EIP</vt:lpstr>
      <vt:lpstr>Student's Strengths, Preferences and Interests</vt:lpstr>
      <vt:lpstr>Transition Assessments </vt:lpstr>
      <vt:lpstr>Setting Goals: Education</vt:lpstr>
      <vt:lpstr>Setting Goals: Employment</vt:lpstr>
      <vt:lpstr>Setting Goals: Independent Living</vt:lpstr>
      <vt:lpstr>Transition Services</vt:lpstr>
      <vt:lpstr>Summary of Performance (SOP)</vt:lpstr>
      <vt:lpstr>WHAT'S NEXT?</vt:lpstr>
      <vt:lpstr>Office of Vocational Rehabilitation (OVR) Services</vt:lpstr>
      <vt:lpstr>Employment: Starting Early</vt:lpstr>
      <vt:lpstr>Individualized Plan for Employment (IPE)</vt:lpstr>
      <vt:lpstr>Competitive Integrated Employment (CIE)</vt:lpstr>
      <vt:lpstr>CIE: Common Misconceptions</vt:lpstr>
      <vt:lpstr>CIE: Overcoming Barriers</vt:lpstr>
      <vt:lpstr>Education Programs</vt:lpstr>
      <vt:lpstr>"Think Higher. Think College." </vt:lpstr>
      <vt:lpstr>Paying for Education Programs</vt:lpstr>
      <vt:lpstr>Reasonable Accommodations</vt:lpstr>
      <vt:lpstr>Independent Living</vt:lpstr>
      <vt:lpstr>Residence Types</vt:lpstr>
      <vt:lpstr>Office of Developmental Program (ODP): Services</vt:lpstr>
      <vt:lpstr>Voting</vt:lpstr>
      <vt:lpstr>Self-Directing Services</vt:lpstr>
      <vt:lpstr>Advocacy</vt:lpstr>
      <vt:lpstr>RESOURCES</vt:lpstr>
      <vt:lpstr>Transition Discoveries</vt:lpstr>
      <vt:lpstr>Resource List</vt:lpstr>
      <vt:lpstr>Additional Resources</vt:lpstr>
      <vt:lpstr>DRP's "A Guide for Transition Age Individuals with Disabilities and Their Families"</vt:lpstr>
      <vt:lpstr>Contact Information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SPECIFIC PRESENTATION HERE</dc:title>
  <dc:creator>Susan Fullam</dc:creator>
  <cp:lastModifiedBy>Virginia R. DiLello</cp:lastModifiedBy>
  <cp:revision>220</cp:revision>
  <dcterms:created xsi:type="dcterms:W3CDTF">2009-12-01T19:49:25Z</dcterms:created>
  <dcterms:modified xsi:type="dcterms:W3CDTF">2024-12-13T19:49:01Z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0x010100183E1326AF3B484E9077480FBFFC9B76</vt:lpwstr>
  </property>
</Properties>
</file>