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sldIdLst>
    <p:sldId id="275" r:id="rId5"/>
    <p:sldId id="357" r:id="rId6"/>
    <p:sldId id="330" r:id="rId7"/>
    <p:sldId id="276" r:id="rId8"/>
    <p:sldId id="298" r:id="rId9"/>
    <p:sldId id="280" r:id="rId10"/>
    <p:sldId id="336" r:id="rId11"/>
    <p:sldId id="338" r:id="rId12"/>
    <p:sldId id="337" r:id="rId13"/>
    <p:sldId id="342" r:id="rId14"/>
    <p:sldId id="340" r:id="rId15"/>
    <p:sldId id="355" r:id="rId16"/>
    <p:sldId id="360" r:id="rId17"/>
    <p:sldId id="343" r:id="rId18"/>
    <p:sldId id="356" r:id="rId19"/>
    <p:sldId id="344" r:id="rId20"/>
    <p:sldId id="346" r:id="rId21"/>
    <p:sldId id="347" r:id="rId22"/>
    <p:sldId id="348" r:id="rId23"/>
    <p:sldId id="331" r:id="rId24"/>
    <p:sldId id="358" r:id="rId25"/>
    <p:sldId id="333" r:id="rId26"/>
    <p:sldId id="334" r:id="rId27"/>
    <p:sldId id="350" r:id="rId28"/>
    <p:sldId id="324"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AB78C-22E5-47F2-2641-EF930BD07054}" name="Jonathan Fulton" initials="JF" userId="S::tut99023@temple.edu::61498458-50e8-483b-845f-97bb78cecd39" providerId="AD"/>
  <p188:author id="{20A6BCAB-F7A4-12FF-6ACC-B82C9ADD70FC}" name="Chloe Smelser" initials="CS" userId="S::tuo20025@temple.edu::eb630e92-5e9b-4b0b-a60b-e5d795cfdea3" providerId="AD"/>
  <p188:author id="{B28EB0B6-5BCB-4FBF-7854-A119A37EC640}" name="Stacy R. Phillips" initials="SP" userId="S::srklay@temple.edu::759fcead-5ff4-4262-9d28-e3c0eae4d5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A95"/>
    <a:srgbClr val="B9CDE5"/>
    <a:srgbClr val="ABE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p:restoredTop sz="94665"/>
  </p:normalViewPr>
  <p:slideViewPr>
    <p:cSldViewPr snapToGrid="0">
      <p:cViewPr varScale="1">
        <p:scale>
          <a:sx n="116" d="100"/>
          <a:sy n="116" d="100"/>
        </p:scale>
        <p:origin x="1968" y="184"/>
      </p:cViewPr>
      <p:guideLst>
        <p:guide orient="horz" pos="2160"/>
        <p:guide pos="2880"/>
      </p:guideLst>
    </p:cSldViewPr>
  </p:slideViewPr>
  <p:outlineViewPr>
    <p:cViewPr>
      <p:scale>
        <a:sx n="33" d="100"/>
        <a:sy n="33" d="100"/>
      </p:scale>
      <p:origin x="0" y="-95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Smelser" userId="S::tuo20025@temple.edu::eb630e92-5e9b-4b0b-a60b-e5d795cfdea3" providerId="AD" clId="Web-{A0EBEFB7-07E5-1E57-D90D-B78E97F9C1FE}"/>
    <pc:docChg chg="addSld delSld modSld">
      <pc:chgData name="Chloe Smelser" userId="S::tuo20025@temple.edu::eb630e92-5e9b-4b0b-a60b-e5d795cfdea3" providerId="AD" clId="Web-{A0EBEFB7-07E5-1E57-D90D-B78E97F9C1FE}" dt="2024-07-22T19:58:49.259" v="61" actId="14100"/>
      <pc:docMkLst>
        <pc:docMk/>
      </pc:docMkLst>
      <pc:sldChg chg="del">
        <pc:chgData name="Chloe Smelser" userId="S::tuo20025@temple.edu::eb630e92-5e9b-4b0b-a60b-e5d795cfdea3" providerId="AD" clId="Web-{A0EBEFB7-07E5-1E57-D90D-B78E97F9C1FE}" dt="2024-07-22T19:51:01.213" v="1"/>
        <pc:sldMkLst>
          <pc:docMk/>
          <pc:sldMk cId="4195698401" sldId="277"/>
        </pc:sldMkLst>
      </pc:sldChg>
      <pc:sldChg chg="modSp">
        <pc:chgData name="Chloe Smelser" userId="S::tuo20025@temple.edu::eb630e92-5e9b-4b0b-a60b-e5d795cfdea3" providerId="AD" clId="Web-{A0EBEFB7-07E5-1E57-D90D-B78E97F9C1FE}" dt="2024-07-22T19:58:49.259" v="61" actId="14100"/>
        <pc:sldMkLst>
          <pc:docMk/>
          <pc:sldMk cId="2890641093" sldId="333"/>
        </pc:sldMkLst>
        <pc:spChg chg="mod">
          <ac:chgData name="Chloe Smelser" userId="S::tuo20025@temple.edu::eb630e92-5e9b-4b0b-a60b-e5d795cfdea3" providerId="AD" clId="Web-{A0EBEFB7-07E5-1E57-D90D-B78E97F9C1FE}" dt="2024-07-22T19:57:01.228" v="36" actId="20577"/>
          <ac:spMkLst>
            <pc:docMk/>
            <pc:sldMk cId="2890641093" sldId="333"/>
            <ac:spMk id="2" creationId="{B88C7E78-235D-27DD-D614-C54F1170034A}"/>
          </ac:spMkLst>
        </pc:spChg>
        <pc:spChg chg="mod">
          <ac:chgData name="Chloe Smelser" userId="S::tuo20025@temple.edu::eb630e92-5e9b-4b0b-a60b-e5d795cfdea3" providerId="AD" clId="Web-{A0EBEFB7-07E5-1E57-D90D-B78E97F9C1FE}" dt="2024-07-22T19:58:49.259" v="61" actId="14100"/>
          <ac:spMkLst>
            <pc:docMk/>
            <pc:sldMk cId="2890641093" sldId="333"/>
            <ac:spMk id="3" creationId="{079417A5-3178-E512-BECB-A18381B6ECE0}"/>
          </ac:spMkLst>
        </pc:spChg>
      </pc:sldChg>
      <pc:sldChg chg="modSp">
        <pc:chgData name="Chloe Smelser" userId="S::tuo20025@temple.edu::eb630e92-5e9b-4b0b-a60b-e5d795cfdea3" providerId="AD" clId="Web-{A0EBEFB7-07E5-1E57-D90D-B78E97F9C1FE}" dt="2024-07-22T19:57:10.041" v="39" actId="20577"/>
        <pc:sldMkLst>
          <pc:docMk/>
          <pc:sldMk cId="568568524" sldId="334"/>
        </pc:sldMkLst>
        <pc:spChg chg="mod">
          <ac:chgData name="Chloe Smelser" userId="S::tuo20025@temple.edu::eb630e92-5e9b-4b0b-a60b-e5d795cfdea3" providerId="AD" clId="Web-{A0EBEFB7-07E5-1E57-D90D-B78E97F9C1FE}" dt="2024-07-22T19:57:10.041" v="39" actId="20577"/>
          <ac:spMkLst>
            <pc:docMk/>
            <pc:sldMk cId="568568524" sldId="334"/>
            <ac:spMk id="2" creationId="{DAB457B9-0FEB-834B-67AA-5710CD8147CC}"/>
          </ac:spMkLst>
        </pc:spChg>
        <pc:spChg chg="mod">
          <ac:chgData name="Chloe Smelser" userId="S::tuo20025@temple.edu::eb630e92-5e9b-4b0b-a60b-e5d795cfdea3" providerId="AD" clId="Web-{A0EBEFB7-07E5-1E57-D90D-B78E97F9C1FE}" dt="2024-07-22T19:54:21.119" v="3" actId="20577"/>
          <ac:spMkLst>
            <pc:docMk/>
            <pc:sldMk cId="568568524" sldId="334"/>
            <ac:spMk id="4" creationId="{312D6CE7-7B1F-B85D-ED48-1D37D424D98A}"/>
          </ac:spMkLst>
        </pc:spChg>
      </pc:sldChg>
      <pc:sldChg chg="modSp">
        <pc:chgData name="Chloe Smelser" userId="S::tuo20025@temple.edu::eb630e92-5e9b-4b0b-a60b-e5d795cfdea3" providerId="AD" clId="Web-{A0EBEFB7-07E5-1E57-D90D-B78E97F9C1FE}" dt="2024-07-22T19:56:42.994" v="35" actId="1076"/>
        <pc:sldMkLst>
          <pc:docMk/>
          <pc:sldMk cId="1605826562" sldId="335"/>
        </pc:sldMkLst>
        <pc:spChg chg="mod">
          <ac:chgData name="Chloe Smelser" userId="S::tuo20025@temple.edu::eb630e92-5e9b-4b0b-a60b-e5d795cfdea3" providerId="AD" clId="Web-{A0EBEFB7-07E5-1E57-D90D-B78E97F9C1FE}" dt="2024-07-22T19:56:39.166" v="34" actId="14100"/>
          <ac:spMkLst>
            <pc:docMk/>
            <pc:sldMk cId="1605826562" sldId="335"/>
            <ac:spMk id="2" creationId="{8AB43D6B-0A02-48DA-C911-28FED66BA7F2}"/>
          </ac:spMkLst>
        </pc:spChg>
        <pc:spChg chg="mod">
          <ac:chgData name="Chloe Smelser" userId="S::tuo20025@temple.edu::eb630e92-5e9b-4b0b-a60b-e5d795cfdea3" providerId="AD" clId="Web-{A0EBEFB7-07E5-1E57-D90D-B78E97F9C1FE}" dt="2024-07-22T19:56:42.994" v="35" actId="1076"/>
          <ac:spMkLst>
            <pc:docMk/>
            <pc:sldMk cId="1605826562" sldId="335"/>
            <ac:spMk id="4" creationId="{7BD98B8F-5713-B6D6-E333-8A9CC159B5AA}"/>
          </ac:spMkLst>
        </pc:spChg>
      </pc:sldChg>
      <pc:sldChg chg="modSp">
        <pc:chgData name="Chloe Smelser" userId="S::tuo20025@temple.edu::eb630e92-5e9b-4b0b-a60b-e5d795cfdea3" providerId="AD" clId="Web-{A0EBEFB7-07E5-1E57-D90D-B78E97F9C1FE}" dt="2024-07-22T19:57:48.619" v="53" actId="1076"/>
        <pc:sldMkLst>
          <pc:docMk/>
          <pc:sldMk cId="963530" sldId="336"/>
        </pc:sldMkLst>
        <pc:spChg chg="mod">
          <ac:chgData name="Chloe Smelser" userId="S::tuo20025@temple.edu::eb630e92-5e9b-4b0b-a60b-e5d795cfdea3" providerId="AD" clId="Web-{A0EBEFB7-07E5-1E57-D90D-B78E97F9C1FE}" dt="2024-07-22T19:57:42.994" v="52" actId="1076"/>
          <ac:spMkLst>
            <pc:docMk/>
            <pc:sldMk cId="963530" sldId="336"/>
            <ac:spMk id="2" creationId="{21B9D705-BFBA-D9A9-30C2-FC9A2B384241}"/>
          </ac:spMkLst>
        </pc:spChg>
        <pc:spChg chg="mod">
          <ac:chgData name="Chloe Smelser" userId="S::tuo20025@temple.edu::eb630e92-5e9b-4b0b-a60b-e5d795cfdea3" providerId="AD" clId="Web-{A0EBEFB7-07E5-1E57-D90D-B78E97F9C1FE}" dt="2024-07-22T19:57:48.619" v="53" actId="1076"/>
          <ac:spMkLst>
            <pc:docMk/>
            <pc:sldMk cId="963530" sldId="336"/>
            <ac:spMk id="3" creationId="{54B5A268-7823-7801-225F-0AEC37AA6B51}"/>
          </ac:spMkLst>
        </pc:spChg>
      </pc:sldChg>
      <pc:sldChg chg="modSp">
        <pc:chgData name="Chloe Smelser" userId="S::tuo20025@temple.edu::eb630e92-5e9b-4b0b-a60b-e5d795cfdea3" providerId="AD" clId="Web-{A0EBEFB7-07E5-1E57-D90D-B78E97F9C1FE}" dt="2024-07-22T19:58:16.010" v="59" actId="20577"/>
        <pc:sldMkLst>
          <pc:docMk/>
          <pc:sldMk cId="549030127" sldId="337"/>
        </pc:sldMkLst>
        <pc:spChg chg="mod">
          <ac:chgData name="Chloe Smelser" userId="S::tuo20025@temple.edu::eb630e92-5e9b-4b0b-a60b-e5d795cfdea3" providerId="AD" clId="Web-{A0EBEFB7-07E5-1E57-D90D-B78E97F9C1FE}" dt="2024-07-22T19:58:16.010" v="59" actId="20577"/>
          <ac:spMkLst>
            <pc:docMk/>
            <pc:sldMk cId="549030127" sldId="337"/>
            <ac:spMk id="2" creationId="{0A6E60D0-E708-535D-3009-BC4B54C06F19}"/>
          </ac:spMkLst>
        </pc:spChg>
      </pc:sldChg>
      <pc:sldChg chg="modSp">
        <pc:chgData name="Chloe Smelser" userId="S::tuo20025@temple.edu::eb630e92-5e9b-4b0b-a60b-e5d795cfdea3" providerId="AD" clId="Web-{A0EBEFB7-07E5-1E57-D90D-B78E97F9C1FE}" dt="2024-07-22T19:58:04.072" v="58" actId="20577"/>
        <pc:sldMkLst>
          <pc:docMk/>
          <pc:sldMk cId="2628912966" sldId="338"/>
        </pc:sldMkLst>
        <pc:spChg chg="mod">
          <ac:chgData name="Chloe Smelser" userId="S::tuo20025@temple.edu::eb630e92-5e9b-4b0b-a60b-e5d795cfdea3" providerId="AD" clId="Web-{A0EBEFB7-07E5-1E57-D90D-B78E97F9C1FE}" dt="2024-07-22T19:58:04.072" v="58" actId="20577"/>
          <ac:spMkLst>
            <pc:docMk/>
            <pc:sldMk cId="2628912966" sldId="338"/>
            <ac:spMk id="2" creationId="{BCEA1473-9C40-481F-F779-2E83E584C4D6}"/>
          </ac:spMkLst>
        </pc:spChg>
        <pc:spChg chg="mod">
          <ac:chgData name="Chloe Smelser" userId="S::tuo20025@temple.edu::eb630e92-5e9b-4b0b-a60b-e5d795cfdea3" providerId="AD" clId="Web-{A0EBEFB7-07E5-1E57-D90D-B78E97F9C1FE}" dt="2024-07-22T19:54:53.260" v="8" actId="20577"/>
          <ac:spMkLst>
            <pc:docMk/>
            <pc:sldMk cId="2628912966" sldId="338"/>
            <ac:spMk id="3" creationId="{903662BC-1032-94B3-53DE-C6B9ADECD2DB}"/>
          </ac:spMkLst>
        </pc:spChg>
      </pc:sldChg>
      <pc:sldChg chg="add">
        <pc:chgData name="Chloe Smelser" userId="S::tuo20025@temple.edu::eb630e92-5e9b-4b0b-a60b-e5d795cfdea3" providerId="AD" clId="Web-{A0EBEFB7-07E5-1E57-D90D-B78E97F9C1FE}" dt="2024-07-22T19:50:56.401" v="0"/>
        <pc:sldMkLst>
          <pc:docMk/>
          <pc:sldMk cId="1289461478" sldId="339"/>
        </pc:sldMkLst>
      </pc:sldChg>
    </pc:docChg>
  </pc:docChgLst>
  <pc:docChgLst>
    <pc:chgData name="Stacy R. Phillips" userId="S::srklay@temple.edu::759fcead-5ff4-4262-9d28-e3c0eae4d504" providerId="AD" clId="Web-{5163AF1E-D29B-47F3-A69D-B9B0CAE1A24F}"/>
    <pc:docChg chg="delSld modSld">
      <pc:chgData name="Stacy R. Phillips" userId="S::srklay@temple.edu::759fcead-5ff4-4262-9d28-e3c0eae4d504" providerId="AD" clId="Web-{5163AF1E-D29B-47F3-A69D-B9B0CAE1A24F}" dt="2024-07-29T18:53:19.475" v="15"/>
      <pc:docMkLst>
        <pc:docMk/>
      </pc:docMkLst>
      <pc:sldChg chg="del">
        <pc:chgData name="Stacy R. Phillips" userId="S::srklay@temple.edu::759fcead-5ff4-4262-9d28-e3c0eae4d504" providerId="AD" clId="Web-{5163AF1E-D29B-47F3-A69D-B9B0CAE1A24F}" dt="2024-07-29T18:53:19.475" v="15"/>
        <pc:sldMkLst>
          <pc:docMk/>
          <pc:sldMk cId="91874891" sldId="282"/>
        </pc:sldMkLst>
      </pc:sldChg>
      <pc:sldChg chg="del">
        <pc:chgData name="Stacy R. Phillips" userId="S::srklay@temple.edu::759fcead-5ff4-4262-9d28-e3c0eae4d504" providerId="AD" clId="Web-{5163AF1E-D29B-47F3-A69D-B9B0CAE1A24F}" dt="2024-07-29T18:53:08.990" v="14"/>
        <pc:sldMkLst>
          <pc:docMk/>
          <pc:sldMk cId="1605826562" sldId="335"/>
        </pc:sldMkLst>
      </pc:sldChg>
      <pc:sldChg chg="modSp">
        <pc:chgData name="Stacy R. Phillips" userId="S::srklay@temple.edu::759fcead-5ff4-4262-9d28-e3c0eae4d504" providerId="AD" clId="Web-{5163AF1E-D29B-47F3-A69D-B9B0CAE1A24F}" dt="2024-07-29T18:38:00.538" v="13" actId="20577"/>
        <pc:sldMkLst>
          <pc:docMk/>
          <pc:sldMk cId="253817990" sldId="346"/>
        </pc:sldMkLst>
        <pc:spChg chg="mod">
          <ac:chgData name="Stacy R. Phillips" userId="S::srklay@temple.edu::759fcead-5ff4-4262-9d28-e3c0eae4d504" providerId="AD" clId="Web-{5163AF1E-D29B-47F3-A69D-B9B0CAE1A24F}" dt="2024-07-29T18:38:00.538" v="13" actId="20577"/>
          <ac:spMkLst>
            <pc:docMk/>
            <pc:sldMk cId="253817990" sldId="346"/>
            <ac:spMk id="2" creationId="{5F4CBBCB-F48A-834E-3C23-7118EB73024B}"/>
          </ac:spMkLst>
        </pc:spChg>
      </pc:sldChg>
    </pc:docChg>
  </pc:docChgLst>
  <pc:docChgLst>
    <pc:chgData name="Jonathan Fulton" userId="61498458-50e8-483b-845f-97bb78cecd39" providerId="ADAL" clId="{EB14D5FC-681E-4CC2-8250-80CF362DCAA1}"/>
    <pc:docChg chg="custSel modSld">
      <pc:chgData name="Jonathan Fulton" userId="61498458-50e8-483b-845f-97bb78cecd39" providerId="ADAL" clId="{EB14D5FC-681E-4CC2-8250-80CF362DCAA1}" dt="2024-09-11T13:22:37.840" v="0" actId="27636"/>
      <pc:docMkLst>
        <pc:docMk/>
      </pc:docMkLst>
      <pc:sldChg chg="modSp mod">
        <pc:chgData name="Jonathan Fulton" userId="61498458-50e8-483b-845f-97bb78cecd39" providerId="ADAL" clId="{EB14D5FC-681E-4CC2-8250-80CF362DCAA1}" dt="2024-09-11T13:22:37.840" v="0" actId="27636"/>
        <pc:sldMkLst>
          <pc:docMk/>
          <pc:sldMk cId="1342334136" sldId="355"/>
        </pc:sldMkLst>
        <pc:spChg chg="mod">
          <ac:chgData name="Jonathan Fulton" userId="61498458-50e8-483b-845f-97bb78cecd39" providerId="ADAL" clId="{EB14D5FC-681E-4CC2-8250-80CF362DCAA1}" dt="2024-09-11T13:22:37.840" v="0" actId="27636"/>
          <ac:spMkLst>
            <pc:docMk/>
            <pc:sldMk cId="1342334136" sldId="355"/>
            <ac:spMk id="2" creationId="{D12F0BF6-CBBF-85D4-92C1-B396A2D1C5E1}"/>
          </ac:spMkLst>
        </pc:spChg>
      </pc:sldChg>
    </pc:docChg>
  </pc:docChgLst>
  <pc:docChgLst>
    <pc:chgData name="Stacy R. Phillips" userId="S::srklay@temple.edu::759fcead-5ff4-4262-9d28-e3c0eae4d504" providerId="AD" clId="Web-{48217BC6-DA98-4B71-976F-B458D339A249}"/>
    <pc:docChg chg="addSld modSld">
      <pc:chgData name="Stacy R. Phillips" userId="S::srklay@temple.edu::759fcead-5ff4-4262-9d28-e3c0eae4d504" providerId="AD" clId="Web-{48217BC6-DA98-4B71-976F-B458D339A249}" dt="2024-08-07T14:35:23.634" v="210" actId="20577"/>
      <pc:docMkLst>
        <pc:docMk/>
      </pc:docMkLst>
      <pc:sldChg chg="modSp modCm">
        <pc:chgData name="Stacy R. Phillips" userId="S::srklay@temple.edu::759fcead-5ff4-4262-9d28-e3c0eae4d504" providerId="AD" clId="Web-{48217BC6-DA98-4B71-976F-B458D339A249}" dt="2024-08-07T14:06:57.602" v="32" actId="20577"/>
        <pc:sldMkLst>
          <pc:docMk/>
          <pc:sldMk cId="2628912966" sldId="338"/>
        </pc:sldMkLst>
        <pc:spChg chg="mod">
          <ac:chgData name="Stacy R. Phillips" userId="S::srklay@temple.edu::759fcead-5ff4-4262-9d28-e3c0eae4d504" providerId="AD" clId="Web-{48217BC6-DA98-4B71-976F-B458D339A249}" dt="2024-08-07T14:06:57.602" v="32" actId="20577"/>
          <ac:spMkLst>
            <pc:docMk/>
            <pc:sldMk cId="2628912966" sldId="338"/>
            <ac:spMk id="3" creationId="{903662BC-1032-94B3-53DE-C6B9ADECD2DB}"/>
          </ac:spMkLst>
        </pc:spChg>
        <pc:extLst>
          <p:ext xmlns:p="http://schemas.openxmlformats.org/presentationml/2006/main" uri="{D6D511B9-2390-475A-947B-AFAB55BFBCF1}">
            <pc226:cmChg xmlns:pc226="http://schemas.microsoft.com/office/powerpoint/2022/06/main/command" chg="mod">
              <pc226:chgData name="Stacy R. Phillips" userId="S::srklay@temple.edu::759fcead-5ff4-4262-9d28-e3c0eae4d504" providerId="AD" clId="Web-{48217BC6-DA98-4B71-976F-B458D339A249}" dt="2024-08-07T14:06:57.602" v="32" actId="20577"/>
              <pc2:cmMkLst xmlns:pc2="http://schemas.microsoft.com/office/powerpoint/2019/9/main/command">
                <pc:docMk/>
                <pc:sldMk cId="2628912966" sldId="338"/>
                <pc2:cmMk id="{3C90743B-3628-42FB-A37F-0069DA9AA119}"/>
              </pc2:cmMkLst>
            </pc226:cmChg>
          </p:ext>
        </pc:extLst>
      </pc:sldChg>
      <pc:sldChg chg="modSp">
        <pc:chgData name="Stacy R. Phillips" userId="S::srklay@temple.edu::759fcead-5ff4-4262-9d28-e3c0eae4d504" providerId="AD" clId="Web-{48217BC6-DA98-4B71-976F-B458D339A249}" dt="2024-08-07T14:10:11.660" v="40" actId="20577"/>
        <pc:sldMkLst>
          <pc:docMk/>
          <pc:sldMk cId="3876254737" sldId="340"/>
        </pc:sldMkLst>
        <pc:spChg chg="mod">
          <ac:chgData name="Stacy R. Phillips" userId="S::srklay@temple.edu::759fcead-5ff4-4262-9d28-e3c0eae4d504" providerId="AD" clId="Web-{48217BC6-DA98-4B71-976F-B458D339A249}" dt="2024-08-07T14:10:11.660" v="40" actId="20577"/>
          <ac:spMkLst>
            <pc:docMk/>
            <pc:sldMk cId="3876254737" sldId="340"/>
            <ac:spMk id="3" creationId="{66E56033-B175-D635-B654-03121A7705C5}"/>
          </ac:spMkLst>
        </pc:spChg>
      </pc:sldChg>
      <pc:sldChg chg="modSp modNotes">
        <pc:chgData name="Stacy R. Phillips" userId="S::srklay@temple.edu::759fcead-5ff4-4262-9d28-e3c0eae4d504" providerId="AD" clId="Web-{48217BC6-DA98-4B71-976F-B458D339A249}" dt="2024-08-07T14:12:10.916" v="56"/>
        <pc:sldMkLst>
          <pc:docMk/>
          <pc:sldMk cId="1782913510" sldId="343"/>
        </pc:sldMkLst>
        <pc:spChg chg="mod">
          <ac:chgData name="Stacy R. Phillips" userId="S::srklay@temple.edu::759fcead-5ff4-4262-9d28-e3c0eae4d504" providerId="AD" clId="Web-{48217BC6-DA98-4B71-976F-B458D339A249}" dt="2024-08-07T14:11:25.523" v="48" actId="20577"/>
          <ac:spMkLst>
            <pc:docMk/>
            <pc:sldMk cId="1782913510" sldId="343"/>
            <ac:spMk id="2" creationId="{E7548386-EB04-13D5-0CFA-72C9FF01FD4F}"/>
          </ac:spMkLst>
        </pc:spChg>
        <pc:spChg chg="mod">
          <ac:chgData name="Stacy R. Phillips" userId="S::srklay@temple.edu::759fcead-5ff4-4262-9d28-e3c0eae4d504" providerId="AD" clId="Web-{48217BC6-DA98-4B71-976F-B458D339A249}" dt="2024-08-07T14:11:43.837" v="55" actId="20577"/>
          <ac:spMkLst>
            <pc:docMk/>
            <pc:sldMk cId="1782913510" sldId="343"/>
            <ac:spMk id="3" creationId="{38959118-FF4D-46D6-9BB5-2296DEE7CB51}"/>
          </ac:spMkLst>
        </pc:spChg>
      </pc:sldChg>
      <pc:sldChg chg="addSp delSp modSp new mod setBg modClrScheme setClrOvrMap chgLayout modNotes">
        <pc:chgData name="Stacy R. Phillips" userId="S::srklay@temple.edu::759fcead-5ff4-4262-9d28-e3c0eae4d504" providerId="AD" clId="Web-{48217BC6-DA98-4B71-976F-B458D339A249}" dt="2024-08-07T14:33:01.252" v="188" actId="20577"/>
        <pc:sldMkLst>
          <pc:docMk/>
          <pc:sldMk cId="1342334136" sldId="355"/>
        </pc:sldMkLst>
        <pc:spChg chg="mod ord">
          <ac:chgData name="Stacy R. Phillips" userId="S::srklay@temple.edu::759fcead-5ff4-4262-9d28-e3c0eae4d504" providerId="AD" clId="Web-{48217BC6-DA98-4B71-976F-B458D339A249}" dt="2024-08-07T14:33:01.252" v="188" actId="20577"/>
          <ac:spMkLst>
            <pc:docMk/>
            <pc:sldMk cId="1342334136" sldId="355"/>
            <ac:spMk id="2" creationId="{D12F0BF6-CBBF-85D4-92C1-B396A2D1C5E1}"/>
          </ac:spMkLst>
        </pc:spChg>
        <pc:spChg chg="mod ord">
          <ac:chgData name="Stacy R. Phillips" userId="S::srklay@temple.edu::759fcead-5ff4-4262-9d28-e3c0eae4d504" providerId="AD" clId="Web-{48217BC6-DA98-4B71-976F-B458D339A249}" dt="2024-08-07T14:32:11.343" v="180" actId="20577"/>
          <ac:spMkLst>
            <pc:docMk/>
            <pc:sldMk cId="1342334136" sldId="355"/>
            <ac:spMk id="3" creationId="{A85274B6-A860-3069-4DD5-95D624371416}"/>
          </ac:spMkLst>
        </pc:spChg>
        <pc:spChg chg="add mod ord">
          <ac:chgData name="Stacy R. Phillips" userId="S::srklay@temple.edu::759fcead-5ff4-4262-9d28-e3c0eae4d504" providerId="AD" clId="Web-{48217BC6-DA98-4B71-976F-B458D339A249}" dt="2024-08-07T14:31:33.309" v="174" actId="20577"/>
          <ac:spMkLst>
            <pc:docMk/>
            <pc:sldMk cId="1342334136" sldId="355"/>
            <ac:spMk id="4" creationId="{EFD24088-5E19-3C27-5F91-1FAF19D28CB1}"/>
          </ac:spMkLst>
        </pc:spChg>
        <pc:spChg chg="add del">
          <ac:chgData name="Stacy R. Phillips" userId="S::srklay@temple.edu::759fcead-5ff4-4262-9d28-e3c0eae4d504" providerId="AD" clId="Web-{48217BC6-DA98-4B71-976F-B458D339A249}" dt="2024-08-07T14:20:19.068" v="154"/>
          <ac:spMkLst>
            <pc:docMk/>
            <pc:sldMk cId="1342334136" sldId="355"/>
            <ac:spMk id="6" creationId="{4C608BEB-860E-4094-8511-78603564A75E}"/>
          </ac:spMkLst>
        </pc:spChg>
        <pc:spChg chg="add del">
          <ac:chgData name="Stacy R. Phillips" userId="S::srklay@temple.edu::759fcead-5ff4-4262-9d28-e3c0eae4d504" providerId="AD" clId="Web-{48217BC6-DA98-4B71-976F-B458D339A249}" dt="2024-08-07T14:17:56.717" v="120"/>
          <ac:spMkLst>
            <pc:docMk/>
            <pc:sldMk cId="1342334136" sldId="355"/>
            <ac:spMk id="9" creationId="{E35A04CF-97D4-4FF7-B359-C546B1F62E54}"/>
          </ac:spMkLst>
        </pc:spChg>
        <pc:spChg chg="add del">
          <ac:chgData name="Stacy R. Phillips" userId="S::srklay@temple.edu::759fcead-5ff4-4262-9d28-e3c0eae4d504" providerId="AD" clId="Web-{48217BC6-DA98-4B71-976F-B458D339A249}" dt="2024-08-07T14:17:56.717" v="120"/>
          <ac:spMkLst>
            <pc:docMk/>
            <pc:sldMk cId="1342334136" sldId="355"/>
            <ac:spMk id="11" creationId="{1DE7243B-5109-444B-8FAF-7437C66BC0E9}"/>
          </ac:spMkLst>
        </pc:spChg>
        <pc:spChg chg="add del">
          <ac:chgData name="Stacy R. Phillips" userId="S::srklay@temple.edu::759fcead-5ff4-4262-9d28-e3c0eae4d504" providerId="AD" clId="Web-{48217BC6-DA98-4B71-976F-B458D339A249}" dt="2024-08-07T14:31:06.761" v="172"/>
          <ac:spMkLst>
            <pc:docMk/>
            <pc:sldMk cId="1342334136" sldId="355"/>
            <ac:spMk id="12" creationId="{8CA06CD6-90CA-4C45-856C-6771339E1E22}"/>
          </ac:spMkLst>
        </pc:spChg>
        <pc:spChg chg="add del">
          <ac:chgData name="Stacy R. Phillips" userId="S::srklay@temple.edu::759fcead-5ff4-4262-9d28-e3c0eae4d504" providerId="AD" clId="Web-{48217BC6-DA98-4B71-976F-B458D339A249}" dt="2024-08-07T14:17:56.717" v="120"/>
          <ac:spMkLst>
            <pc:docMk/>
            <pc:sldMk cId="1342334136" sldId="355"/>
            <ac:spMk id="13" creationId="{4C5D6221-DA7B-4611-AA26-7D8E349FDE96}"/>
          </ac:spMkLst>
        </pc:spChg>
        <pc:spChg chg="add del">
          <ac:chgData name="Stacy R. Phillips" userId="S::srklay@temple.edu::759fcead-5ff4-4262-9d28-e3c0eae4d504" providerId="AD" clId="Web-{48217BC6-DA98-4B71-976F-B458D339A249}" dt="2024-08-07T14:18:09.514" v="122"/>
          <ac:spMkLst>
            <pc:docMk/>
            <pc:sldMk cId="1342334136" sldId="355"/>
            <ac:spMk id="15" creationId="{2A6B319F-86FE-4754-878E-06F0804D882B}"/>
          </ac:spMkLst>
        </pc:spChg>
        <pc:spChg chg="add del">
          <ac:chgData name="Stacy R. Phillips" userId="S::srklay@temple.edu::759fcead-5ff4-4262-9d28-e3c0eae4d504" providerId="AD" clId="Web-{48217BC6-DA98-4B71-976F-B458D339A249}" dt="2024-08-07T14:18:09.514" v="122"/>
          <ac:spMkLst>
            <pc:docMk/>
            <pc:sldMk cId="1342334136" sldId="355"/>
            <ac:spMk id="16" creationId="{DCF7D1B5-3477-499F-ACC5-2C8B07F4EDB3}"/>
          </ac:spMkLst>
        </pc:spChg>
        <pc:spChg chg="add">
          <ac:chgData name="Stacy R. Phillips" userId="S::srklay@temple.edu::759fcead-5ff4-4262-9d28-e3c0eae4d504" providerId="AD" clId="Web-{48217BC6-DA98-4B71-976F-B458D339A249}" dt="2024-08-07T14:31:06.761" v="172"/>
          <ac:spMkLst>
            <pc:docMk/>
            <pc:sldMk cId="1342334136" sldId="355"/>
            <ac:spMk id="17" creationId="{4FFBEE45-F140-49D5-85EA-C78C24340B23}"/>
          </ac:spMkLst>
        </pc:spChg>
        <pc:spChg chg="add del">
          <ac:chgData name="Stacy R. Phillips" userId="S::srklay@temple.edu::759fcead-5ff4-4262-9d28-e3c0eae4d504" providerId="AD" clId="Web-{48217BC6-DA98-4B71-976F-B458D339A249}" dt="2024-08-07T14:18:20.437" v="124"/>
          <ac:spMkLst>
            <pc:docMk/>
            <pc:sldMk cId="1342334136" sldId="355"/>
            <ac:spMk id="18" creationId="{4C608BEB-860E-4094-8511-78603564A75E}"/>
          </ac:spMkLst>
        </pc:spChg>
        <pc:cxnChg chg="add del">
          <ac:chgData name="Stacy R. Phillips" userId="S::srklay@temple.edu::759fcead-5ff4-4262-9d28-e3c0eae4d504" providerId="AD" clId="Web-{48217BC6-DA98-4B71-976F-B458D339A249}" dt="2024-08-07T14:20:19.068" v="154"/>
          <ac:cxnSpMkLst>
            <pc:docMk/>
            <pc:sldMk cId="1342334136" sldId="355"/>
            <ac:cxnSpMk id="7" creationId="{1F16A8D4-FE87-4604-88B2-394B5D1EB437}"/>
          </ac:cxnSpMkLst>
        </pc:cxnChg>
        <pc:cxnChg chg="add del">
          <ac:chgData name="Stacy R. Phillips" userId="S::srklay@temple.edu::759fcead-5ff4-4262-9d28-e3c0eae4d504" providerId="AD" clId="Web-{48217BC6-DA98-4B71-976F-B458D339A249}" dt="2024-08-07T14:31:06.761" v="172"/>
          <ac:cxnSpMkLst>
            <pc:docMk/>
            <pc:sldMk cId="1342334136" sldId="355"/>
            <ac:cxnSpMk id="14" creationId="{5021601D-2758-4B15-A31C-FDA184C51B3A}"/>
          </ac:cxnSpMkLst>
        </pc:cxnChg>
        <pc:cxnChg chg="add del">
          <ac:chgData name="Stacy R. Phillips" userId="S::srklay@temple.edu::759fcead-5ff4-4262-9d28-e3c0eae4d504" providerId="AD" clId="Web-{48217BC6-DA98-4B71-976F-B458D339A249}" dt="2024-08-07T14:18:20.437" v="124"/>
          <ac:cxnSpMkLst>
            <pc:docMk/>
            <pc:sldMk cId="1342334136" sldId="355"/>
            <ac:cxnSpMk id="19" creationId="{1F16A8D4-FE87-4604-88B2-394B5D1EB437}"/>
          </ac:cxnSpMkLst>
        </pc:cxnChg>
      </pc:sldChg>
      <pc:sldChg chg="modSp new">
        <pc:chgData name="Stacy R. Phillips" userId="S::srklay@temple.edu::759fcead-5ff4-4262-9d28-e3c0eae4d504" providerId="AD" clId="Web-{48217BC6-DA98-4B71-976F-B458D339A249}" dt="2024-08-07T14:35:23.634" v="210" actId="20577"/>
        <pc:sldMkLst>
          <pc:docMk/>
          <pc:sldMk cId="2513466660" sldId="356"/>
        </pc:sldMkLst>
        <pc:spChg chg="mod">
          <ac:chgData name="Stacy R. Phillips" userId="S::srklay@temple.edu::759fcead-5ff4-4262-9d28-e3c0eae4d504" providerId="AD" clId="Web-{48217BC6-DA98-4B71-976F-B458D339A249}" dt="2024-08-07T14:35:04.649" v="194" actId="20577"/>
          <ac:spMkLst>
            <pc:docMk/>
            <pc:sldMk cId="2513466660" sldId="356"/>
            <ac:spMk id="2" creationId="{66897624-B698-B273-957B-8F142F2695FC}"/>
          </ac:spMkLst>
        </pc:spChg>
        <pc:spChg chg="mod">
          <ac:chgData name="Stacy R. Phillips" userId="S::srklay@temple.edu::759fcead-5ff4-4262-9d28-e3c0eae4d504" providerId="AD" clId="Web-{48217BC6-DA98-4B71-976F-B458D339A249}" dt="2024-08-07T14:35:23.634" v="210" actId="20577"/>
          <ac:spMkLst>
            <pc:docMk/>
            <pc:sldMk cId="2513466660" sldId="356"/>
            <ac:spMk id="3" creationId="{EEF2FEBE-314B-1394-8075-A9F9F963A753}"/>
          </ac:spMkLst>
        </pc:spChg>
      </pc:sldChg>
    </pc:docChg>
  </pc:docChgLst>
  <pc:docChgLst>
    <pc:chgData name="Stacy R. Phillips" userId="S::srklay@temple.edu::759fcead-5ff4-4262-9d28-e3c0eae4d504" providerId="AD" clId="Web-{B7F3DF9B-CB99-4010-AF55-74F15D29B5A1}"/>
    <pc:docChg chg="addSld delSld modSld">
      <pc:chgData name="Stacy R. Phillips" userId="S::srklay@temple.edu::759fcead-5ff4-4262-9d28-e3c0eae4d504" providerId="AD" clId="Web-{B7F3DF9B-CB99-4010-AF55-74F15D29B5A1}" dt="2024-08-11T01:19:05.331" v="50" actId="14100"/>
      <pc:docMkLst>
        <pc:docMk/>
      </pc:docMkLst>
      <pc:sldChg chg="delSp modSp mod modClrScheme delDesignElem chgLayout">
        <pc:chgData name="Stacy R. Phillips" userId="S::srklay@temple.edu::759fcead-5ff4-4262-9d28-e3c0eae4d504" providerId="AD" clId="Web-{B7F3DF9B-CB99-4010-AF55-74F15D29B5A1}" dt="2024-08-11T01:19:05.331" v="50" actId="14100"/>
        <pc:sldMkLst>
          <pc:docMk/>
          <pc:sldMk cId="1342334136" sldId="355"/>
        </pc:sldMkLst>
        <pc:spChg chg="mod ord">
          <ac:chgData name="Stacy R. Phillips" userId="S::srklay@temple.edu::759fcead-5ff4-4262-9d28-e3c0eae4d504" providerId="AD" clId="Web-{B7F3DF9B-CB99-4010-AF55-74F15D29B5A1}" dt="2024-08-11T01:17:22.862" v="43"/>
          <ac:spMkLst>
            <pc:docMk/>
            <pc:sldMk cId="1342334136" sldId="355"/>
            <ac:spMk id="2" creationId="{D12F0BF6-CBBF-85D4-92C1-B396A2D1C5E1}"/>
          </ac:spMkLst>
        </pc:spChg>
        <pc:spChg chg="mod ord">
          <ac:chgData name="Stacy R. Phillips" userId="S::srklay@temple.edu::759fcead-5ff4-4262-9d28-e3c0eae4d504" providerId="AD" clId="Web-{B7F3DF9B-CB99-4010-AF55-74F15D29B5A1}" dt="2024-08-11T01:18:55.972" v="49" actId="20577"/>
          <ac:spMkLst>
            <pc:docMk/>
            <pc:sldMk cId="1342334136" sldId="355"/>
            <ac:spMk id="3" creationId="{A85274B6-A860-3069-4DD5-95D624371416}"/>
          </ac:spMkLst>
        </pc:spChg>
        <pc:spChg chg="mod ord">
          <ac:chgData name="Stacy R. Phillips" userId="S::srklay@temple.edu::759fcead-5ff4-4262-9d28-e3c0eae4d504" providerId="AD" clId="Web-{B7F3DF9B-CB99-4010-AF55-74F15D29B5A1}" dt="2024-08-11T01:19:05.331" v="50" actId="14100"/>
          <ac:spMkLst>
            <pc:docMk/>
            <pc:sldMk cId="1342334136" sldId="355"/>
            <ac:spMk id="4" creationId="{EFD24088-5E19-3C27-5F91-1FAF19D28CB1}"/>
          </ac:spMkLst>
        </pc:spChg>
        <pc:spChg chg="del">
          <ac:chgData name="Stacy R. Phillips" userId="S::srklay@temple.edu::759fcead-5ff4-4262-9d28-e3c0eae4d504" providerId="AD" clId="Web-{B7F3DF9B-CB99-4010-AF55-74F15D29B5A1}" dt="2024-08-11T01:17:22.862" v="43"/>
          <ac:spMkLst>
            <pc:docMk/>
            <pc:sldMk cId="1342334136" sldId="355"/>
            <ac:spMk id="17" creationId="{4FFBEE45-F140-49D5-85EA-C78C24340B23}"/>
          </ac:spMkLst>
        </pc:spChg>
      </pc:sldChg>
      <pc:sldChg chg="new del">
        <pc:chgData name="Stacy R. Phillips" userId="S::srklay@temple.edu::759fcead-5ff4-4262-9d28-e3c0eae4d504" providerId="AD" clId="Web-{B7F3DF9B-CB99-4010-AF55-74F15D29B5A1}" dt="2024-08-11T01:13:41.064" v="23"/>
        <pc:sldMkLst>
          <pc:docMk/>
          <pc:sldMk cId="659831540" sldId="357"/>
        </pc:sldMkLst>
      </pc:sldChg>
      <pc:sldChg chg="addSp delSp modSp new del">
        <pc:chgData name="Stacy R. Phillips" userId="S::srklay@temple.edu::759fcead-5ff4-4262-9d28-e3c0eae4d504" providerId="AD" clId="Web-{B7F3DF9B-CB99-4010-AF55-74F15D29B5A1}" dt="2024-08-11T01:15:43.549" v="29"/>
        <pc:sldMkLst>
          <pc:docMk/>
          <pc:sldMk cId="2800269700" sldId="358"/>
        </pc:sldMkLst>
        <pc:spChg chg="del mod">
          <ac:chgData name="Stacy R. Phillips" userId="S::srklay@temple.edu::759fcead-5ff4-4262-9d28-e3c0eae4d504" providerId="AD" clId="Web-{B7F3DF9B-CB99-4010-AF55-74F15D29B5A1}" dt="2024-08-11T01:15:16.705" v="26"/>
          <ac:spMkLst>
            <pc:docMk/>
            <pc:sldMk cId="2800269700" sldId="358"/>
            <ac:spMk id="3" creationId="{E64FF4DF-0AFC-022D-D6FD-73AD47B99D97}"/>
          </ac:spMkLst>
        </pc:spChg>
        <pc:spChg chg="add mod">
          <ac:chgData name="Stacy R. Phillips" userId="S::srklay@temple.edu::759fcead-5ff4-4262-9d28-e3c0eae4d504" providerId="AD" clId="Web-{B7F3DF9B-CB99-4010-AF55-74F15D29B5A1}" dt="2024-08-11T01:15:36.596" v="28"/>
          <ac:spMkLst>
            <pc:docMk/>
            <pc:sldMk cId="2800269700" sldId="358"/>
            <ac:spMk id="25" creationId="{B79EF720-92D7-DC2C-6C64-D9C465F25DBF}"/>
          </ac:spMkLst>
        </pc:spChg>
        <pc:graphicFrameChg chg="add mod ord modGraphic">
          <ac:chgData name="Stacy R. Phillips" userId="S::srklay@temple.edu::759fcead-5ff4-4262-9d28-e3c0eae4d504" providerId="AD" clId="Web-{B7F3DF9B-CB99-4010-AF55-74F15D29B5A1}" dt="2024-08-11T01:15:16.705" v="26"/>
          <ac:graphicFrameMkLst>
            <pc:docMk/>
            <pc:sldMk cId="2800269700" sldId="358"/>
            <ac:graphicFrameMk id="4" creationId="{A1641959-71A1-062C-95F9-84FFDBB54928}"/>
          </ac:graphicFrameMkLst>
        </pc:graphicFrameChg>
      </pc:sldChg>
    </pc:docChg>
  </pc:docChgLst>
  <pc:docChgLst>
    <pc:chgData name="Stacy R. Phillips" userId="S::srklay@temple.edu::759fcead-5ff4-4262-9d28-e3c0eae4d504" providerId="AD" clId="Web-{CFA5E478-B578-48B4-9A7E-ADB72717BB45}"/>
    <pc:docChg chg="delSld modSld">
      <pc:chgData name="Stacy R. Phillips" userId="S::srklay@temple.edu::759fcead-5ff4-4262-9d28-e3c0eae4d504" providerId="AD" clId="Web-{CFA5E478-B578-48B4-9A7E-ADB72717BB45}" dt="2024-08-16T17:47:09.801" v="5" actId="20577"/>
      <pc:docMkLst>
        <pc:docMk/>
      </pc:docMkLst>
      <pc:sldChg chg="modSp">
        <pc:chgData name="Stacy R. Phillips" userId="S::srklay@temple.edu::759fcead-5ff4-4262-9d28-e3c0eae4d504" providerId="AD" clId="Web-{CFA5E478-B578-48B4-9A7E-ADB72717BB45}" dt="2024-08-16T17:47:09.801" v="5" actId="20577"/>
        <pc:sldMkLst>
          <pc:docMk/>
          <pc:sldMk cId="1803190710" sldId="276"/>
        </pc:sldMkLst>
        <pc:spChg chg="mod">
          <ac:chgData name="Stacy R. Phillips" userId="S::srklay@temple.edu::759fcead-5ff4-4262-9d28-e3c0eae4d504" providerId="AD" clId="Web-{CFA5E478-B578-48B4-9A7E-ADB72717BB45}" dt="2024-08-16T17:47:09.801" v="5" actId="20577"/>
          <ac:spMkLst>
            <pc:docMk/>
            <pc:sldMk cId="1803190710" sldId="276"/>
            <ac:spMk id="3" creationId="{68853902-728A-8031-5F9E-F5288AC80F25}"/>
          </ac:spMkLst>
        </pc:spChg>
      </pc:sldChg>
      <pc:sldChg chg="del">
        <pc:chgData name="Stacy R. Phillips" userId="S::srklay@temple.edu::759fcead-5ff4-4262-9d28-e3c0eae4d504" providerId="AD" clId="Web-{CFA5E478-B578-48B4-9A7E-ADB72717BB45}" dt="2024-08-16T17:46:41.208" v="2"/>
        <pc:sldMkLst>
          <pc:docMk/>
          <pc:sldMk cId="1215669250" sldId="352"/>
        </pc:sldMkLst>
      </pc:sldChg>
      <pc:sldChg chg="del">
        <pc:chgData name="Stacy R. Phillips" userId="S::srklay@temple.edu::759fcead-5ff4-4262-9d28-e3c0eae4d504" providerId="AD" clId="Web-{CFA5E478-B578-48B4-9A7E-ADB72717BB45}" dt="2024-08-16T17:46:35.489" v="0"/>
        <pc:sldMkLst>
          <pc:docMk/>
          <pc:sldMk cId="3169374963" sldId="353"/>
        </pc:sldMkLst>
      </pc:sldChg>
      <pc:sldChg chg="del">
        <pc:chgData name="Stacy R. Phillips" userId="S::srklay@temple.edu::759fcead-5ff4-4262-9d28-e3c0eae4d504" providerId="AD" clId="Web-{CFA5E478-B578-48B4-9A7E-ADB72717BB45}" dt="2024-08-16T17:46:37.848" v="1"/>
        <pc:sldMkLst>
          <pc:docMk/>
          <pc:sldMk cId="3027188334" sldId="354"/>
        </pc:sldMkLst>
      </pc:sldChg>
    </pc:docChg>
  </pc:docChgLst>
  <pc:docChgLst>
    <pc:chgData name="Stacy R. Phillips" userId="S::srklay@temple.edu::759fcead-5ff4-4262-9d28-e3c0eae4d504" providerId="AD" clId="Web-{5569EDFA-8A23-4EE7-A38F-50BD3E2071FC}"/>
    <pc:docChg chg="modSld">
      <pc:chgData name="Stacy R. Phillips" userId="S::srklay@temple.edu::759fcead-5ff4-4262-9d28-e3c0eae4d504" providerId="AD" clId="Web-{5569EDFA-8A23-4EE7-A38F-50BD3E2071FC}" dt="2024-10-03T13:45:41.729" v="3"/>
      <pc:docMkLst>
        <pc:docMk/>
      </pc:docMkLst>
      <pc:sldChg chg="modNotes">
        <pc:chgData name="Stacy R. Phillips" userId="S::srklay@temple.edu::759fcead-5ff4-4262-9d28-e3c0eae4d504" providerId="AD" clId="Web-{5569EDFA-8A23-4EE7-A38F-50BD3E2071FC}" dt="2024-10-03T13:45:41.729" v="3"/>
        <pc:sldMkLst>
          <pc:docMk/>
          <pc:sldMk cId="2628912966" sldId="338"/>
        </pc:sldMkLst>
      </pc:sldChg>
    </pc:docChg>
  </pc:docChgLst>
  <pc:docChgLst>
    <pc:chgData name="Chloe Smelser" userId="S::tuo20025@temple.edu::eb630e92-5e9b-4b0b-a60b-e5d795cfdea3" providerId="AD" clId="Web-{6B14F758-8E3D-A1C0-4190-8A386990FEAC}"/>
    <pc:docChg chg="addSld delSld modSld">
      <pc:chgData name="Chloe Smelser" userId="S::tuo20025@temple.edu::eb630e92-5e9b-4b0b-a60b-e5d795cfdea3" providerId="AD" clId="Web-{6B14F758-8E3D-A1C0-4190-8A386990FEAC}" dt="2024-08-05T14:47:38.477" v="274" actId="20577"/>
      <pc:docMkLst>
        <pc:docMk/>
      </pc:docMkLst>
      <pc:sldChg chg="modSp">
        <pc:chgData name="Chloe Smelser" userId="S::tuo20025@temple.edu::eb630e92-5e9b-4b0b-a60b-e5d795cfdea3" providerId="AD" clId="Web-{6B14F758-8E3D-A1C0-4190-8A386990FEAC}" dt="2024-08-05T13:39:44.940" v="64" actId="20577"/>
        <pc:sldMkLst>
          <pc:docMk/>
          <pc:sldMk cId="1803190710" sldId="276"/>
        </pc:sldMkLst>
        <pc:spChg chg="mod">
          <ac:chgData name="Chloe Smelser" userId="S::tuo20025@temple.edu::eb630e92-5e9b-4b0b-a60b-e5d795cfdea3" providerId="AD" clId="Web-{6B14F758-8E3D-A1C0-4190-8A386990FEAC}" dt="2024-08-05T13:39:44.940" v="64" actId="20577"/>
          <ac:spMkLst>
            <pc:docMk/>
            <pc:sldMk cId="1803190710" sldId="276"/>
            <ac:spMk id="3" creationId="{68853902-728A-8031-5F9E-F5288AC80F25}"/>
          </ac:spMkLst>
        </pc:spChg>
      </pc:sldChg>
      <pc:sldChg chg="addSp delSp modSp">
        <pc:chgData name="Chloe Smelser" userId="S::tuo20025@temple.edu::eb630e92-5e9b-4b0b-a60b-e5d795cfdea3" providerId="AD" clId="Web-{6B14F758-8E3D-A1C0-4190-8A386990FEAC}" dt="2024-08-05T14:24:55.184" v="210"/>
        <pc:sldMkLst>
          <pc:docMk/>
          <pc:sldMk cId="568568524" sldId="334"/>
        </pc:sldMkLst>
        <pc:spChg chg="add del mod">
          <ac:chgData name="Chloe Smelser" userId="S::tuo20025@temple.edu::eb630e92-5e9b-4b0b-a60b-e5d795cfdea3" providerId="AD" clId="Web-{6B14F758-8E3D-A1C0-4190-8A386990FEAC}" dt="2024-08-05T14:24:55.184" v="210"/>
          <ac:spMkLst>
            <pc:docMk/>
            <pc:sldMk cId="568568524" sldId="334"/>
            <ac:spMk id="3" creationId="{F012D953-0E83-CC54-C6A7-BA9C333A887E}"/>
          </ac:spMkLst>
        </pc:spChg>
      </pc:sldChg>
      <pc:sldChg chg="del">
        <pc:chgData name="Chloe Smelser" userId="S::tuo20025@temple.edu::eb630e92-5e9b-4b0b-a60b-e5d795cfdea3" providerId="AD" clId="Web-{6B14F758-8E3D-A1C0-4190-8A386990FEAC}" dt="2024-08-05T14:22:08.932" v="187"/>
        <pc:sldMkLst>
          <pc:docMk/>
          <pc:sldMk cId="118244696" sldId="341"/>
        </pc:sldMkLst>
      </pc:sldChg>
      <pc:sldChg chg="modSp modNotes">
        <pc:chgData name="Chloe Smelser" userId="S::tuo20025@temple.edu::eb630e92-5e9b-4b0b-a60b-e5d795cfdea3" providerId="AD" clId="Web-{6B14F758-8E3D-A1C0-4190-8A386990FEAC}" dt="2024-08-05T13:37:36.876" v="49" actId="20577"/>
        <pc:sldMkLst>
          <pc:docMk/>
          <pc:sldMk cId="253817990" sldId="346"/>
        </pc:sldMkLst>
        <pc:spChg chg="mod">
          <ac:chgData name="Chloe Smelser" userId="S::tuo20025@temple.edu::eb630e92-5e9b-4b0b-a60b-e5d795cfdea3" providerId="AD" clId="Web-{6B14F758-8E3D-A1C0-4190-8A386990FEAC}" dt="2024-08-05T13:37:36.876" v="49" actId="20577"/>
          <ac:spMkLst>
            <pc:docMk/>
            <pc:sldMk cId="253817990" sldId="346"/>
            <ac:spMk id="2" creationId="{5F4CBBCB-F48A-834E-3C23-7118EB73024B}"/>
          </ac:spMkLst>
        </pc:spChg>
      </pc:sldChg>
      <pc:sldChg chg="modSp new del">
        <pc:chgData name="Chloe Smelser" userId="S::tuo20025@temple.edu::eb630e92-5e9b-4b0b-a60b-e5d795cfdea3" providerId="AD" clId="Web-{6B14F758-8E3D-A1C0-4190-8A386990FEAC}" dt="2024-08-05T14:22:07.479" v="186"/>
        <pc:sldMkLst>
          <pc:docMk/>
          <pc:sldMk cId="2589499543" sldId="349"/>
        </pc:sldMkLst>
        <pc:spChg chg="mod">
          <ac:chgData name="Chloe Smelser" userId="S::tuo20025@temple.edu::eb630e92-5e9b-4b0b-a60b-e5d795cfdea3" providerId="AD" clId="Web-{6B14F758-8E3D-A1C0-4190-8A386990FEAC}" dt="2024-08-05T14:17:16.835" v="75" actId="20577"/>
          <ac:spMkLst>
            <pc:docMk/>
            <pc:sldMk cId="2589499543" sldId="349"/>
            <ac:spMk id="2" creationId="{E13A7C00-6805-CF24-9FE9-A14371012525}"/>
          </ac:spMkLst>
        </pc:spChg>
        <pc:spChg chg="mod">
          <ac:chgData name="Chloe Smelser" userId="S::tuo20025@temple.edu::eb630e92-5e9b-4b0b-a60b-e5d795cfdea3" providerId="AD" clId="Web-{6B14F758-8E3D-A1C0-4190-8A386990FEAC}" dt="2024-08-05T14:18:13.726" v="95" actId="20577"/>
          <ac:spMkLst>
            <pc:docMk/>
            <pc:sldMk cId="2589499543" sldId="349"/>
            <ac:spMk id="3" creationId="{775DE450-2440-AB3C-0E62-5E701FB7DDFA}"/>
          </ac:spMkLst>
        </pc:spChg>
      </pc:sldChg>
      <pc:sldChg chg="addSp delSp modSp new modNotes">
        <pc:chgData name="Chloe Smelser" userId="S::tuo20025@temple.edu::eb630e92-5e9b-4b0b-a60b-e5d795cfdea3" providerId="AD" clId="Web-{6B14F758-8E3D-A1C0-4190-8A386990FEAC}" dt="2024-08-05T14:22:34.854" v="191"/>
        <pc:sldMkLst>
          <pc:docMk/>
          <pc:sldMk cId="557511422" sldId="350"/>
        </pc:sldMkLst>
        <pc:spChg chg="del">
          <ac:chgData name="Chloe Smelser" userId="S::tuo20025@temple.edu::eb630e92-5e9b-4b0b-a60b-e5d795cfdea3" providerId="AD" clId="Web-{6B14F758-8E3D-A1C0-4190-8A386990FEAC}" dt="2024-08-05T14:20:48.884" v="159"/>
          <ac:spMkLst>
            <pc:docMk/>
            <pc:sldMk cId="557511422" sldId="350"/>
            <ac:spMk id="2" creationId="{4CBBFA7B-69CF-4F77-FF8D-953E1BD57BBB}"/>
          </ac:spMkLst>
        </pc:spChg>
        <pc:spChg chg="mod">
          <ac:chgData name="Chloe Smelser" userId="S::tuo20025@temple.edu::eb630e92-5e9b-4b0b-a60b-e5d795cfdea3" providerId="AD" clId="Web-{6B14F758-8E3D-A1C0-4190-8A386990FEAC}" dt="2024-08-05T14:21:56.120" v="182" actId="20577"/>
          <ac:spMkLst>
            <pc:docMk/>
            <pc:sldMk cId="557511422" sldId="350"/>
            <ac:spMk id="3" creationId="{4E67C3FD-DB4B-FCC3-E310-C6910ABED301}"/>
          </ac:spMkLst>
        </pc:spChg>
        <pc:spChg chg="del">
          <ac:chgData name="Chloe Smelser" userId="S::tuo20025@temple.edu::eb630e92-5e9b-4b0b-a60b-e5d795cfdea3" providerId="AD" clId="Web-{6B14F758-8E3D-A1C0-4190-8A386990FEAC}" dt="2024-08-05T14:20:50.916" v="160"/>
          <ac:spMkLst>
            <pc:docMk/>
            <pc:sldMk cId="557511422" sldId="350"/>
            <ac:spMk id="4" creationId="{55C05144-AD85-420E-4905-D82EDD698A17}"/>
          </ac:spMkLst>
        </pc:spChg>
        <pc:picChg chg="add mod">
          <ac:chgData name="Chloe Smelser" userId="S::tuo20025@temple.edu::eb630e92-5e9b-4b0b-a60b-e5d795cfdea3" providerId="AD" clId="Web-{6B14F758-8E3D-A1C0-4190-8A386990FEAC}" dt="2024-08-05T14:21:51.854" v="180" actId="1076"/>
          <ac:picMkLst>
            <pc:docMk/>
            <pc:sldMk cId="557511422" sldId="350"/>
            <ac:picMk id="5" creationId="{5E78E2E6-49EF-1C82-02EC-1BDB5FF61E08}"/>
          </ac:picMkLst>
        </pc:picChg>
      </pc:sldChg>
      <pc:sldChg chg="new del">
        <pc:chgData name="Chloe Smelser" userId="S::tuo20025@temple.edu::eb630e92-5e9b-4b0b-a60b-e5d795cfdea3" providerId="AD" clId="Web-{6B14F758-8E3D-A1C0-4190-8A386990FEAC}" dt="2024-08-05T14:18:17.414" v="97"/>
        <pc:sldMkLst>
          <pc:docMk/>
          <pc:sldMk cId="801164317" sldId="350"/>
        </pc:sldMkLst>
      </pc:sldChg>
      <pc:sldChg chg="modSp new del">
        <pc:chgData name="Chloe Smelser" userId="S::tuo20025@temple.edu::eb630e92-5e9b-4b0b-a60b-e5d795cfdea3" providerId="AD" clId="Web-{6B14F758-8E3D-A1C0-4190-8A386990FEAC}" dt="2024-08-05T14:25:16.419" v="224"/>
        <pc:sldMkLst>
          <pc:docMk/>
          <pc:sldMk cId="3411554823" sldId="351"/>
        </pc:sldMkLst>
        <pc:spChg chg="mod">
          <ac:chgData name="Chloe Smelser" userId="S::tuo20025@temple.edu::eb630e92-5e9b-4b0b-a60b-e5d795cfdea3" providerId="AD" clId="Web-{6B14F758-8E3D-A1C0-4190-8A386990FEAC}" dt="2024-08-05T14:24:49.481" v="206" actId="20577"/>
          <ac:spMkLst>
            <pc:docMk/>
            <pc:sldMk cId="3411554823" sldId="351"/>
            <ac:spMk id="2" creationId="{AED3F187-DD9D-AB9E-5CC5-FA1342702805}"/>
          </ac:spMkLst>
        </pc:spChg>
      </pc:sldChg>
      <pc:sldChg chg="modSp add replId">
        <pc:chgData name="Chloe Smelser" userId="S::tuo20025@temple.edu::eb630e92-5e9b-4b0b-a60b-e5d795cfdea3" providerId="AD" clId="Web-{6B14F758-8E3D-A1C0-4190-8A386990FEAC}" dt="2024-08-05T14:47:16.008" v="260" actId="20577"/>
        <pc:sldMkLst>
          <pc:docMk/>
          <pc:sldMk cId="1215669250" sldId="352"/>
        </pc:sldMkLst>
        <pc:spChg chg="mod">
          <ac:chgData name="Chloe Smelser" userId="S::tuo20025@temple.edu::eb630e92-5e9b-4b0b-a60b-e5d795cfdea3" providerId="AD" clId="Web-{6B14F758-8E3D-A1C0-4190-8A386990FEAC}" dt="2024-08-05T14:25:12.903" v="222" actId="20577"/>
          <ac:spMkLst>
            <pc:docMk/>
            <pc:sldMk cId="1215669250" sldId="352"/>
            <ac:spMk id="2" creationId="{8A5EFB4C-9A5D-E66D-A157-658EEB02F176}"/>
          </ac:spMkLst>
        </pc:spChg>
        <pc:spChg chg="mod">
          <ac:chgData name="Chloe Smelser" userId="S::tuo20025@temple.edu::eb630e92-5e9b-4b0b-a60b-e5d795cfdea3" providerId="AD" clId="Web-{6B14F758-8E3D-A1C0-4190-8A386990FEAC}" dt="2024-08-05T14:47:16.008" v="260" actId="20577"/>
          <ac:spMkLst>
            <pc:docMk/>
            <pc:sldMk cId="1215669250" sldId="352"/>
            <ac:spMk id="3" creationId="{54F6EEE7-BBE6-AA07-ACB8-BF289748B1E1}"/>
          </ac:spMkLst>
        </pc:spChg>
      </pc:sldChg>
      <pc:sldChg chg="new del">
        <pc:chgData name="Chloe Smelser" userId="S::tuo20025@temple.edu::eb630e92-5e9b-4b0b-a60b-e5d795cfdea3" providerId="AD" clId="Web-{6B14F758-8E3D-A1C0-4190-8A386990FEAC}" dt="2024-08-05T14:47:20.586" v="262"/>
        <pc:sldMkLst>
          <pc:docMk/>
          <pc:sldMk cId="3117504546" sldId="353"/>
        </pc:sldMkLst>
      </pc:sldChg>
      <pc:sldChg chg="modSp new">
        <pc:chgData name="Chloe Smelser" userId="S::tuo20025@temple.edu::eb630e92-5e9b-4b0b-a60b-e5d795cfdea3" providerId="AD" clId="Web-{6B14F758-8E3D-A1C0-4190-8A386990FEAC}" dt="2024-08-05T14:47:34.430" v="271" actId="20577"/>
        <pc:sldMkLst>
          <pc:docMk/>
          <pc:sldMk cId="3169374963" sldId="353"/>
        </pc:sldMkLst>
        <pc:spChg chg="mod">
          <ac:chgData name="Chloe Smelser" userId="S::tuo20025@temple.edu::eb630e92-5e9b-4b0b-a60b-e5d795cfdea3" providerId="AD" clId="Web-{6B14F758-8E3D-A1C0-4190-8A386990FEAC}" dt="2024-08-05T14:47:34.430" v="271" actId="20577"/>
          <ac:spMkLst>
            <pc:docMk/>
            <pc:sldMk cId="3169374963" sldId="353"/>
            <ac:spMk id="2" creationId="{13344FF5-9B3A-16BF-C36B-07886AF6AB76}"/>
          </ac:spMkLst>
        </pc:spChg>
      </pc:sldChg>
      <pc:sldChg chg="modSp new">
        <pc:chgData name="Chloe Smelser" userId="S::tuo20025@temple.edu::eb630e92-5e9b-4b0b-a60b-e5d795cfdea3" providerId="AD" clId="Web-{6B14F758-8E3D-A1C0-4190-8A386990FEAC}" dt="2024-08-05T14:47:38.477" v="274" actId="20577"/>
        <pc:sldMkLst>
          <pc:docMk/>
          <pc:sldMk cId="3027188334" sldId="354"/>
        </pc:sldMkLst>
        <pc:spChg chg="mod">
          <ac:chgData name="Chloe Smelser" userId="S::tuo20025@temple.edu::eb630e92-5e9b-4b0b-a60b-e5d795cfdea3" providerId="AD" clId="Web-{6B14F758-8E3D-A1C0-4190-8A386990FEAC}" dt="2024-08-05T14:47:38.477" v="274" actId="20577"/>
          <ac:spMkLst>
            <pc:docMk/>
            <pc:sldMk cId="3027188334" sldId="354"/>
            <ac:spMk id="2" creationId="{4F4EDFE8-7AE6-0BCB-584A-67A401FB90A8}"/>
          </ac:spMkLst>
        </pc:spChg>
      </pc:sldChg>
    </pc:docChg>
  </pc:docChgLst>
  <pc:docChgLst>
    <pc:chgData name="Chloe Smelser" userId="S::tuo20025@temple.edu::eb630e92-5e9b-4b0b-a60b-e5d795cfdea3" providerId="AD" clId="Web-{01047C22-6BC6-D6F3-19F8-1A21378E20CF}"/>
    <pc:docChg chg="modSld">
      <pc:chgData name="Chloe Smelser" userId="S::tuo20025@temple.edu::eb630e92-5e9b-4b0b-a60b-e5d795cfdea3" providerId="AD" clId="Web-{01047C22-6BC6-D6F3-19F8-1A21378E20CF}" dt="2024-08-19T13:27:58.725" v="1" actId="20577"/>
      <pc:docMkLst>
        <pc:docMk/>
      </pc:docMkLst>
      <pc:sldChg chg="modSp">
        <pc:chgData name="Chloe Smelser" userId="S::tuo20025@temple.edu::eb630e92-5e9b-4b0b-a60b-e5d795cfdea3" providerId="AD" clId="Web-{01047C22-6BC6-D6F3-19F8-1A21378E20CF}" dt="2024-08-19T13:27:58.725" v="1" actId="20577"/>
        <pc:sldMkLst>
          <pc:docMk/>
          <pc:sldMk cId="2303228179" sldId="358"/>
        </pc:sldMkLst>
        <pc:spChg chg="mod">
          <ac:chgData name="Chloe Smelser" userId="S::tuo20025@temple.edu::eb630e92-5e9b-4b0b-a60b-e5d795cfdea3" providerId="AD" clId="Web-{01047C22-6BC6-D6F3-19F8-1A21378E20CF}" dt="2024-08-19T13:27:58.725" v="1" actId="20577"/>
          <ac:spMkLst>
            <pc:docMk/>
            <pc:sldMk cId="2303228179" sldId="358"/>
            <ac:spMk id="4" creationId="{B37CC2F2-C83B-7D71-CFFB-A561D4FCF3BD}"/>
          </ac:spMkLst>
        </pc:spChg>
      </pc:sldChg>
    </pc:docChg>
  </pc:docChgLst>
  <pc:docChgLst>
    <pc:chgData name="Chloe Smelser" userId="S::tuo20025@temple.edu::eb630e92-5e9b-4b0b-a60b-e5d795cfdea3" providerId="AD" clId="Web-{2B86AD10-4BC3-C2F7-460F-E5C45DBF6571}"/>
    <pc:docChg chg="addSld delSld modSld">
      <pc:chgData name="Chloe Smelser" userId="S::tuo20025@temple.edu::eb630e92-5e9b-4b0b-a60b-e5d795cfdea3" providerId="AD" clId="Web-{2B86AD10-4BC3-C2F7-460F-E5C45DBF6571}" dt="2024-08-12T14:11:49.579" v="13"/>
      <pc:docMkLst>
        <pc:docMk/>
      </pc:docMkLst>
      <pc:sldChg chg="addSp delSp modSp">
        <pc:chgData name="Chloe Smelser" userId="S::tuo20025@temple.edu::eb630e92-5e9b-4b0b-a60b-e5d795cfdea3" providerId="AD" clId="Web-{2B86AD10-4BC3-C2F7-460F-E5C45DBF6571}" dt="2024-08-12T13:15:02.217" v="9"/>
        <pc:sldMkLst>
          <pc:docMk/>
          <pc:sldMk cId="109857222" sldId="275"/>
        </pc:sldMkLst>
        <pc:spChg chg="add del mod">
          <ac:chgData name="Chloe Smelser" userId="S::tuo20025@temple.edu::eb630e92-5e9b-4b0b-a60b-e5d795cfdea3" providerId="AD" clId="Web-{2B86AD10-4BC3-C2F7-460F-E5C45DBF6571}" dt="2024-08-12T13:15:02.217" v="9"/>
          <ac:spMkLst>
            <pc:docMk/>
            <pc:sldMk cId="109857222" sldId="275"/>
            <ac:spMk id="4" creationId="{D54DC251-6A4F-06FA-A028-277B9A2151FE}"/>
          </ac:spMkLst>
        </pc:spChg>
      </pc:sldChg>
      <pc:sldChg chg="modSp">
        <pc:chgData name="Chloe Smelser" userId="S::tuo20025@temple.edu::eb630e92-5e9b-4b0b-a60b-e5d795cfdea3" providerId="AD" clId="Web-{2B86AD10-4BC3-C2F7-460F-E5C45DBF6571}" dt="2024-08-12T14:09:26.871" v="12" actId="1076"/>
        <pc:sldMkLst>
          <pc:docMk/>
          <pc:sldMk cId="1803190710" sldId="276"/>
        </pc:sldMkLst>
        <pc:spChg chg="mod">
          <ac:chgData name="Chloe Smelser" userId="S::tuo20025@temple.edu::eb630e92-5e9b-4b0b-a60b-e5d795cfdea3" providerId="AD" clId="Web-{2B86AD10-4BC3-C2F7-460F-E5C45DBF6571}" dt="2024-08-12T14:09:26.871" v="12" actId="1076"/>
          <ac:spMkLst>
            <pc:docMk/>
            <pc:sldMk cId="1803190710" sldId="276"/>
            <ac:spMk id="3" creationId="{68853902-728A-8031-5F9E-F5288AC80F25}"/>
          </ac:spMkLst>
        </pc:spChg>
      </pc:sldChg>
      <pc:sldChg chg="modSp del">
        <pc:chgData name="Chloe Smelser" userId="S::tuo20025@temple.edu::eb630e92-5e9b-4b0b-a60b-e5d795cfdea3" providerId="AD" clId="Web-{2B86AD10-4BC3-C2F7-460F-E5C45DBF6571}" dt="2024-08-12T13:15:11.968" v="11"/>
        <pc:sldMkLst>
          <pc:docMk/>
          <pc:sldMk cId="1289461478" sldId="339"/>
        </pc:sldMkLst>
        <pc:spChg chg="mod">
          <ac:chgData name="Chloe Smelser" userId="S::tuo20025@temple.edu::eb630e92-5e9b-4b0b-a60b-e5d795cfdea3" providerId="AD" clId="Web-{2B86AD10-4BC3-C2F7-460F-E5C45DBF6571}" dt="2024-08-12T13:14:46.670" v="5" actId="20577"/>
          <ac:spMkLst>
            <pc:docMk/>
            <pc:sldMk cId="1289461478" sldId="339"/>
            <ac:spMk id="4" creationId="{62E3CDAD-6312-4248-936F-1E4D984F62C4}"/>
          </ac:spMkLst>
        </pc:spChg>
        <pc:spChg chg="mod">
          <ac:chgData name="Chloe Smelser" userId="S::tuo20025@temple.edu::eb630e92-5e9b-4b0b-a60b-e5d795cfdea3" providerId="AD" clId="Web-{2B86AD10-4BC3-C2F7-460F-E5C45DBF6571}" dt="2024-08-12T13:14:25.325" v="4" actId="20577"/>
          <ac:spMkLst>
            <pc:docMk/>
            <pc:sldMk cId="1289461478" sldId="339"/>
            <ac:spMk id="6" creationId="{A0BCB561-AC51-7040-9514-F9B06560A69D}"/>
          </ac:spMkLst>
        </pc:spChg>
      </pc:sldChg>
      <pc:sldChg chg="delSp">
        <pc:chgData name="Chloe Smelser" userId="S::tuo20025@temple.edu::eb630e92-5e9b-4b0b-a60b-e5d795cfdea3" providerId="AD" clId="Web-{2B86AD10-4BC3-C2F7-460F-E5C45DBF6571}" dt="2024-08-12T14:11:49.579" v="13"/>
        <pc:sldMkLst>
          <pc:docMk/>
          <pc:sldMk cId="769725457" sldId="345"/>
        </pc:sldMkLst>
        <pc:spChg chg="del">
          <ac:chgData name="Chloe Smelser" userId="S::tuo20025@temple.edu::eb630e92-5e9b-4b0b-a60b-e5d795cfdea3" providerId="AD" clId="Web-{2B86AD10-4BC3-C2F7-460F-E5C45DBF6571}" dt="2024-08-12T14:11:49.579" v="13"/>
          <ac:spMkLst>
            <pc:docMk/>
            <pc:sldMk cId="769725457" sldId="345"/>
            <ac:spMk id="2" creationId="{A450666E-3A81-7356-22AB-F971BB100933}"/>
          </ac:spMkLst>
        </pc:spChg>
      </pc:sldChg>
      <pc:sldChg chg="modSp">
        <pc:chgData name="Chloe Smelser" userId="S::tuo20025@temple.edu::eb630e92-5e9b-4b0b-a60b-e5d795cfdea3" providerId="AD" clId="Web-{2B86AD10-4BC3-C2F7-460F-E5C45DBF6571}" dt="2024-08-12T13:12:44.946" v="2" actId="1076"/>
        <pc:sldMkLst>
          <pc:docMk/>
          <pc:sldMk cId="557511422" sldId="350"/>
        </pc:sldMkLst>
        <pc:spChg chg="mod">
          <ac:chgData name="Chloe Smelser" userId="S::tuo20025@temple.edu::eb630e92-5e9b-4b0b-a60b-e5d795cfdea3" providerId="AD" clId="Web-{2B86AD10-4BC3-C2F7-460F-E5C45DBF6571}" dt="2024-08-12T13:12:41.789" v="1" actId="1076"/>
          <ac:spMkLst>
            <pc:docMk/>
            <pc:sldMk cId="557511422" sldId="350"/>
            <ac:spMk id="3" creationId="{4E67C3FD-DB4B-FCC3-E310-C6910ABED301}"/>
          </ac:spMkLst>
        </pc:spChg>
        <pc:picChg chg="mod">
          <ac:chgData name="Chloe Smelser" userId="S::tuo20025@temple.edu::eb630e92-5e9b-4b0b-a60b-e5d795cfdea3" providerId="AD" clId="Web-{2B86AD10-4BC3-C2F7-460F-E5C45DBF6571}" dt="2024-08-12T13:12:44.946" v="2" actId="1076"/>
          <ac:picMkLst>
            <pc:docMk/>
            <pc:sldMk cId="557511422" sldId="350"/>
            <ac:picMk id="5" creationId="{5E78E2E6-49EF-1C82-02EC-1BDB5FF61E08}"/>
          </ac:picMkLst>
        </pc:picChg>
      </pc:sldChg>
      <pc:sldChg chg="add">
        <pc:chgData name="Chloe Smelser" userId="S::tuo20025@temple.edu::eb630e92-5e9b-4b0b-a60b-e5d795cfdea3" providerId="AD" clId="Web-{2B86AD10-4BC3-C2F7-460F-E5C45DBF6571}" dt="2024-08-12T13:15:09.749" v="10"/>
        <pc:sldMkLst>
          <pc:docMk/>
          <pc:sldMk cId="4195698401" sldId="357"/>
        </pc:sldMkLst>
      </pc:sldChg>
    </pc:docChg>
  </pc:docChgLst>
  <pc:docChgLst>
    <pc:chgData name="Stacy R. Phillips" userId="S::srklay@temple.edu::759fcead-5ff4-4262-9d28-e3c0eae4d504" providerId="AD" clId="Web-{43345CFD-60E2-4383-9E5C-2FF832B54318}"/>
    <pc:docChg chg="mod modSld">
      <pc:chgData name="Stacy R. Phillips" userId="S::srklay@temple.edu::759fcead-5ff4-4262-9d28-e3c0eae4d504" providerId="AD" clId="Web-{43345CFD-60E2-4383-9E5C-2FF832B54318}" dt="2024-07-25T13:56:53.838" v="10" actId="1076"/>
      <pc:docMkLst>
        <pc:docMk/>
      </pc:docMkLst>
      <pc:sldChg chg="modSp modCm">
        <pc:chgData name="Stacy R. Phillips" userId="S::srklay@temple.edu::759fcead-5ff4-4262-9d28-e3c0eae4d504" providerId="AD" clId="Web-{43345CFD-60E2-4383-9E5C-2FF832B54318}" dt="2024-07-25T13:56:43.666" v="9" actId="20577"/>
        <pc:sldMkLst>
          <pc:docMk/>
          <pc:sldMk cId="963530" sldId="336"/>
        </pc:sldMkLst>
        <pc:spChg chg="mod">
          <ac:chgData name="Stacy R. Phillips" userId="S::srklay@temple.edu::759fcead-5ff4-4262-9d28-e3c0eae4d504" providerId="AD" clId="Web-{43345CFD-60E2-4383-9E5C-2FF832B54318}" dt="2024-07-25T13:56:43.666" v="9" actId="20577"/>
          <ac:spMkLst>
            <pc:docMk/>
            <pc:sldMk cId="963530" sldId="336"/>
            <ac:spMk id="3" creationId="{54B5A268-7823-7801-225F-0AEC37AA6B51}"/>
          </ac:spMkLst>
        </pc:spChg>
        <pc:extLst>
          <p:ext xmlns:p="http://schemas.openxmlformats.org/presentationml/2006/main" uri="{D6D511B9-2390-475A-947B-AFAB55BFBCF1}">
            <pc226:cmChg xmlns:pc226="http://schemas.microsoft.com/office/powerpoint/2022/06/main/command" chg="mod modRxn">
              <pc226:chgData name="Stacy R. Phillips" userId="S::srklay@temple.edu::759fcead-5ff4-4262-9d28-e3c0eae4d504" providerId="AD" clId="Web-{43345CFD-60E2-4383-9E5C-2FF832B54318}" dt="2024-07-25T13:56:38.728" v="8"/>
              <pc2:cmMkLst xmlns:pc2="http://schemas.microsoft.com/office/powerpoint/2019/9/main/command">
                <pc:docMk/>
                <pc:sldMk cId="963530" sldId="336"/>
                <pc2:cmMk id="{7F3F9057-10DC-49C7-A47D-2E2523A6B660}"/>
              </pc2:cmMkLst>
            </pc226:cmChg>
          </p:ext>
        </pc:extLst>
      </pc:sldChg>
      <pc:sldChg chg="modSp">
        <pc:chgData name="Stacy R. Phillips" userId="S::srklay@temple.edu::759fcead-5ff4-4262-9d28-e3c0eae4d504" providerId="AD" clId="Web-{43345CFD-60E2-4383-9E5C-2FF832B54318}" dt="2024-07-25T13:56:53.838" v="10" actId="1076"/>
        <pc:sldMkLst>
          <pc:docMk/>
          <pc:sldMk cId="2628912966" sldId="338"/>
        </pc:sldMkLst>
        <pc:spChg chg="mod">
          <ac:chgData name="Stacy R. Phillips" userId="S::srklay@temple.edu::759fcead-5ff4-4262-9d28-e3c0eae4d504" providerId="AD" clId="Web-{43345CFD-60E2-4383-9E5C-2FF832B54318}" dt="2024-07-25T13:56:53.838" v="10" actId="1076"/>
          <ac:spMkLst>
            <pc:docMk/>
            <pc:sldMk cId="2628912966" sldId="338"/>
            <ac:spMk id="2" creationId="{BCEA1473-9C40-481F-F779-2E83E584C4D6}"/>
          </ac:spMkLst>
        </pc:spChg>
      </pc:sldChg>
    </pc:docChg>
  </pc:docChgLst>
  <pc:docChgLst>
    <pc:chgData name="Stacy R. Phillips" userId="S::srklay@temple.edu::759fcead-5ff4-4262-9d28-e3c0eae4d504" providerId="AD" clId="Web-{B89F470F-3BDD-4025-9F39-EB4778A46D50}"/>
    <pc:docChg chg="modSld">
      <pc:chgData name="Stacy R. Phillips" userId="S::srklay@temple.edu::759fcead-5ff4-4262-9d28-e3c0eae4d504" providerId="AD" clId="Web-{B89F470F-3BDD-4025-9F39-EB4778A46D50}" dt="2024-08-07T16:22:53.913" v="47" actId="20577"/>
      <pc:docMkLst>
        <pc:docMk/>
      </pc:docMkLst>
      <pc:sldChg chg="modSp">
        <pc:chgData name="Stacy R. Phillips" userId="S::srklay@temple.edu::759fcead-5ff4-4262-9d28-e3c0eae4d504" providerId="AD" clId="Web-{B89F470F-3BDD-4025-9F39-EB4778A46D50}" dt="2024-08-07T16:22:53.913" v="47" actId="20577"/>
        <pc:sldMkLst>
          <pc:docMk/>
          <pc:sldMk cId="1342334136" sldId="355"/>
        </pc:sldMkLst>
        <pc:spChg chg="mod">
          <ac:chgData name="Stacy R. Phillips" userId="S::srklay@temple.edu::759fcead-5ff4-4262-9d28-e3c0eae4d504" providerId="AD" clId="Web-{B89F470F-3BDD-4025-9F39-EB4778A46D50}" dt="2024-08-07T16:21:29.909" v="44" actId="20577"/>
          <ac:spMkLst>
            <pc:docMk/>
            <pc:sldMk cId="1342334136" sldId="355"/>
            <ac:spMk id="2" creationId="{D12F0BF6-CBBF-85D4-92C1-B396A2D1C5E1}"/>
          </ac:spMkLst>
        </pc:spChg>
        <pc:spChg chg="mod">
          <ac:chgData name="Stacy R. Phillips" userId="S::srklay@temple.edu::759fcead-5ff4-4262-9d28-e3c0eae4d504" providerId="AD" clId="Web-{B89F470F-3BDD-4025-9F39-EB4778A46D50}" dt="2024-08-07T16:22:44.663" v="46" actId="20577"/>
          <ac:spMkLst>
            <pc:docMk/>
            <pc:sldMk cId="1342334136" sldId="355"/>
            <ac:spMk id="3" creationId="{A85274B6-A860-3069-4DD5-95D624371416}"/>
          </ac:spMkLst>
        </pc:spChg>
        <pc:spChg chg="mod">
          <ac:chgData name="Stacy R. Phillips" userId="S::srklay@temple.edu::759fcead-5ff4-4262-9d28-e3c0eae4d504" providerId="AD" clId="Web-{B89F470F-3BDD-4025-9F39-EB4778A46D50}" dt="2024-08-07T16:22:53.913" v="47" actId="20577"/>
          <ac:spMkLst>
            <pc:docMk/>
            <pc:sldMk cId="1342334136" sldId="355"/>
            <ac:spMk id="4" creationId="{EFD24088-5E19-3C27-5F91-1FAF19D28CB1}"/>
          </ac:spMkLst>
        </pc:spChg>
      </pc:sldChg>
      <pc:sldChg chg="modSp modNotes">
        <pc:chgData name="Stacy R. Phillips" userId="S::srklay@temple.edu::759fcead-5ff4-4262-9d28-e3c0eae4d504" providerId="AD" clId="Web-{B89F470F-3BDD-4025-9F39-EB4778A46D50}" dt="2024-08-07T14:39:03.709" v="42" actId="20577"/>
        <pc:sldMkLst>
          <pc:docMk/>
          <pc:sldMk cId="2513466660" sldId="356"/>
        </pc:sldMkLst>
        <pc:spChg chg="mod">
          <ac:chgData name="Stacy R. Phillips" userId="S::srklay@temple.edu::759fcead-5ff4-4262-9d28-e3c0eae4d504" providerId="AD" clId="Web-{B89F470F-3BDD-4025-9F39-EB4778A46D50}" dt="2024-08-07T14:39:03.709" v="42" actId="20577"/>
          <ac:spMkLst>
            <pc:docMk/>
            <pc:sldMk cId="2513466660" sldId="356"/>
            <ac:spMk id="3" creationId="{EEF2FEBE-314B-1394-8075-A9F9F963A753}"/>
          </ac:spMkLst>
        </pc:spChg>
      </pc:sldChg>
    </pc:docChg>
  </pc:docChgLst>
  <pc:docChgLst>
    <pc:chgData name="Chloe Smelser" userId="S::tuo20025@temple.edu::eb630e92-5e9b-4b0b-a60b-e5d795cfdea3" providerId="AD" clId="Web-{811263F0-69F7-09AF-A53A-F39ECFC5F2CC}"/>
    <pc:docChg chg="addSld delSld modSld sldOrd">
      <pc:chgData name="Chloe Smelser" userId="S::tuo20025@temple.edu::eb630e92-5e9b-4b0b-a60b-e5d795cfdea3" providerId="AD" clId="Web-{811263F0-69F7-09AF-A53A-F39ECFC5F2CC}" dt="2024-04-24T18:33:05.007" v="69"/>
      <pc:docMkLst>
        <pc:docMk/>
      </pc:docMkLst>
      <pc:sldChg chg="del">
        <pc:chgData name="Chloe Smelser" userId="S::tuo20025@temple.edu::eb630e92-5e9b-4b0b-a60b-e5d795cfdea3" providerId="AD" clId="Web-{811263F0-69F7-09AF-A53A-F39ECFC5F2CC}" dt="2024-04-24T18:29:43.361" v="11"/>
        <pc:sldMkLst>
          <pc:docMk/>
          <pc:sldMk cId="0" sldId="256"/>
        </pc:sldMkLst>
      </pc:sldChg>
      <pc:sldChg chg="new del">
        <pc:chgData name="Chloe Smelser" userId="S::tuo20025@temple.edu::eb630e92-5e9b-4b0b-a60b-e5d795cfdea3" providerId="AD" clId="Web-{811263F0-69F7-09AF-A53A-F39ECFC5F2CC}" dt="2024-04-24T18:29:50.330" v="21"/>
        <pc:sldMkLst>
          <pc:docMk/>
          <pc:sldMk cId="936459643" sldId="256"/>
        </pc:sldMkLst>
      </pc:sldChg>
      <pc:sldChg chg="add del">
        <pc:chgData name="Chloe Smelser" userId="S::tuo20025@temple.edu::eb630e92-5e9b-4b0b-a60b-e5d795cfdea3" providerId="AD" clId="Web-{811263F0-69F7-09AF-A53A-F39ECFC5F2CC}" dt="2024-04-24T18:29:45.814" v="13"/>
        <pc:sldMkLst>
          <pc:docMk/>
          <pc:sldMk cId="0" sldId="260"/>
        </pc:sldMkLst>
      </pc:sldChg>
      <pc:sldChg chg="del">
        <pc:chgData name="Chloe Smelser" userId="S::tuo20025@temple.edu::eb630e92-5e9b-4b0b-a60b-e5d795cfdea3" providerId="AD" clId="Web-{811263F0-69F7-09AF-A53A-F39ECFC5F2CC}" dt="2024-04-24T18:29:43.361" v="9"/>
        <pc:sldMkLst>
          <pc:docMk/>
          <pc:sldMk cId="1233805520" sldId="263"/>
        </pc:sldMkLst>
      </pc:sldChg>
      <pc:sldChg chg="del">
        <pc:chgData name="Chloe Smelser" userId="S::tuo20025@temple.edu::eb630e92-5e9b-4b0b-a60b-e5d795cfdea3" providerId="AD" clId="Web-{811263F0-69F7-09AF-A53A-F39ECFC5F2CC}" dt="2024-04-24T18:29:43.361" v="4"/>
        <pc:sldMkLst>
          <pc:docMk/>
          <pc:sldMk cId="2107522170" sldId="264"/>
        </pc:sldMkLst>
      </pc:sldChg>
      <pc:sldChg chg="del">
        <pc:chgData name="Chloe Smelser" userId="S::tuo20025@temple.edu::eb630e92-5e9b-4b0b-a60b-e5d795cfdea3" providerId="AD" clId="Web-{811263F0-69F7-09AF-A53A-F39ECFC5F2CC}" dt="2024-04-24T18:29:43.361" v="3"/>
        <pc:sldMkLst>
          <pc:docMk/>
          <pc:sldMk cId="669673563" sldId="265"/>
        </pc:sldMkLst>
      </pc:sldChg>
      <pc:sldChg chg="del">
        <pc:chgData name="Chloe Smelser" userId="S::tuo20025@temple.edu::eb630e92-5e9b-4b0b-a60b-e5d795cfdea3" providerId="AD" clId="Web-{811263F0-69F7-09AF-A53A-F39ECFC5F2CC}" dt="2024-04-24T18:29:43.346" v="2"/>
        <pc:sldMkLst>
          <pc:docMk/>
          <pc:sldMk cId="22911011" sldId="266"/>
        </pc:sldMkLst>
      </pc:sldChg>
      <pc:sldChg chg="del">
        <pc:chgData name="Chloe Smelser" userId="S::tuo20025@temple.edu::eb630e92-5e9b-4b0b-a60b-e5d795cfdea3" providerId="AD" clId="Web-{811263F0-69F7-09AF-A53A-F39ECFC5F2CC}" dt="2024-04-24T18:29:43.361" v="5"/>
        <pc:sldMkLst>
          <pc:docMk/>
          <pc:sldMk cId="2210845815" sldId="269"/>
        </pc:sldMkLst>
      </pc:sldChg>
      <pc:sldChg chg="del">
        <pc:chgData name="Chloe Smelser" userId="S::tuo20025@temple.edu::eb630e92-5e9b-4b0b-a60b-e5d795cfdea3" providerId="AD" clId="Web-{811263F0-69F7-09AF-A53A-F39ECFC5F2CC}" dt="2024-04-24T18:29:43.361" v="10"/>
        <pc:sldMkLst>
          <pc:docMk/>
          <pc:sldMk cId="2806656868" sldId="270"/>
        </pc:sldMkLst>
      </pc:sldChg>
      <pc:sldChg chg="del">
        <pc:chgData name="Chloe Smelser" userId="S::tuo20025@temple.edu::eb630e92-5e9b-4b0b-a60b-e5d795cfdea3" providerId="AD" clId="Web-{811263F0-69F7-09AF-A53A-F39ECFC5F2CC}" dt="2024-04-24T18:29:43.346" v="0"/>
        <pc:sldMkLst>
          <pc:docMk/>
          <pc:sldMk cId="937576107" sldId="271"/>
        </pc:sldMkLst>
      </pc:sldChg>
      <pc:sldChg chg="del">
        <pc:chgData name="Chloe Smelser" userId="S::tuo20025@temple.edu::eb630e92-5e9b-4b0b-a60b-e5d795cfdea3" providerId="AD" clId="Web-{811263F0-69F7-09AF-A53A-F39ECFC5F2CC}" dt="2024-04-24T18:29:43.361" v="6"/>
        <pc:sldMkLst>
          <pc:docMk/>
          <pc:sldMk cId="2887295368" sldId="272"/>
        </pc:sldMkLst>
      </pc:sldChg>
      <pc:sldChg chg="add del">
        <pc:chgData name="Chloe Smelser" userId="S::tuo20025@temple.edu::eb630e92-5e9b-4b0b-a60b-e5d795cfdea3" providerId="AD" clId="Web-{811263F0-69F7-09AF-A53A-F39ECFC5F2CC}" dt="2024-04-24T18:33:05.007" v="69"/>
        <pc:sldMkLst>
          <pc:docMk/>
          <pc:sldMk cId="3810836298" sldId="273"/>
        </pc:sldMkLst>
      </pc:sldChg>
      <pc:sldChg chg="del">
        <pc:chgData name="Chloe Smelser" userId="S::tuo20025@temple.edu::eb630e92-5e9b-4b0b-a60b-e5d795cfdea3" providerId="AD" clId="Web-{811263F0-69F7-09AF-A53A-F39ECFC5F2CC}" dt="2024-04-24T18:29:43.361" v="8"/>
        <pc:sldMkLst>
          <pc:docMk/>
          <pc:sldMk cId="385883909" sldId="274"/>
        </pc:sldMkLst>
      </pc:sldChg>
      <pc:sldChg chg="modSp add">
        <pc:chgData name="Chloe Smelser" userId="S::tuo20025@temple.edu::eb630e92-5e9b-4b0b-a60b-e5d795cfdea3" providerId="AD" clId="Web-{811263F0-69F7-09AF-A53A-F39ECFC5F2CC}" dt="2024-04-24T18:29:55.486" v="28" actId="20577"/>
        <pc:sldMkLst>
          <pc:docMk/>
          <pc:sldMk cId="109857222" sldId="275"/>
        </pc:sldMkLst>
        <pc:spChg chg="mod">
          <ac:chgData name="Chloe Smelser" userId="S::tuo20025@temple.edu::eb630e92-5e9b-4b0b-a60b-e5d795cfdea3" providerId="AD" clId="Web-{811263F0-69F7-09AF-A53A-F39ECFC5F2CC}" dt="2024-04-24T18:29:55.486" v="28" actId="20577"/>
          <ac:spMkLst>
            <pc:docMk/>
            <pc:sldMk cId="109857222" sldId="275"/>
            <ac:spMk id="2" creationId="{00000000-0000-0000-0000-000000000000}"/>
          </ac:spMkLst>
        </pc:spChg>
      </pc:sldChg>
      <pc:sldChg chg="modSp add">
        <pc:chgData name="Chloe Smelser" userId="S::tuo20025@temple.edu::eb630e92-5e9b-4b0b-a60b-e5d795cfdea3" providerId="AD" clId="Web-{811263F0-69F7-09AF-A53A-F39ECFC5F2CC}" dt="2024-04-24T18:30:47.206" v="35" actId="20577"/>
        <pc:sldMkLst>
          <pc:docMk/>
          <pc:sldMk cId="1803190710" sldId="276"/>
        </pc:sldMkLst>
        <pc:spChg chg="mod">
          <ac:chgData name="Chloe Smelser" userId="S::tuo20025@temple.edu::eb630e92-5e9b-4b0b-a60b-e5d795cfdea3" providerId="AD" clId="Web-{811263F0-69F7-09AF-A53A-F39ECFC5F2CC}" dt="2024-04-24T18:30:47.206" v="35" actId="20577"/>
          <ac:spMkLst>
            <pc:docMk/>
            <pc:sldMk cId="1803190710" sldId="276"/>
            <ac:spMk id="3" creationId="{68853902-728A-8031-5F9E-F5288AC80F25}"/>
          </ac:spMkLst>
        </pc:spChg>
      </pc:sldChg>
      <pc:sldChg chg="add">
        <pc:chgData name="Chloe Smelser" userId="S::tuo20025@temple.edu::eb630e92-5e9b-4b0b-a60b-e5d795cfdea3" providerId="AD" clId="Web-{811263F0-69F7-09AF-A53A-F39ECFC5F2CC}" dt="2024-04-24T18:29:45.892" v="19"/>
        <pc:sldMkLst>
          <pc:docMk/>
          <pc:sldMk cId="4195698401" sldId="277"/>
        </pc:sldMkLst>
      </pc:sldChg>
      <pc:sldChg chg="modSp add">
        <pc:chgData name="Chloe Smelser" userId="S::tuo20025@temple.edu::eb630e92-5e9b-4b0b-a60b-e5d795cfdea3" providerId="AD" clId="Web-{811263F0-69F7-09AF-A53A-F39ECFC5F2CC}" dt="2024-04-24T18:31:06.097" v="41" actId="20577"/>
        <pc:sldMkLst>
          <pc:docMk/>
          <pc:sldMk cId="1044776909" sldId="278"/>
        </pc:sldMkLst>
        <pc:spChg chg="mod">
          <ac:chgData name="Chloe Smelser" userId="S::tuo20025@temple.edu::eb630e92-5e9b-4b0b-a60b-e5d795cfdea3" providerId="AD" clId="Web-{811263F0-69F7-09AF-A53A-F39ECFC5F2CC}" dt="2024-04-24T18:30:58.629" v="40" actId="20577"/>
          <ac:spMkLst>
            <pc:docMk/>
            <pc:sldMk cId="1044776909" sldId="278"/>
            <ac:spMk id="2" creationId="{8A5EFB4C-9A5D-E66D-A157-658EEB02F176}"/>
          </ac:spMkLst>
        </pc:spChg>
        <pc:spChg chg="mod">
          <ac:chgData name="Chloe Smelser" userId="S::tuo20025@temple.edu::eb630e92-5e9b-4b0b-a60b-e5d795cfdea3" providerId="AD" clId="Web-{811263F0-69F7-09AF-A53A-F39ECFC5F2CC}" dt="2024-04-24T18:31:06.097" v="41" actId="20577"/>
          <ac:spMkLst>
            <pc:docMk/>
            <pc:sldMk cId="1044776909" sldId="278"/>
            <ac:spMk id="3" creationId="{54F6EEE7-BBE6-AA07-ACB8-BF289748B1E1}"/>
          </ac:spMkLst>
        </pc:spChg>
      </pc:sldChg>
      <pc:sldChg chg="modSp add">
        <pc:chgData name="Chloe Smelser" userId="S::tuo20025@temple.edu::eb630e92-5e9b-4b0b-a60b-e5d795cfdea3" providerId="AD" clId="Web-{811263F0-69F7-09AF-A53A-F39ECFC5F2CC}" dt="2024-04-24T18:31:13.988" v="45" actId="20577"/>
        <pc:sldMkLst>
          <pc:docMk/>
          <pc:sldMk cId="3874084666" sldId="279"/>
        </pc:sldMkLst>
        <pc:spChg chg="mod">
          <ac:chgData name="Chloe Smelser" userId="S::tuo20025@temple.edu::eb630e92-5e9b-4b0b-a60b-e5d795cfdea3" providerId="AD" clId="Web-{811263F0-69F7-09AF-A53A-F39ECFC5F2CC}" dt="2024-04-24T18:31:12.113" v="44" actId="20577"/>
          <ac:spMkLst>
            <pc:docMk/>
            <pc:sldMk cId="3874084666" sldId="279"/>
            <ac:spMk id="2" creationId="{8A5EFB4C-9A5D-E66D-A157-658EEB02F176}"/>
          </ac:spMkLst>
        </pc:spChg>
        <pc:spChg chg="mod">
          <ac:chgData name="Chloe Smelser" userId="S::tuo20025@temple.edu::eb630e92-5e9b-4b0b-a60b-e5d795cfdea3" providerId="AD" clId="Web-{811263F0-69F7-09AF-A53A-F39ECFC5F2CC}" dt="2024-04-24T18:31:13.988" v="45" actId="20577"/>
          <ac:spMkLst>
            <pc:docMk/>
            <pc:sldMk cId="3874084666" sldId="279"/>
            <ac:spMk id="3" creationId="{54F6EEE7-BBE6-AA07-ACB8-BF289748B1E1}"/>
          </ac:spMkLst>
        </pc:spChg>
      </pc:sldChg>
      <pc:sldChg chg="modSp add ord">
        <pc:chgData name="Chloe Smelser" userId="S::tuo20025@temple.edu::eb630e92-5e9b-4b0b-a60b-e5d795cfdea3" providerId="AD" clId="Web-{811263F0-69F7-09AF-A53A-F39ECFC5F2CC}" dt="2024-04-24T18:32:37.178" v="66" actId="20577"/>
        <pc:sldMkLst>
          <pc:docMk/>
          <pc:sldMk cId="284305763" sldId="280"/>
        </pc:sldMkLst>
        <pc:spChg chg="mod">
          <ac:chgData name="Chloe Smelser" userId="S::tuo20025@temple.edu::eb630e92-5e9b-4b0b-a60b-e5d795cfdea3" providerId="AD" clId="Web-{811263F0-69F7-09AF-A53A-F39ECFC5F2CC}" dt="2024-04-24T18:32:37.178" v="66" actId="20577"/>
          <ac:spMkLst>
            <pc:docMk/>
            <pc:sldMk cId="284305763" sldId="280"/>
            <ac:spMk id="2" creationId="{8A5EFB4C-9A5D-E66D-A157-658EEB02F176}"/>
          </ac:spMkLst>
        </pc:spChg>
      </pc:sldChg>
      <pc:sldChg chg="modSp add replId">
        <pc:chgData name="Chloe Smelser" userId="S::tuo20025@temple.edu::eb630e92-5e9b-4b0b-a60b-e5d795cfdea3" providerId="AD" clId="Web-{811263F0-69F7-09AF-A53A-F39ECFC5F2CC}" dt="2024-04-24T18:32:05.458" v="55" actId="20577"/>
        <pc:sldMkLst>
          <pc:docMk/>
          <pc:sldMk cId="1662123325" sldId="281"/>
        </pc:sldMkLst>
        <pc:spChg chg="mod">
          <ac:chgData name="Chloe Smelser" userId="S::tuo20025@temple.edu::eb630e92-5e9b-4b0b-a60b-e5d795cfdea3" providerId="AD" clId="Web-{811263F0-69F7-09AF-A53A-F39ECFC5F2CC}" dt="2024-04-24T18:32:05.458" v="55" actId="20577"/>
          <ac:spMkLst>
            <pc:docMk/>
            <pc:sldMk cId="1662123325" sldId="281"/>
            <ac:spMk id="2" creationId="{8A5EFB4C-9A5D-E66D-A157-658EEB02F176}"/>
          </ac:spMkLst>
        </pc:spChg>
      </pc:sldChg>
      <pc:sldChg chg="add replId">
        <pc:chgData name="Chloe Smelser" userId="S::tuo20025@temple.edu::eb630e92-5e9b-4b0b-a60b-e5d795cfdea3" providerId="AD" clId="Web-{811263F0-69F7-09AF-A53A-F39ECFC5F2CC}" dt="2024-04-24T18:32:13.224" v="58"/>
        <pc:sldMkLst>
          <pc:docMk/>
          <pc:sldMk cId="91874891" sldId="282"/>
        </pc:sldMkLst>
      </pc:sldChg>
      <pc:sldChg chg="add del replId">
        <pc:chgData name="Chloe Smelser" userId="S::tuo20025@temple.edu::eb630e92-5e9b-4b0b-a60b-e5d795cfdea3" providerId="AD" clId="Web-{811263F0-69F7-09AF-A53A-F39ECFC5F2CC}" dt="2024-04-24T18:33:02.975" v="68"/>
        <pc:sldMkLst>
          <pc:docMk/>
          <pc:sldMk cId="2788286922" sldId="283"/>
        </pc:sldMkLst>
      </pc:sldChg>
      <pc:sldMasterChg chg="addSldLayout">
        <pc:chgData name="Chloe Smelser" userId="S::tuo20025@temple.edu::eb630e92-5e9b-4b0b-a60b-e5d795cfdea3" providerId="AD" clId="Web-{811263F0-69F7-09AF-A53A-F39ECFC5F2CC}" dt="2024-04-24T18:29:45.924" v="20"/>
        <pc:sldMasterMkLst>
          <pc:docMk/>
          <pc:sldMasterMk cId="3013322262" sldId="2147483684"/>
        </pc:sldMasterMkLst>
        <pc:sldLayoutChg chg="add">
          <pc:chgData name="Chloe Smelser" userId="S::tuo20025@temple.edu::eb630e92-5e9b-4b0b-a60b-e5d795cfdea3" providerId="AD" clId="Web-{811263F0-69F7-09AF-A53A-F39ECFC5F2CC}" dt="2024-04-24T18:29:45.924" v="20"/>
          <pc:sldLayoutMkLst>
            <pc:docMk/>
            <pc:sldMasterMk cId="3013322262" sldId="2147483684"/>
            <pc:sldLayoutMk cId="1633686047" sldId="2147483694"/>
          </pc:sldLayoutMkLst>
        </pc:sldLayoutChg>
      </pc:sldMasterChg>
    </pc:docChg>
  </pc:docChgLst>
  <pc:docChgLst>
    <pc:chgData name="Stacy R. Phillips" userId="S::srklay@temple.edu::759fcead-5ff4-4262-9d28-e3c0eae4d504" providerId="AD" clId="Web-{036964FA-0DDD-4D24-BEEB-41C482387D2D}"/>
    <pc:docChg chg="modSld">
      <pc:chgData name="Stacy R. Phillips" userId="S::srklay@temple.edu::759fcead-5ff4-4262-9d28-e3c0eae4d504" providerId="AD" clId="Web-{036964FA-0DDD-4D24-BEEB-41C482387D2D}" dt="2024-11-14T13:45:08.572" v="3"/>
      <pc:docMkLst>
        <pc:docMk/>
      </pc:docMkLst>
      <pc:sldChg chg="modNotes">
        <pc:chgData name="Stacy R. Phillips" userId="S::srklay@temple.edu::759fcead-5ff4-4262-9d28-e3c0eae4d504" providerId="AD" clId="Web-{036964FA-0DDD-4D24-BEEB-41C482387D2D}" dt="2024-11-14T13:45:08.572" v="3"/>
        <pc:sldMkLst>
          <pc:docMk/>
          <pc:sldMk cId="2826148218" sldId="298"/>
        </pc:sldMkLst>
      </pc:sldChg>
    </pc:docChg>
  </pc:docChgLst>
  <pc:docChgLst>
    <pc:chgData name="Jonathan Fulton" userId="S::tut99023@temple.edu::61498458-50e8-483b-845f-97bb78cecd39" providerId="AD" clId="Web-{95348ED2-60CB-AC01-6145-5A33FC08863C}"/>
    <pc:docChg chg="mod">
      <pc:chgData name="Jonathan Fulton" userId="S::tut99023@temple.edu::61498458-50e8-483b-845f-97bb78cecd39" providerId="AD" clId="Web-{95348ED2-60CB-AC01-6145-5A33FC08863C}" dt="2024-07-25T12:25:47.675" v="1"/>
      <pc:docMkLst>
        <pc:docMk/>
      </pc:docMkLst>
      <pc:sldChg chg="addCm">
        <pc:chgData name="Jonathan Fulton" userId="S::tut99023@temple.edu::61498458-50e8-483b-845f-97bb78cecd39" providerId="AD" clId="Web-{95348ED2-60CB-AC01-6145-5A33FC08863C}" dt="2024-07-25T12:25:47.675" v="1"/>
        <pc:sldMkLst>
          <pc:docMk/>
          <pc:sldMk cId="963530" sldId="336"/>
        </pc:sldMkLst>
        <pc:extLst>
          <p:ext xmlns:p="http://schemas.openxmlformats.org/presentationml/2006/main" uri="{D6D511B9-2390-475A-947B-AFAB55BFBCF1}">
            <pc226:cmChg xmlns:pc226="http://schemas.microsoft.com/office/powerpoint/2022/06/main/command" chg="add">
              <pc226:chgData name="Jonathan Fulton" userId="S::tut99023@temple.edu::61498458-50e8-483b-845f-97bb78cecd39" providerId="AD" clId="Web-{95348ED2-60CB-AC01-6145-5A33FC08863C}" dt="2024-07-25T12:25:47.675" v="1"/>
              <pc2:cmMkLst xmlns:pc2="http://schemas.microsoft.com/office/powerpoint/2019/9/main/command">
                <pc:docMk/>
                <pc:sldMk cId="963530" sldId="336"/>
                <pc2:cmMk id="{7F3F9057-10DC-49C7-A47D-2E2523A6B660}"/>
              </pc2:cmMkLst>
            </pc226:cmChg>
          </p:ext>
        </pc:extLst>
      </pc:sldChg>
    </pc:docChg>
  </pc:docChgLst>
  <pc:docChgLst>
    <pc:chgData name="Chloe Smelser" userId="S::tuo20025@temple.edu::eb630e92-5e9b-4b0b-a60b-e5d795cfdea3" providerId="AD" clId="Web-{F1BF5DC6-BE3D-FF64-DB3E-C4D2B4CA3FA1}"/>
    <pc:docChg chg="mod addSld modSld sldOrd">
      <pc:chgData name="Chloe Smelser" userId="S::tuo20025@temple.edu::eb630e92-5e9b-4b0b-a60b-e5d795cfdea3" providerId="AD" clId="Web-{F1BF5DC6-BE3D-FF64-DB3E-C4D2B4CA3FA1}" dt="2024-07-29T18:48:32.890" v="489"/>
      <pc:docMkLst>
        <pc:docMk/>
      </pc:docMkLst>
      <pc:sldChg chg="ord">
        <pc:chgData name="Chloe Smelser" userId="S::tuo20025@temple.edu::eb630e92-5e9b-4b0b-a60b-e5d795cfdea3" providerId="AD" clId="Web-{F1BF5DC6-BE3D-FF64-DB3E-C4D2B4CA3FA1}" dt="2024-07-29T15:26:56.240" v="3"/>
        <pc:sldMkLst>
          <pc:docMk/>
          <pc:sldMk cId="284305763" sldId="280"/>
        </pc:sldMkLst>
      </pc:sldChg>
      <pc:sldChg chg="modSp">
        <pc:chgData name="Chloe Smelser" userId="S::tuo20025@temple.edu::eb630e92-5e9b-4b0b-a60b-e5d795cfdea3" providerId="AD" clId="Web-{F1BF5DC6-BE3D-FF64-DB3E-C4D2B4CA3FA1}" dt="2024-07-29T15:27:12.162" v="10" actId="20577"/>
        <pc:sldMkLst>
          <pc:docMk/>
          <pc:sldMk cId="2403740665" sldId="331"/>
        </pc:sldMkLst>
        <pc:spChg chg="mod">
          <ac:chgData name="Chloe Smelser" userId="S::tuo20025@temple.edu::eb630e92-5e9b-4b0b-a60b-e5d795cfdea3" providerId="AD" clId="Web-{F1BF5DC6-BE3D-FF64-DB3E-C4D2B4CA3FA1}" dt="2024-07-29T15:27:12.162" v="10" actId="20577"/>
          <ac:spMkLst>
            <pc:docMk/>
            <pc:sldMk cId="2403740665" sldId="331"/>
            <ac:spMk id="2" creationId="{8A5EFB4C-9A5D-E66D-A157-658EEB02F176}"/>
          </ac:spMkLst>
        </pc:spChg>
      </pc:sldChg>
      <pc:sldChg chg="ord">
        <pc:chgData name="Chloe Smelser" userId="S::tuo20025@temple.edu::eb630e92-5e9b-4b0b-a60b-e5d795cfdea3" providerId="AD" clId="Web-{F1BF5DC6-BE3D-FF64-DB3E-C4D2B4CA3FA1}" dt="2024-07-29T15:26:56.240" v="2"/>
        <pc:sldMkLst>
          <pc:docMk/>
          <pc:sldMk cId="963530" sldId="336"/>
        </pc:sldMkLst>
      </pc:sldChg>
      <pc:sldChg chg="ord">
        <pc:chgData name="Chloe Smelser" userId="S::tuo20025@temple.edu::eb630e92-5e9b-4b0b-a60b-e5d795cfdea3" providerId="AD" clId="Web-{F1BF5DC6-BE3D-FF64-DB3E-C4D2B4CA3FA1}" dt="2024-07-29T15:26:56.240" v="0"/>
        <pc:sldMkLst>
          <pc:docMk/>
          <pc:sldMk cId="549030127" sldId="337"/>
        </pc:sldMkLst>
      </pc:sldChg>
      <pc:sldChg chg="ord">
        <pc:chgData name="Chloe Smelser" userId="S::tuo20025@temple.edu::eb630e92-5e9b-4b0b-a60b-e5d795cfdea3" providerId="AD" clId="Web-{F1BF5DC6-BE3D-FF64-DB3E-C4D2B4CA3FA1}" dt="2024-07-29T15:26:56.240" v="1"/>
        <pc:sldMkLst>
          <pc:docMk/>
          <pc:sldMk cId="2628912966" sldId="338"/>
        </pc:sldMkLst>
      </pc:sldChg>
      <pc:sldChg chg="modSp new ord addCm">
        <pc:chgData name="Chloe Smelser" userId="S::tuo20025@temple.edu::eb630e92-5e9b-4b0b-a60b-e5d795cfdea3" providerId="AD" clId="Web-{F1BF5DC6-BE3D-FF64-DB3E-C4D2B4CA3FA1}" dt="2024-07-29T18:10:06.167" v="298" actId="20577"/>
        <pc:sldMkLst>
          <pc:docMk/>
          <pc:sldMk cId="3876254737" sldId="340"/>
        </pc:sldMkLst>
        <pc:spChg chg="mod">
          <ac:chgData name="Chloe Smelser" userId="S::tuo20025@temple.edu::eb630e92-5e9b-4b0b-a60b-e5d795cfdea3" providerId="AD" clId="Web-{F1BF5DC6-BE3D-FF64-DB3E-C4D2B4CA3FA1}" dt="2024-07-29T15:36:14.726" v="33" actId="20577"/>
          <ac:spMkLst>
            <pc:docMk/>
            <pc:sldMk cId="3876254737" sldId="340"/>
            <ac:spMk id="2" creationId="{82AACF54-0195-B6DC-70A9-77FAC142488E}"/>
          </ac:spMkLst>
        </pc:spChg>
        <pc:spChg chg="mod">
          <ac:chgData name="Chloe Smelser" userId="S::tuo20025@temple.edu::eb630e92-5e9b-4b0b-a60b-e5d795cfdea3" providerId="AD" clId="Web-{F1BF5DC6-BE3D-FF64-DB3E-C4D2B4CA3FA1}" dt="2024-07-29T18:10:06.167" v="298" actId="20577"/>
          <ac:spMkLst>
            <pc:docMk/>
            <pc:sldMk cId="3876254737" sldId="340"/>
            <ac:spMk id="3" creationId="{66E56033-B175-D635-B654-03121A7705C5}"/>
          </ac:spMkLst>
        </pc:spChg>
        <pc:extLst>
          <p:ext xmlns:p="http://schemas.openxmlformats.org/presentationml/2006/main" uri="{D6D511B9-2390-475A-947B-AFAB55BFBCF1}">
            <pc226:cmChg xmlns:pc226="http://schemas.microsoft.com/office/powerpoint/2022/06/main/command" chg="add">
              <pc226:chgData name="Chloe Smelser" userId="S::tuo20025@temple.edu::eb630e92-5e9b-4b0b-a60b-e5d795cfdea3" providerId="AD" clId="Web-{F1BF5DC6-BE3D-FF64-DB3E-C4D2B4CA3FA1}" dt="2024-07-29T15:36:01.741" v="23"/>
              <pc2:cmMkLst xmlns:pc2="http://schemas.microsoft.com/office/powerpoint/2019/9/main/command">
                <pc:docMk/>
                <pc:sldMk cId="3876254737" sldId="340"/>
                <pc2:cmMk id="{E8289B52-9C30-4DB8-AFE8-969F342A6527}"/>
              </pc2:cmMkLst>
            </pc226:cmChg>
          </p:ext>
        </pc:extLst>
      </pc:sldChg>
      <pc:sldChg chg="addSp delSp modSp new modNotes">
        <pc:chgData name="Chloe Smelser" userId="S::tuo20025@temple.edu::eb630e92-5e9b-4b0b-a60b-e5d795cfdea3" providerId="AD" clId="Web-{F1BF5DC6-BE3D-FF64-DB3E-C4D2B4CA3FA1}" dt="2024-07-29T17:32:46.434" v="151"/>
        <pc:sldMkLst>
          <pc:docMk/>
          <pc:sldMk cId="118244696" sldId="341"/>
        </pc:sldMkLst>
        <pc:spChg chg="mod">
          <ac:chgData name="Chloe Smelser" userId="S::tuo20025@temple.edu::eb630e92-5e9b-4b0b-a60b-e5d795cfdea3" providerId="AD" clId="Web-{F1BF5DC6-BE3D-FF64-DB3E-C4D2B4CA3FA1}" dt="2024-07-29T15:38:13.588" v="53" actId="20577"/>
          <ac:spMkLst>
            <pc:docMk/>
            <pc:sldMk cId="118244696" sldId="341"/>
            <ac:spMk id="2" creationId="{8F26C430-CB55-B0BE-48AA-EC0C1FA78F50}"/>
          </ac:spMkLst>
        </pc:spChg>
        <pc:spChg chg="del">
          <ac:chgData name="Chloe Smelser" userId="S::tuo20025@temple.edu::eb630e92-5e9b-4b0b-a60b-e5d795cfdea3" providerId="AD" clId="Web-{F1BF5DC6-BE3D-FF64-DB3E-C4D2B4CA3FA1}" dt="2024-07-29T15:37:11.493" v="35"/>
          <ac:spMkLst>
            <pc:docMk/>
            <pc:sldMk cId="118244696" sldId="341"/>
            <ac:spMk id="3" creationId="{56CB4660-D3D3-5E08-FEF6-B003C805659D}"/>
          </ac:spMkLst>
        </pc:spChg>
        <pc:spChg chg="add del mod">
          <ac:chgData name="Chloe Smelser" userId="S::tuo20025@temple.edu::eb630e92-5e9b-4b0b-a60b-e5d795cfdea3" providerId="AD" clId="Web-{F1BF5DC6-BE3D-FF64-DB3E-C4D2B4CA3FA1}" dt="2024-07-29T17:32:28.949" v="145"/>
          <ac:spMkLst>
            <pc:docMk/>
            <pc:sldMk cId="118244696" sldId="341"/>
            <ac:spMk id="3" creationId="{F1236869-681F-D916-2188-7A433F752913}"/>
          </ac:spMkLst>
        </pc:spChg>
        <pc:spChg chg="add del mod">
          <ac:chgData name="Chloe Smelser" userId="S::tuo20025@temple.edu::eb630e92-5e9b-4b0b-a60b-e5d795cfdea3" providerId="AD" clId="Web-{F1BF5DC6-BE3D-FF64-DB3E-C4D2B4CA3FA1}" dt="2024-07-29T17:32:39.059" v="148"/>
          <ac:spMkLst>
            <pc:docMk/>
            <pc:sldMk cId="118244696" sldId="341"/>
            <ac:spMk id="4" creationId="{67A76267-E401-E5D8-2646-8239D5E576FE}"/>
          </ac:spMkLst>
        </pc:spChg>
        <pc:spChg chg="add del mod">
          <ac:chgData name="Chloe Smelser" userId="S::tuo20025@temple.edu::eb630e92-5e9b-4b0b-a60b-e5d795cfdea3" providerId="AD" clId="Web-{F1BF5DC6-BE3D-FF64-DB3E-C4D2B4CA3FA1}" dt="2024-07-29T15:37:52.885" v="39"/>
          <ac:spMkLst>
            <pc:docMk/>
            <pc:sldMk cId="118244696" sldId="341"/>
            <ac:spMk id="6" creationId="{C571CA1A-71FF-5DBE-B68D-EBF96CB7970F}"/>
          </ac:spMkLst>
        </pc:spChg>
        <pc:picChg chg="add del mod ord">
          <ac:chgData name="Chloe Smelser" userId="S::tuo20025@temple.edu::eb630e92-5e9b-4b0b-a60b-e5d795cfdea3" providerId="AD" clId="Web-{F1BF5DC6-BE3D-FF64-DB3E-C4D2B4CA3FA1}" dt="2024-07-29T15:37:45.931" v="38"/>
          <ac:picMkLst>
            <pc:docMk/>
            <pc:sldMk cId="118244696" sldId="341"/>
            <ac:picMk id="4" creationId="{259E904E-9232-F60D-7196-919562DF7705}"/>
          </ac:picMkLst>
        </pc:picChg>
        <pc:picChg chg="add mod ord">
          <ac:chgData name="Chloe Smelser" userId="S::tuo20025@temple.edu::eb630e92-5e9b-4b0b-a60b-e5d795cfdea3" providerId="AD" clId="Web-{F1BF5DC6-BE3D-FF64-DB3E-C4D2B4CA3FA1}" dt="2024-07-29T15:38:00.666" v="41" actId="14100"/>
          <ac:picMkLst>
            <pc:docMk/>
            <pc:sldMk cId="118244696" sldId="341"/>
            <ac:picMk id="7" creationId="{2376FDB0-BCB6-1B4D-9846-6623AA0E1860}"/>
          </ac:picMkLst>
        </pc:picChg>
      </pc:sldChg>
      <pc:sldChg chg="modSp add replId">
        <pc:chgData name="Chloe Smelser" userId="S::tuo20025@temple.edu::eb630e92-5e9b-4b0b-a60b-e5d795cfdea3" providerId="AD" clId="Web-{F1BF5DC6-BE3D-FF64-DB3E-C4D2B4CA3FA1}" dt="2024-07-29T15:39:25.856" v="71" actId="20577"/>
        <pc:sldMkLst>
          <pc:docMk/>
          <pc:sldMk cId="170213865" sldId="342"/>
        </pc:sldMkLst>
        <pc:spChg chg="mod">
          <ac:chgData name="Chloe Smelser" userId="S::tuo20025@temple.edu::eb630e92-5e9b-4b0b-a60b-e5d795cfdea3" providerId="AD" clId="Web-{F1BF5DC6-BE3D-FF64-DB3E-C4D2B4CA3FA1}" dt="2024-07-29T15:39:22.387" v="70" actId="20577"/>
          <ac:spMkLst>
            <pc:docMk/>
            <pc:sldMk cId="170213865" sldId="342"/>
            <ac:spMk id="2" creationId="{8A5EFB4C-9A5D-E66D-A157-658EEB02F176}"/>
          </ac:spMkLst>
        </pc:spChg>
        <pc:spChg chg="mod">
          <ac:chgData name="Chloe Smelser" userId="S::tuo20025@temple.edu::eb630e92-5e9b-4b0b-a60b-e5d795cfdea3" providerId="AD" clId="Web-{F1BF5DC6-BE3D-FF64-DB3E-C4D2B4CA3FA1}" dt="2024-07-29T15:39:25.856" v="71" actId="20577"/>
          <ac:spMkLst>
            <pc:docMk/>
            <pc:sldMk cId="170213865" sldId="342"/>
            <ac:spMk id="3" creationId="{54F6EEE7-BBE6-AA07-ACB8-BF289748B1E1}"/>
          </ac:spMkLst>
        </pc:spChg>
      </pc:sldChg>
      <pc:sldChg chg="modSp new addCm">
        <pc:chgData name="Chloe Smelser" userId="S::tuo20025@temple.edu::eb630e92-5e9b-4b0b-a60b-e5d795cfdea3" providerId="AD" clId="Web-{F1BF5DC6-BE3D-FF64-DB3E-C4D2B4CA3FA1}" dt="2024-07-29T15:42:23.642" v="133"/>
        <pc:sldMkLst>
          <pc:docMk/>
          <pc:sldMk cId="1782913510" sldId="343"/>
        </pc:sldMkLst>
        <pc:spChg chg="mod">
          <ac:chgData name="Chloe Smelser" userId="S::tuo20025@temple.edu::eb630e92-5e9b-4b0b-a60b-e5d795cfdea3" providerId="AD" clId="Web-{F1BF5DC6-BE3D-FF64-DB3E-C4D2B4CA3FA1}" dt="2024-07-29T15:40:10.185" v="102" actId="20577"/>
          <ac:spMkLst>
            <pc:docMk/>
            <pc:sldMk cId="1782913510" sldId="343"/>
            <ac:spMk id="2" creationId="{E7548386-EB04-13D5-0CFA-72C9FF01FD4F}"/>
          </ac:spMkLst>
        </pc:spChg>
        <pc:extLst>
          <p:ext xmlns:p="http://schemas.openxmlformats.org/presentationml/2006/main" uri="{D6D511B9-2390-475A-947B-AFAB55BFBCF1}">
            <pc226:cmChg xmlns:pc226="http://schemas.microsoft.com/office/powerpoint/2022/06/main/command" chg="add">
              <pc226:chgData name="Chloe Smelser" userId="S::tuo20025@temple.edu::eb630e92-5e9b-4b0b-a60b-e5d795cfdea3" providerId="AD" clId="Web-{F1BF5DC6-BE3D-FF64-DB3E-C4D2B4CA3FA1}" dt="2024-07-29T15:42:23.642" v="133"/>
              <pc2:cmMkLst xmlns:pc2="http://schemas.microsoft.com/office/powerpoint/2019/9/main/command">
                <pc:docMk/>
                <pc:sldMk cId="1782913510" sldId="343"/>
                <pc2:cmMk id="{64AAF0E6-9441-45D4-95FE-01A4F788A810}"/>
              </pc2:cmMkLst>
            </pc226:cmChg>
          </p:ext>
        </pc:extLst>
      </pc:sldChg>
      <pc:sldChg chg="modSp new addCm modNotes">
        <pc:chgData name="Chloe Smelser" userId="S::tuo20025@temple.edu::eb630e92-5e9b-4b0b-a60b-e5d795cfdea3" providerId="AD" clId="Web-{F1BF5DC6-BE3D-FF64-DB3E-C4D2B4CA3FA1}" dt="2024-07-29T18:09:01.493" v="233"/>
        <pc:sldMkLst>
          <pc:docMk/>
          <pc:sldMk cId="4028628324" sldId="344"/>
        </pc:sldMkLst>
        <pc:spChg chg="mod">
          <ac:chgData name="Chloe Smelser" userId="S::tuo20025@temple.edu::eb630e92-5e9b-4b0b-a60b-e5d795cfdea3" providerId="AD" clId="Web-{F1BF5DC6-BE3D-FF64-DB3E-C4D2B4CA3FA1}" dt="2024-07-29T15:40:46.405" v="132" actId="20577"/>
          <ac:spMkLst>
            <pc:docMk/>
            <pc:sldMk cId="4028628324" sldId="344"/>
            <ac:spMk id="2" creationId="{E5A287B3-23B8-0E30-2F15-0B07FE6F7220}"/>
          </ac:spMkLst>
        </pc:spChg>
        <pc:spChg chg="mod">
          <ac:chgData name="Chloe Smelser" userId="S::tuo20025@temple.edu::eb630e92-5e9b-4b0b-a60b-e5d795cfdea3" providerId="AD" clId="Web-{F1BF5DC6-BE3D-FF64-DB3E-C4D2B4CA3FA1}" dt="2024-07-29T18:07:57.975" v="232" actId="20577"/>
          <ac:spMkLst>
            <pc:docMk/>
            <pc:sldMk cId="4028628324" sldId="344"/>
            <ac:spMk id="3" creationId="{6952A570-406D-CECE-B65D-1332A0545712}"/>
          </ac:spMkLst>
        </pc:spChg>
        <pc:extLst>
          <p:ext xmlns:p="http://schemas.openxmlformats.org/presentationml/2006/main" uri="{D6D511B9-2390-475A-947B-AFAB55BFBCF1}">
            <pc226:cmChg xmlns:pc226="http://schemas.microsoft.com/office/powerpoint/2022/06/main/command" chg="add">
              <pc226:chgData name="Chloe Smelser" userId="S::tuo20025@temple.edu::eb630e92-5e9b-4b0b-a60b-e5d795cfdea3" providerId="AD" clId="Web-{F1BF5DC6-BE3D-FF64-DB3E-C4D2B4CA3FA1}" dt="2024-07-29T18:09:01.493" v="233"/>
              <pc2:cmMkLst xmlns:pc2="http://schemas.microsoft.com/office/powerpoint/2019/9/main/command">
                <pc:docMk/>
                <pc:sldMk cId="4028628324" sldId="344"/>
                <pc2:cmMk id="{E1956F96-689B-4037-B3AB-D0A782B54D29}"/>
              </pc2:cmMkLst>
            </pc226:cmChg>
          </p:ext>
        </pc:extLst>
      </pc:sldChg>
      <pc:sldChg chg="addSp delSp modSp new ord modNotes">
        <pc:chgData name="Chloe Smelser" userId="S::tuo20025@temple.edu::eb630e92-5e9b-4b0b-a60b-e5d795cfdea3" providerId="AD" clId="Web-{F1BF5DC6-BE3D-FF64-DB3E-C4D2B4CA3FA1}" dt="2024-07-29T18:04:32.297" v="167"/>
        <pc:sldMkLst>
          <pc:docMk/>
          <pc:sldMk cId="769725457" sldId="345"/>
        </pc:sldMkLst>
        <pc:spChg chg="del">
          <ac:chgData name="Chloe Smelser" userId="S::tuo20025@temple.edu::eb630e92-5e9b-4b0b-a60b-e5d795cfdea3" providerId="AD" clId="Web-{F1BF5DC6-BE3D-FF64-DB3E-C4D2B4CA3FA1}" dt="2024-07-29T18:03:33.405" v="153"/>
          <ac:spMkLst>
            <pc:docMk/>
            <pc:sldMk cId="769725457" sldId="345"/>
            <ac:spMk id="3" creationId="{9C1698D1-8028-3D74-02C0-85AD6255EC76}"/>
          </ac:spMkLst>
        </pc:spChg>
        <pc:spChg chg="add del mod">
          <ac:chgData name="Chloe Smelser" userId="S::tuo20025@temple.edu::eb630e92-5e9b-4b0b-a60b-e5d795cfdea3" providerId="AD" clId="Web-{F1BF5DC6-BE3D-FF64-DB3E-C4D2B4CA3FA1}" dt="2024-07-29T18:04:11.063" v="161"/>
          <ac:spMkLst>
            <pc:docMk/>
            <pc:sldMk cId="769725457" sldId="345"/>
            <ac:spMk id="5" creationId="{FD27909C-EF5C-78CC-54B0-1FE8D45DE77E}"/>
          </ac:spMkLst>
        </pc:spChg>
        <pc:picChg chg="add mod ord">
          <ac:chgData name="Chloe Smelser" userId="S::tuo20025@temple.edu::eb630e92-5e9b-4b0b-a60b-e5d795cfdea3" providerId="AD" clId="Web-{F1BF5DC6-BE3D-FF64-DB3E-C4D2B4CA3FA1}" dt="2024-07-29T18:03:47.718" v="157" actId="1076"/>
          <ac:picMkLst>
            <pc:docMk/>
            <pc:sldMk cId="769725457" sldId="345"/>
            <ac:picMk id="4" creationId="{E81391FF-F877-DC03-EC8D-F04C1EC11656}"/>
          </ac:picMkLst>
        </pc:picChg>
      </pc:sldChg>
      <pc:sldChg chg="addSp delSp modSp new modNotes">
        <pc:chgData name="Chloe Smelser" userId="S::tuo20025@temple.edu::eb630e92-5e9b-4b0b-a60b-e5d795cfdea3" providerId="AD" clId="Web-{F1BF5DC6-BE3D-FF64-DB3E-C4D2B4CA3FA1}" dt="2024-07-29T18:48:32.890" v="489"/>
        <pc:sldMkLst>
          <pc:docMk/>
          <pc:sldMk cId="253817990" sldId="346"/>
        </pc:sldMkLst>
        <pc:spChg chg="mod">
          <ac:chgData name="Chloe Smelser" userId="S::tuo20025@temple.edu::eb630e92-5e9b-4b0b-a60b-e5d795cfdea3" providerId="AD" clId="Web-{F1BF5DC6-BE3D-FF64-DB3E-C4D2B4CA3FA1}" dt="2024-07-29T18:32:18.924" v="346" actId="20577"/>
          <ac:spMkLst>
            <pc:docMk/>
            <pc:sldMk cId="253817990" sldId="346"/>
            <ac:spMk id="2" creationId="{5F4CBBCB-F48A-834E-3C23-7118EB73024B}"/>
          </ac:spMkLst>
        </pc:spChg>
        <pc:spChg chg="del">
          <ac:chgData name="Chloe Smelser" userId="S::tuo20025@temple.edu::eb630e92-5e9b-4b0b-a60b-e5d795cfdea3" providerId="AD" clId="Web-{F1BF5DC6-BE3D-FF64-DB3E-C4D2B4CA3FA1}" dt="2024-07-29T18:23:46.519" v="300"/>
          <ac:spMkLst>
            <pc:docMk/>
            <pc:sldMk cId="253817990" sldId="346"/>
            <ac:spMk id="3" creationId="{C5E43CAD-9529-2175-DD58-126CB04959C9}"/>
          </ac:spMkLst>
        </pc:spChg>
        <pc:spChg chg="add del mod">
          <ac:chgData name="Chloe Smelser" userId="S::tuo20025@temple.edu::eb630e92-5e9b-4b0b-a60b-e5d795cfdea3" providerId="AD" clId="Web-{F1BF5DC6-BE3D-FF64-DB3E-C4D2B4CA3FA1}" dt="2024-07-29T18:28:42.184" v="307"/>
          <ac:spMkLst>
            <pc:docMk/>
            <pc:sldMk cId="253817990" sldId="346"/>
            <ac:spMk id="7" creationId="{1423F9D8-DAE2-C108-699E-321D17D916C8}"/>
          </ac:spMkLst>
        </pc:spChg>
        <pc:picChg chg="add del mod ord">
          <ac:chgData name="Chloe Smelser" userId="S::tuo20025@temple.edu::eb630e92-5e9b-4b0b-a60b-e5d795cfdea3" providerId="AD" clId="Web-{F1BF5DC6-BE3D-FF64-DB3E-C4D2B4CA3FA1}" dt="2024-07-29T18:28:02.823" v="306"/>
          <ac:picMkLst>
            <pc:docMk/>
            <pc:sldMk cId="253817990" sldId="346"/>
            <ac:picMk id="4" creationId="{659018D5-7D7F-2380-1F18-E70ED3A6EDB4}"/>
          </ac:picMkLst>
        </pc:picChg>
        <pc:picChg chg="add del mod">
          <ac:chgData name="Chloe Smelser" userId="S::tuo20025@temple.edu::eb630e92-5e9b-4b0b-a60b-e5d795cfdea3" providerId="AD" clId="Web-{F1BF5DC6-BE3D-FF64-DB3E-C4D2B4CA3FA1}" dt="2024-07-29T18:28:02.011" v="305"/>
          <ac:picMkLst>
            <pc:docMk/>
            <pc:sldMk cId="253817990" sldId="346"/>
            <ac:picMk id="5" creationId="{5A6CBE18-7AF4-8DB2-574C-8CCC05BE1207}"/>
          </ac:picMkLst>
        </pc:picChg>
        <pc:picChg chg="add mod ord">
          <ac:chgData name="Chloe Smelser" userId="S::tuo20025@temple.edu::eb630e92-5e9b-4b0b-a60b-e5d795cfdea3" providerId="AD" clId="Web-{F1BF5DC6-BE3D-FF64-DB3E-C4D2B4CA3FA1}" dt="2024-07-29T18:28:42.199" v="308"/>
          <ac:picMkLst>
            <pc:docMk/>
            <pc:sldMk cId="253817990" sldId="346"/>
            <ac:picMk id="8" creationId="{CA93AE90-8410-1B8B-5884-5D5F00B7B351}"/>
          </ac:picMkLst>
        </pc:picChg>
      </pc:sldChg>
      <pc:sldChg chg="addSp delSp modSp new modNotes">
        <pc:chgData name="Chloe Smelser" userId="S::tuo20025@temple.edu::eb630e92-5e9b-4b0b-a60b-e5d795cfdea3" providerId="AD" clId="Web-{F1BF5DC6-BE3D-FF64-DB3E-C4D2B4CA3FA1}" dt="2024-07-29T18:34:49.147" v="431" actId="20577"/>
        <pc:sldMkLst>
          <pc:docMk/>
          <pc:sldMk cId="1182418403" sldId="347"/>
        </pc:sldMkLst>
        <pc:spChg chg="mod">
          <ac:chgData name="Chloe Smelser" userId="S::tuo20025@temple.edu::eb630e92-5e9b-4b0b-a60b-e5d795cfdea3" providerId="AD" clId="Web-{F1BF5DC6-BE3D-FF64-DB3E-C4D2B4CA3FA1}" dt="2024-07-29T18:34:49.147" v="431" actId="20577"/>
          <ac:spMkLst>
            <pc:docMk/>
            <pc:sldMk cId="1182418403" sldId="347"/>
            <ac:spMk id="2" creationId="{0766CE89-FCD8-3A27-8FCD-F5F6C390A30E}"/>
          </ac:spMkLst>
        </pc:spChg>
        <pc:spChg chg="del">
          <ac:chgData name="Chloe Smelser" userId="S::tuo20025@temple.edu::eb630e92-5e9b-4b0b-a60b-e5d795cfdea3" providerId="AD" clId="Web-{F1BF5DC6-BE3D-FF64-DB3E-C4D2B4CA3FA1}" dt="2024-07-29T18:29:57.436" v="322"/>
          <ac:spMkLst>
            <pc:docMk/>
            <pc:sldMk cId="1182418403" sldId="347"/>
            <ac:spMk id="3" creationId="{76F320CA-26D9-DF5B-B60B-0632BB0A7991}"/>
          </ac:spMkLst>
        </pc:spChg>
        <pc:picChg chg="add mod ord">
          <ac:chgData name="Chloe Smelser" userId="S::tuo20025@temple.edu::eb630e92-5e9b-4b0b-a60b-e5d795cfdea3" providerId="AD" clId="Web-{F1BF5DC6-BE3D-FF64-DB3E-C4D2B4CA3FA1}" dt="2024-07-29T18:29:57.451" v="323"/>
          <ac:picMkLst>
            <pc:docMk/>
            <pc:sldMk cId="1182418403" sldId="347"/>
            <ac:picMk id="4" creationId="{D995CCDA-5054-0C51-C1A0-CB242E6CD314}"/>
          </ac:picMkLst>
        </pc:picChg>
      </pc:sldChg>
      <pc:sldChg chg="addSp delSp modSp new modNotes">
        <pc:chgData name="Chloe Smelser" userId="S::tuo20025@temple.edu::eb630e92-5e9b-4b0b-a60b-e5d795cfdea3" providerId="AD" clId="Web-{F1BF5DC6-BE3D-FF64-DB3E-C4D2B4CA3FA1}" dt="2024-07-29T18:33:17.879" v="406"/>
        <pc:sldMkLst>
          <pc:docMk/>
          <pc:sldMk cId="3702322473" sldId="348"/>
        </pc:sldMkLst>
        <pc:spChg chg="mod">
          <ac:chgData name="Chloe Smelser" userId="S::tuo20025@temple.edu::eb630e92-5e9b-4b0b-a60b-e5d795cfdea3" providerId="AD" clId="Web-{F1BF5DC6-BE3D-FF64-DB3E-C4D2B4CA3FA1}" dt="2024-07-29T18:33:17.504" v="404" actId="20577"/>
          <ac:spMkLst>
            <pc:docMk/>
            <pc:sldMk cId="3702322473" sldId="348"/>
            <ac:spMk id="2" creationId="{BDEAB060-385E-4D15-1BF5-D3DB1F58B6AA}"/>
          </ac:spMkLst>
        </pc:spChg>
        <pc:spChg chg="del">
          <ac:chgData name="Chloe Smelser" userId="S::tuo20025@temple.edu::eb630e92-5e9b-4b0b-a60b-e5d795cfdea3" providerId="AD" clId="Web-{F1BF5DC6-BE3D-FF64-DB3E-C4D2B4CA3FA1}" dt="2024-07-29T18:33:17.863" v="405"/>
          <ac:spMkLst>
            <pc:docMk/>
            <pc:sldMk cId="3702322473" sldId="348"/>
            <ac:spMk id="3" creationId="{56A2C3A8-6789-BF03-75B1-656503F42657}"/>
          </ac:spMkLst>
        </pc:spChg>
        <pc:picChg chg="add mod ord">
          <ac:chgData name="Chloe Smelser" userId="S::tuo20025@temple.edu::eb630e92-5e9b-4b0b-a60b-e5d795cfdea3" providerId="AD" clId="Web-{F1BF5DC6-BE3D-FF64-DB3E-C4D2B4CA3FA1}" dt="2024-07-29T18:33:17.879" v="406"/>
          <ac:picMkLst>
            <pc:docMk/>
            <pc:sldMk cId="3702322473" sldId="348"/>
            <ac:picMk id="4" creationId="{9509D875-C94E-811F-76F3-D3DBB356DB35}"/>
          </ac:picMkLst>
        </pc:picChg>
      </pc:sldChg>
    </pc:docChg>
  </pc:docChgLst>
  <pc:docChgLst>
    <pc:chgData name="Stacy R. Phillips" userId="S::srklay@temple.edu::759fcead-5ff4-4262-9d28-e3c0eae4d504" providerId="AD" clId="Web-{6F66ED78-1583-4057-ABB2-44313191DFA5}"/>
    <pc:docChg chg="addSld modSld">
      <pc:chgData name="Stacy R. Phillips" userId="S::srklay@temple.edu::759fcead-5ff4-4262-9d28-e3c0eae4d504" providerId="AD" clId="Web-{6F66ED78-1583-4057-ABB2-44313191DFA5}" dt="2024-08-14T17:47:14.199" v="58" actId="20577"/>
      <pc:docMkLst>
        <pc:docMk/>
      </pc:docMkLst>
      <pc:sldChg chg="modSp">
        <pc:chgData name="Stacy R. Phillips" userId="S::srklay@temple.edu::759fcead-5ff4-4262-9d28-e3c0eae4d504" providerId="AD" clId="Web-{6F66ED78-1583-4057-ABB2-44313191DFA5}" dt="2024-08-14T17:47:14.199" v="58" actId="20577"/>
        <pc:sldMkLst>
          <pc:docMk/>
          <pc:sldMk cId="1803190710" sldId="276"/>
        </pc:sldMkLst>
        <pc:spChg chg="mod">
          <ac:chgData name="Stacy R. Phillips" userId="S::srklay@temple.edu::759fcead-5ff4-4262-9d28-e3c0eae4d504" providerId="AD" clId="Web-{6F66ED78-1583-4057-ABB2-44313191DFA5}" dt="2024-08-14T17:47:14.199" v="58" actId="20577"/>
          <ac:spMkLst>
            <pc:docMk/>
            <pc:sldMk cId="1803190710" sldId="276"/>
            <ac:spMk id="3" creationId="{68853902-728A-8031-5F9E-F5288AC80F25}"/>
          </ac:spMkLst>
        </pc:spChg>
      </pc:sldChg>
      <pc:sldChg chg="modNotes">
        <pc:chgData name="Stacy R. Phillips" userId="S::srklay@temple.edu::759fcead-5ff4-4262-9d28-e3c0eae4d504" providerId="AD" clId="Web-{6F66ED78-1583-4057-ABB2-44313191DFA5}" dt="2024-08-14T17:35:45.699" v="45"/>
        <pc:sldMkLst>
          <pc:docMk/>
          <pc:sldMk cId="2403740665" sldId="331"/>
        </pc:sldMkLst>
      </pc:sldChg>
      <pc:sldChg chg="modSp">
        <pc:chgData name="Stacy R. Phillips" userId="S::srklay@temple.edu::759fcead-5ff4-4262-9d28-e3c0eae4d504" providerId="AD" clId="Web-{6F66ED78-1583-4057-ABB2-44313191DFA5}" dt="2024-08-14T17:25:44.407" v="8" actId="20577"/>
        <pc:sldMkLst>
          <pc:docMk/>
          <pc:sldMk cId="3876254737" sldId="340"/>
        </pc:sldMkLst>
        <pc:spChg chg="mod">
          <ac:chgData name="Stacy R. Phillips" userId="S::srklay@temple.edu::759fcead-5ff4-4262-9d28-e3c0eae4d504" providerId="AD" clId="Web-{6F66ED78-1583-4057-ABB2-44313191DFA5}" dt="2024-08-14T17:25:44.407" v="8" actId="20577"/>
          <ac:spMkLst>
            <pc:docMk/>
            <pc:sldMk cId="3876254737" sldId="340"/>
            <ac:spMk id="3" creationId="{66E56033-B175-D635-B654-03121A7705C5}"/>
          </ac:spMkLst>
        </pc:spChg>
      </pc:sldChg>
      <pc:sldChg chg="modSp">
        <pc:chgData name="Stacy R. Phillips" userId="S::srklay@temple.edu::759fcead-5ff4-4262-9d28-e3c0eae4d504" providerId="AD" clId="Web-{6F66ED78-1583-4057-ABB2-44313191DFA5}" dt="2024-08-14T17:23:54.883" v="5" actId="20577"/>
        <pc:sldMkLst>
          <pc:docMk/>
          <pc:sldMk cId="170213865" sldId="342"/>
        </pc:sldMkLst>
        <pc:spChg chg="mod">
          <ac:chgData name="Stacy R. Phillips" userId="S::srklay@temple.edu::759fcead-5ff4-4262-9d28-e3c0eae4d504" providerId="AD" clId="Web-{6F66ED78-1583-4057-ABB2-44313191DFA5}" dt="2024-08-14T17:23:54.883" v="5" actId="20577"/>
          <ac:spMkLst>
            <pc:docMk/>
            <pc:sldMk cId="170213865" sldId="342"/>
            <ac:spMk id="3" creationId="{54F6EEE7-BBE6-AA07-ACB8-BF289748B1E1}"/>
          </ac:spMkLst>
        </pc:spChg>
      </pc:sldChg>
      <pc:sldChg chg="modSp">
        <pc:chgData name="Stacy R. Phillips" userId="S::srklay@temple.edu::759fcead-5ff4-4262-9d28-e3c0eae4d504" providerId="AD" clId="Web-{6F66ED78-1583-4057-ABB2-44313191DFA5}" dt="2024-08-14T17:32:14.559" v="38" actId="20577"/>
        <pc:sldMkLst>
          <pc:docMk/>
          <pc:sldMk cId="3027188334" sldId="354"/>
        </pc:sldMkLst>
        <pc:spChg chg="mod">
          <ac:chgData name="Stacy R. Phillips" userId="S::srklay@temple.edu::759fcead-5ff4-4262-9d28-e3c0eae4d504" providerId="AD" clId="Web-{6F66ED78-1583-4057-ABB2-44313191DFA5}" dt="2024-08-14T17:32:14.559" v="38" actId="20577"/>
          <ac:spMkLst>
            <pc:docMk/>
            <pc:sldMk cId="3027188334" sldId="354"/>
            <ac:spMk id="3" creationId="{7C63E803-ADB3-49DB-A0D9-9DBD5906D4BD}"/>
          </ac:spMkLst>
        </pc:spChg>
      </pc:sldChg>
      <pc:sldChg chg="modNotes">
        <pc:chgData name="Stacy R. Phillips" userId="S::srklay@temple.edu::759fcead-5ff4-4262-9d28-e3c0eae4d504" providerId="AD" clId="Web-{6F66ED78-1583-4057-ABB2-44313191DFA5}" dt="2024-08-14T17:26:46.020" v="13"/>
        <pc:sldMkLst>
          <pc:docMk/>
          <pc:sldMk cId="1342334136" sldId="355"/>
        </pc:sldMkLst>
      </pc:sldChg>
      <pc:sldChg chg="modNotes">
        <pc:chgData name="Stacy R. Phillips" userId="S::srklay@temple.edu::759fcead-5ff4-4262-9d28-e3c0eae4d504" providerId="AD" clId="Web-{6F66ED78-1583-4057-ABB2-44313191DFA5}" dt="2024-08-14T17:27:43.602" v="25"/>
        <pc:sldMkLst>
          <pc:docMk/>
          <pc:sldMk cId="2513466660" sldId="356"/>
        </pc:sldMkLst>
      </pc:sldChg>
      <pc:sldChg chg="delSp modSp new mod modClrScheme chgLayout">
        <pc:chgData name="Stacy R. Phillips" userId="S::srklay@temple.edu::759fcead-5ff4-4262-9d28-e3c0eae4d504" providerId="AD" clId="Web-{6F66ED78-1583-4057-ABB2-44313191DFA5}" dt="2024-08-14T17:36:46.125" v="56" actId="20577"/>
        <pc:sldMkLst>
          <pc:docMk/>
          <pc:sldMk cId="2303228179" sldId="358"/>
        </pc:sldMkLst>
        <pc:spChg chg="mod ord">
          <ac:chgData name="Stacy R. Phillips" userId="S::srklay@temple.edu::759fcead-5ff4-4262-9d28-e3c0eae4d504" providerId="AD" clId="Web-{6F66ED78-1583-4057-ABB2-44313191DFA5}" dt="2024-08-14T17:36:46.125" v="56" actId="20577"/>
          <ac:spMkLst>
            <pc:docMk/>
            <pc:sldMk cId="2303228179" sldId="358"/>
            <ac:spMk id="2" creationId="{989C223E-2B3B-9BBD-645C-647F7D3DDC14}"/>
          </ac:spMkLst>
        </pc:spChg>
        <pc:spChg chg="del">
          <ac:chgData name="Stacy R. Phillips" userId="S::srklay@temple.edu::759fcead-5ff4-4262-9d28-e3c0eae4d504" providerId="AD" clId="Web-{6F66ED78-1583-4057-ABB2-44313191DFA5}" dt="2024-08-14T17:35:29.291" v="44"/>
          <ac:spMkLst>
            <pc:docMk/>
            <pc:sldMk cId="2303228179" sldId="358"/>
            <ac:spMk id="3" creationId="{D710E195-C4E8-894D-FB7E-F5CA8837EF41}"/>
          </ac:spMkLst>
        </pc:spChg>
        <pc:spChg chg="mod ord">
          <ac:chgData name="Stacy R. Phillips" userId="S::srklay@temple.edu::759fcead-5ff4-4262-9d28-e3c0eae4d504" providerId="AD" clId="Web-{6F66ED78-1583-4057-ABB2-44313191DFA5}" dt="2024-08-14T17:36:19.373" v="50" actId="20577"/>
          <ac:spMkLst>
            <pc:docMk/>
            <pc:sldMk cId="2303228179" sldId="358"/>
            <ac:spMk id="4" creationId="{B37CC2F2-C83B-7D71-CFFB-A561D4FCF3BD}"/>
          </ac:spMkLst>
        </pc:spChg>
      </pc:sldChg>
    </pc:docChg>
  </pc:docChgLst>
  <pc:docChgLst>
    <pc:chgData name="Stacy R. Phillips" userId="S::srklay@temple.edu::759fcead-5ff4-4262-9d28-e3c0eae4d504" providerId="AD" clId="Web-{135F7A7B-4523-4D0F-9988-F1C8A32C8A7C}"/>
    <pc:docChg chg="addSld delSld modSld sldOrd">
      <pc:chgData name="Stacy R. Phillips" userId="S::srklay@temple.edu::759fcead-5ff4-4262-9d28-e3c0eae4d504" providerId="AD" clId="Web-{135F7A7B-4523-4D0F-9988-F1C8A32C8A7C}" dt="2024-07-16T20:19:18.404" v="362" actId="20577"/>
      <pc:docMkLst>
        <pc:docMk/>
      </pc:docMkLst>
      <pc:sldChg chg="delSp modSp">
        <pc:chgData name="Stacy R. Phillips" userId="S::srklay@temple.edu::759fcead-5ff4-4262-9d28-e3c0eae4d504" providerId="AD" clId="Web-{135F7A7B-4523-4D0F-9988-F1C8A32C8A7C}" dt="2024-07-16T19:20:12.407" v="40"/>
        <pc:sldMkLst>
          <pc:docMk/>
          <pc:sldMk cId="1803190710" sldId="276"/>
        </pc:sldMkLst>
        <pc:spChg chg="mod">
          <ac:chgData name="Stacy R. Phillips" userId="S::srklay@temple.edu::759fcead-5ff4-4262-9d28-e3c0eae4d504" providerId="AD" clId="Web-{135F7A7B-4523-4D0F-9988-F1C8A32C8A7C}" dt="2024-07-16T19:19:36.796" v="39" actId="20577"/>
          <ac:spMkLst>
            <pc:docMk/>
            <pc:sldMk cId="1803190710" sldId="276"/>
            <ac:spMk id="3" creationId="{68853902-728A-8031-5F9E-F5288AC80F25}"/>
          </ac:spMkLst>
        </pc:spChg>
        <pc:spChg chg="del">
          <ac:chgData name="Stacy R. Phillips" userId="S::srklay@temple.edu::759fcead-5ff4-4262-9d28-e3c0eae4d504" providerId="AD" clId="Web-{135F7A7B-4523-4D0F-9988-F1C8A32C8A7C}" dt="2024-07-16T19:20:12.407" v="40"/>
          <ac:spMkLst>
            <pc:docMk/>
            <pc:sldMk cId="1803190710" sldId="276"/>
            <ac:spMk id="5" creationId="{EC8939BD-1DE9-4300-DBBF-8D2D12CE0EF5}"/>
          </ac:spMkLst>
        </pc:spChg>
      </pc:sldChg>
      <pc:sldChg chg="addSp delSp modSp">
        <pc:chgData name="Stacy R. Phillips" userId="S::srklay@temple.edu::759fcead-5ff4-4262-9d28-e3c0eae4d504" providerId="AD" clId="Web-{135F7A7B-4523-4D0F-9988-F1C8A32C8A7C}" dt="2024-07-16T19:51:04.821" v="59"/>
        <pc:sldMkLst>
          <pc:docMk/>
          <pc:sldMk cId="3874084666" sldId="279"/>
        </pc:sldMkLst>
        <pc:spChg chg="add del mod">
          <ac:chgData name="Stacy R. Phillips" userId="S::srklay@temple.edu::759fcead-5ff4-4262-9d28-e3c0eae4d504" providerId="AD" clId="Web-{135F7A7B-4523-4D0F-9988-F1C8A32C8A7C}" dt="2024-07-16T19:51:04.821" v="59"/>
          <ac:spMkLst>
            <pc:docMk/>
            <pc:sldMk cId="3874084666" sldId="279"/>
            <ac:spMk id="4" creationId="{246B5173-588A-34CE-34D4-691AADF3615D}"/>
          </ac:spMkLst>
        </pc:spChg>
      </pc:sldChg>
      <pc:sldChg chg="ord">
        <pc:chgData name="Stacy R. Phillips" userId="S::srklay@temple.edu::759fcead-5ff4-4262-9d28-e3c0eae4d504" providerId="AD" clId="Web-{135F7A7B-4523-4D0F-9988-F1C8A32C8A7C}" dt="2024-07-16T19:54:23.251" v="100"/>
        <pc:sldMkLst>
          <pc:docMk/>
          <pc:sldMk cId="284305763" sldId="280"/>
        </pc:sldMkLst>
      </pc:sldChg>
      <pc:sldChg chg="modSp mod ord modClrScheme chgLayout">
        <pc:chgData name="Stacy R. Phillips" userId="S::srklay@temple.edu::759fcead-5ff4-4262-9d28-e3c0eae4d504" providerId="AD" clId="Web-{135F7A7B-4523-4D0F-9988-F1C8A32C8A7C}" dt="2024-07-16T19:54:38.470" v="101"/>
        <pc:sldMkLst>
          <pc:docMk/>
          <pc:sldMk cId="1662123325" sldId="281"/>
        </pc:sldMkLst>
        <pc:spChg chg="mod ord">
          <ac:chgData name="Stacy R. Phillips" userId="S::srklay@temple.edu::759fcead-5ff4-4262-9d28-e3c0eae4d504" providerId="AD" clId="Web-{135F7A7B-4523-4D0F-9988-F1C8A32C8A7C}" dt="2024-07-16T19:52:45.825" v="78"/>
          <ac:spMkLst>
            <pc:docMk/>
            <pc:sldMk cId="1662123325" sldId="281"/>
            <ac:spMk id="2" creationId="{8A5EFB4C-9A5D-E66D-A157-658EEB02F176}"/>
          </ac:spMkLst>
        </pc:spChg>
        <pc:spChg chg="mod ord">
          <ac:chgData name="Stacy R. Phillips" userId="S::srklay@temple.edu::759fcead-5ff4-4262-9d28-e3c0eae4d504" providerId="AD" clId="Web-{135F7A7B-4523-4D0F-9988-F1C8A32C8A7C}" dt="2024-07-16T19:52:45.825" v="78"/>
          <ac:spMkLst>
            <pc:docMk/>
            <pc:sldMk cId="1662123325" sldId="281"/>
            <ac:spMk id="3" creationId="{54F6EEE7-BBE6-AA07-ACB8-BF289748B1E1}"/>
          </ac:spMkLst>
        </pc:spChg>
      </pc:sldChg>
      <pc:sldChg chg="modSp">
        <pc:chgData name="Stacy R. Phillips" userId="S::srklay@temple.edu::759fcead-5ff4-4262-9d28-e3c0eae4d504" providerId="AD" clId="Web-{135F7A7B-4523-4D0F-9988-F1C8A32C8A7C}" dt="2024-07-16T19:52:07.589" v="72" actId="20577"/>
        <pc:sldMkLst>
          <pc:docMk/>
          <pc:sldMk cId="91874891" sldId="282"/>
        </pc:sldMkLst>
        <pc:spChg chg="mod">
          <ac:chgData name="Stacy R. Phillips" userId="S::srklay@temple.edu::759fcead-5ff4-4262-9d28-e3c0eae4d504" providerId="AD" clId="Web-{135F7A7B-4523-4D0F-9988-F1C8A32C8A7C}" dt="2024-07-16T19:52:07.589" v="72" actId="20577"/>
          <ac:spMkLst>
            <pc:docMk/>
            <pc:sldMk cId="91874891" sldId="282"/>
            <ac:spMk id="2" creationId="{8A5EFB4C-9A5D-E66D-A157-658EEB02F176}"/>
          </ac:spMkLst>
        </pc:spChg>
      </pc:sldChg>
      <pc:sldChg chg="new del">
        <pc:chgData name="Stacy R. Phillips" userId="S::srklay@temple.edu::759fcead-5ff4-4262-9d28-e3c0eae4d504" providerId="AD" clId="Web-{135F7A7B-4523-4D0F-9988-F1C8A32C8A7C}" dt="2024-07-16T19:16:40.597" v="34"/>
        <pc:sldMkLst>
          <pc:docMk/>
          <pc:sldMk cId="2270026300" sldId="283"/>
        </pc:sldMkLst>
      </pc:sldChg>
      <pc:sldChg chg="new del">
        <pc:chgData name="Stacy R. Phillips" userId="S::srklay@temple.edu::759fcead-5ff4-4262-9d28-e3c0eae4d504" providerId="AD" clId="Web-{135F7A7B-4523-4D0F-9988-F1C8A32C8A7C}" dt="2024-07-16T19:11:44.343" v="3"/>
        <pc:sldMkLst>
          <pc:docMk/>
          <pc:sldMk cId="1991065251" sldId="284"/>
        </pc:sldMkLst>
      </pc:sldChg>
      <pc:sldChg chg="new del">
        <pc:chgData name="Stacy R. Phillips" userId="S::srklay@temple.edu::759fcead-5ff4-4262-9d28-e3c0eae4d504" providerId="AD" clId="Web-{135F7A7B-4523-4D0F-9988-F1C8A32C8A7C}" dt="2024-07-16T19:11:56.422" v="5"/>
        <pc:sldMkLst>
          <pc:docMk/>
          <pc:sldMk cId="1537035275" sldId="285"/>
        </pc:sldMkLst>
      </pc:sldChg>
      <pc:sldChg chg="modSp add">
        <pc:chgData name="Stacy R. Phillips" userId="S::srklay@temple.edu::759fcead-5ff4-4262-9d28-e3c0eae4d504" providerId="AD" clId="Web-{135F7A7B-4523-4D0F-9988-F1C8A32C8A7C}" dt="2024-07-16T19:13:19.678" v="14" actId="20577"/>
        <pc:sldMkLst>
          <pc:docMk/>
          <pc:sldMk cId="2826148218" sldId="298"/>
        </pc:sldMkLst>
        <pc:spChg chg="mod">
          <ac:chgData name="Stacy R. Phillips" userId="S::srklay@temple.edu::759fcead-5ff4-4262-9d28-e3c0eae4d504" providerId="AD" clId="Web-{135F7A7B-4523-4D0F-9988-F1C8A32C8A7C}" dt="2024-07-16T19:13:19.678" v="14" actId="20577"/>
          <ac:spMkLst>
            <pc:docMk/>
            <pc:sldMk cId="2826148218" sldId="298"/>
            <ac:spMk id="3" creationId="{611251E1-1EE8-4EDA-CC08-BA7B6B67D6C2}"/>
          </ac:spMkLst>
        </pc:spChg>
      </pc:sldChg>
      <pc:sldChg chg="add">
        <pc:chgData name="Stacy R. Phillips" userId="S::srklay@temple.edu::759fcead-5ff4-4262-9d28-e3c0eae4d504" providerId="AD" clId="Web-{135F7A7B-4523-4D0F-9988-F1C8A32C8A7C}" dt="2024-07-16T19:16:37.628" v="33"/>
        <pc:sldMkLst>
          <pc:docMk/>
          <pc:sldMk cId="2718382872" sldId="324"/>
        </pc:sldMkLst>
      </pc:sldChg>
      <pc:sldChg chg="addSp delSp modSp add">
        <pc:chgData name="Stacy R. Phillips" userId="S::srklay@temple.edu::759fcead-5ff4-4262-9d28-e3c0eae4d504" providerId="AD" clId="Web-{135F7A7B-4523-4D0F-9988-F1C8A32C8A7C}" dt="2024-07-16T19:12:48.097" v="10" actId="1076"/>
        <pc:sldMkLst>
          <pc:docMk/>
          <pc:sldMk cId="2954073624" sldId="330"/>
        </pc:sldMkLst>
        <pc:spChg chg="mod">
          <ac:chgData name="Stacy R. Phillips" userId="S::srklay@temple.edu::759fcead-5ff4-4262-9d28-e3c0eae4d504" providerId="AD" clId="Web-{135F7A7B-4523-4D0F-9988-F1C8A32C8A7C}" dt="2024-07-16T19:12:48.097" v="10" actId="1076"/>
          <ac:spMkLst>
            <pc:docMk/>
            <pc:sldMk cId="2954073624" sldId="330"/>
            <ac:spMk id="3" creationId="{03959F40-539B-C34F-F578-12540DEDA3AC}"/>
          </ac:spMkLst>
        </pc:spChg>
        <pc:spChg chg="add del">
          <ac:chgData name="Stacy R. Phillips" userId="S::srklay@temple.edu::759fcead-5ff4-4262-9d28-e3c0eae4d504" providerId="AD" clId="Web-{135F7A7B-4523-4D0F-9988-F1C8A32C8A7C}" dt="2024-07-16T19:12:29.002" v="7"/>
          <ac:spMkLst>
            <pc:docMk/>
            <pc:sldMk cId="2954073624" sldId="330"/>
            <ac:spMk id="8" creationId="{907EF6B7-1338-4443-8C46-6A318D952DFD}"/>
          </ac:spMkLst>
        </pc:spChg>
        <pc:spChg chg="add del">
          <ac:chgData name="Stacy R. Phillips" userId="S::srklay@temple.edu::759fcead-5ff4-4262-9d28-e3c0eae4d504" providerId="AD" clId="Web-{135F7A7B-4523-4D0F-9988-F1C8A32C8A7C}" dt="2024-07-16T19:12:29.002" v="7"/>
          <ac:spMkLst>
            <pc:docMk/>
            <pc:sldMk cId="2954073624" sldId="330"/>
            <ac:spMk id="10" creationId="{DAAE4CDD-124C-4DCF-9584-B6033B545DD5}"/>
          </ac:spMkLst>
        </pc:spChg>
        <pc:spChg chg="add del">
          <ac:chgData name="Stacy R. Phillips" userId="S::srklay@temple.edu::759fcead-5ff4-4262-9d28-e3c0eae4d504" providerId="AD" clId="Web-{135F7A7B-4523-4D0F-9988-F1C8A32C8A7C}" dt="2024-07-16T19:12:29.002" v="7"/>
          <ac:spMkLst>
            <pc:docMk/>
            <pc:sldMk cId="2954073624" sldId="330"/>
            <ac:spMk id="12" creationId="{081E4A58-353D-44AE-B2FC-2A74E2E400F7}"/>
          </ac:spMkLst>
        </pc:spChg>
        <pc:spChg chg="add">
          <ac:chgData name="Stacy R. Phillips" userId="S::srklay@temple.edu::759fcead-5ff4-4262-9d28-e3c0eae4d504" providerId="AD" clId="Web-{135F7A7B-4523-4D0F-9988-F1C8A32C8A7C}" dt="2024-07-16T19:12:29.002" v="8"/>
          <ac:spMkLst>
            <pc:docMk/>
            <pc:sldMk cId="2954073624" sldId="330"/>
            <ac:spMk id="14" creationId="{1BB867FF-FC45-48F7-8104-F89BE54909F1}"/>
          </ac:spMkLst>
        </pc:spChg>
        <pc:spChg chg="add">
          <ac:chgData name="Stacy R. Phillips" userId="S::srklay@temple.edu::759fcead-5ff4-4262-9d28-e3c0eae4d504" providerId="AD" clId="Web-{135F7A7B-4523-4D0F-9988-F1C8A32C8A7C}" dt="2024-07-16T19:12:29.002" v="8"/>
          <ac:spMkLst>
            <pc:docMk/>
            <pc:sldMk cId="2954073624" sldId="330"/>
            <ac:spMk id="15" creationId="{8BB56887-D0D5-4F0C-9E19-7247EB83C8B7}"/>
          </ac:spMkLst>
        </pc:spChg>
        <pc:spChg chg="add">
          <ac:chgData name="Stacy R. Phillips" userId="S::srklay@temple.edu::759fcead-5ff4-4262-9d28-e3c0eae4d504" providerId="AD" clId="Web-{135F7A7B-4523-4D0F-9988-F1C8A32C8A7C}" dt="2024-07-16T19:12:29.002" v="8"/>
          <ac:spMkLst>
            <pc:docMk/>
            <pc:sldMk cId="2954073624" sldId="330"/>
            <ac:spMk id="16" creationId="{081E4A58-353D-44AE-B2FC-2A74E2E400F7}"/>
          </ac:spMkLst>
        </pc:spChg>
      </pc:sldChg>
      <pc:sldChg chg="modSp add">
        <pc:chgData name="Stacy R. Phillips" userId="S::srklay@temple.edu::759fcead-5ff4-4262-9d28-e3c0eae4d504" providerId="AD" clId="Web-{135F7A7B-4523-4D0F-9988-F1C8A32C8A7C}" dt="2024-07-16T19:15:45.203" v="32" actId="20577"/>
        <pc:sldMkLst>
          <pc:docMk/>
          <pc:sldMk cId="2403740665" sldId="331"/>
        </pc:sldMkLst>
        <pc:spChg chg="mod">
          <ac:chgData name="Stacy R. Phillips" userId="S::srklay@temple.edu::759fcead-5ff4-4262-9d28-e3c0eae4d504" providerId="AD" clId="Web-{135F7A7B-4523-4D0F-9988-F1C8A32C8A7C}" dt="2024-07-16T19:15:45.203" v="32" actId="20577"/>
          <ac:spMkLst>
            <pc:docMk/>
            <pc:sldMk cId="2403740665" sldId="331"/>
            <ac:spMk id="3" creationId="{54F6EEE7-BBE6-AA07-ACB8-BF289748B1E1}"/>
          </ac:spMkLst>
        </pc:spChg>
      </pc:sldChg>
      <pc:sldChg chg="new del">
        <pc:chgData name="Stacy R. Phillips" userId="S::srklay@temple.edu::759fcead-5ff4-4262-9d28-e3c0eae4d504" providerId="AD" clId="Web-{135F7A7B-4523-4D0F-9988-F1C8A32C8A7C}" dt="2024-07-16T19:49:46.224" v="43"/>
        <pc:sldMkLst>
          <pc:docMk/>
          <pc:sldMk cId="1530495686" sldId="332"/>
        </pc:sldMkLst>
      </pc:sldChg>
      <pc:sldChg chg="addSp delSp modSp new">
        <pc:chgData name="Stacy R. Phillips" userId="S::srklay@temple.edu::759fcead-5ff4-4262-9d28-e3c0eae4d504" providerId="AD" clId="Web-{135F7A7B-4523-4D0F-9988-F1C8A32C8A7C}" dt="2024-07-16T20:14:29.080" v="236" actId="20577"/>
        <pc:sldMkLst>
          <pc:docMk/>
          <pc:sldMk cId="2890641093" sldId="333"/>
        </pc:sldMkLst>
        <pc:spChg chg="mod">
          <ac:chgData name="Stacy R. Phillips" userId="S::srklay@temple.edu::759fcead-5ff4-4262-9d28-e3c0eae4d504" providerId="AD" clId="Web-{135F7A7B-4523-4D0F-9988-F1C8A32C8A7C}" dt="2024-07-16T20:14:29.080" v="236" actId="20577"/>
          <ac:spMkLst>
            <pc:docMk/>
            <pc:sldMk cId="2890641093" sldId="333"/>
            <ac:spMk id="2" creationId="{B88C7E78-235D-27DD-D614-C54F1170034A}"/>
          </ac:spMkLst>
        </pc:spChg>
        <pc:spChg chg="mod">
          <ac:chgData name="Stacy R. Phillips" userId="S::srklay@temple.edu::759fcead-5ff4-4262-9d28-e3c0eae4d504" providerId="AD" clId="Web-{135F7A7B-4523-4D0F-9988-F1C8A32C8A7C}" dt="2024-07-16T19:50:38.679" v="55" actId="20577"/>
          <ac:spMkLst>
            <pc:docMk/>
            <pc:sldMk cId="2890641093" sldId="333"/>
            <ac:spMk id="3" creationId="{079417A5-3178-E512-BECB-A18381B6ECE0}"/>
          </ac:spMkLst>
        </pc:spChg>
        <pc:spChg chg="add del mod">
          <ac:chgData name="Stacy R. Phillips" userId="S::srklay@temple.edu::759fcead-5ff4-4262-9d28-e3c0eae4d504" providerId="AD" clId="Web-{135F7A7B-4523-4D0F-9988-F1C8A32C8A7C}" dt="2024-07-16T19:50:28.663" v="52"/>
          <ac:spMkLst>
            <pc:docMk/>
            <pc:sldMk cId="2890641093" sldId="333"/>
            <ac:spMk id="4" creationId="{DAC01CE3-220F-259C-34EE-91668623B942}"/>
          </ac:spMkLst>
        </pc:spChg>
      </pc:sldChg>
      <pc:sldChg chg="delSp modSp new mod modClrScheme chgLayout">
        <pc:chgData name="Stacy R. Phillips" userId="S::srklay@temple.edu::759fcead-5ff4-4262-9d28-e3c0eae4d504" providerId="AD" clId="Web-{135F7A7B-4523-4D0F-9988-F1C8A32C8A7C}" dt="2024-07-16T20:14:11.751" v="229" actId="20577"/>
        <pc:sldMkLst>
          <pc:docMk/>
          <pc:sldMk cId="568568524" sldId="334"/>
        </pc:sldMkLst>
        <pc:spChg chg="mod ord">
          <ac:chgData name="Stacy R. Phillips" userId="S::srklay@temple.edu::759fcead-5ff4-4262-9d28-e3c0eae4d504" providerId="AD" clId="Web-{135F7A7B-4523-4D0F-9988-F1C8A32C8A7C}" dt="2024-07-16T20:14:11.751" v="229" actId="20577"/>
          <ac:spMkLst>
            <pc:docMk/>
            <pc:sldMk cId="568568524" sldId="334"/>
            <ac:spMk id="2" creationId="{DAB457B9-0FEB-834B-67AA-5710CD8147CC}"/>
          </ac:spMkLst>
        </pc:spChg>
        <pc:spChg chg="del">
          <ac:chgData name="Stacy R. Phillips" userId="S::srklay@temple.edu::759fcead-5ff4-4262-9d28-e3c0eae4d504" providerId="AD" clId="Web-{135F7A7B-4523-4D0F-9988-F1C8A32C8A7C}" dt="2024-07-16T19:51:12.259" v="61"/>
          <ac:spMkLst>
            <pc:docMk/>
            <pc:sldMk cId="568568524" sldId="334"/>
            <ac:spMk id="3" creationId="{B5E81B02-2790-1DC9-5E40-8A2A59941D4E}"/>
          </ac:spMkLst>
        </pc:spChg>
        <pc:spChg chg="mod ord">
          <ac:chgData name="Stacy R. Phillips" userId="S::srklay@temple.edu::759fcead-5ff4-4262-9d28-e3c0eae4d504" providerId="AD" clId="Web-{135F7A7B-4523-4D0F-9988-F1C8A32C8A7C}" dt="2024-07-16T19:51:45.979" v="67" actId="20577"/>
          <ac:spMkLst>
            <pc:docMk/>
            <pc:sldMk cId="568568524" sldId="334"/>
            <ac:spMk id="4" creationId="{312D6CE7-7B1F-B85D-ED48-1D37D424D98A}"/>
          </ac:spMkLst>
        </pc:spChg>
      </pc:sldChg>
      <pc:sldChg chg="delSp modSp new mod modClrScheme chgLayout">
        <pc:chgData name="Stacy R. Phillips" userId="S::srklay@temple.edu::759fcead-5ff4-4262-9d28-e3c0eae4d504" providerId="AD" clId="Web-{135F7A7B-4523-4D0F-9988-F1C8A32C8A7C}" dt="2024-07-16T20:19:18.404" v="362" actId="20577"/>
        <pc:sldMkLst>
          <pc:docMk/>
          <pc:sldMk cId="1605826562" sldId="335"/>
        </pc:sldMkLst>
        <pc:spChg chg="mod ord">
          <ac:chgData name="Stacy R. Phillips" userId="S::srklay@temple.edu::759fcead-5ff4-4262-9d28-e3c0eae4d504" providerId="AD" clId="Web-{135F7A7B-4523-4D0F-9988-F1C8A32C8A7C}" dt="2024-07-16T20:19:18.404" v="362" actId="20577"/>
          <ac:spMkLst>
            <pc:docMk/>
            <pc:sldMk cId="1605826562" sldId="335"/>
            <ac:spMk id="2" creationId="{8AB43D6B-0A02-48DA-C911-28FED66BA7F2}"/>
          </ac:spMkLst>
        </pc:spChg>
        <pc:spChg chg="del">
          <ac:chgData name="Stacy R. Phillips" userId="S::srklay@temple.edu::759fcead-5ff4-4262-9d28-e3c0eae4d504" providerId="AD" clId="Web-{135F7A7B-4523-4D0F-9988-F1C8A32C8A7C}" dt="2024-07-16T19:52:12.855" v="74"/>
          <ac:spMkLst>
            <pc:docMk/>
            <pc:sldMk cId="1605826562" sldId="335"/>
            <ac:spMk id="3" creationId="{89DFB2DD-B051-05CF-9A98-651D8236E671}"/>
          </ac:spMkLst>
        </pc:spChg>
        <pc:spChg chg="mod ord">
          <ac:chgData name="Stacy R. Phillips" userId="S::srklay@temple.edu::759fcead-5ff4-4262-9d28-e3c0eae4d504" providerId="AD" clId="Web-{135F7A7B-4523-4D0F-9988-F1C8A32C8A7C}" dt="2024-07-16T20:18:34.683" v="342" actId="20577"/>
          <ac:spMkLst>
            <pc:docMk/>
            <pc:sldMk cId="1605826562" sldId="335"/>
            <ac:spMk id="4" creationId="{7BD98B8F-5713-B6D6-E333-8A9CC159B5AA}"/>
          </ac:spMkLst>
        </pc:spChg>
      </pc:sldChg>
      <pc:sldChg chg="modSp new">
        <pc:chgData name="Stacy R. Phillips" userId="S::srklay@temple.edu::759fcead-5ff4-4262-9d28-e3c0eae4d504" providerId="AD" clId="Web-{135F7A7B-4523-4D0F-9988-F1C8A32C8A7C}" dt="2024-07-16T20:13:34.062" v="223" actId="20577"/>
        <pc:sldMkLst>
          <pc:docMk/>
          <pc:sldMk cId="963530" sldId="336"/>
        </pc:sldMkLst>
        <pc:spChg chg="mod">
          <ac:chgData name="Stacy R. Phillips" userId="S::srklay@temple.edu::759fcead-5ff4-4262-9d28-e3c0eae4d504" providerId="AD" clId="Web-{135F7A7B-4523-4D0F-9988-F1C8A32C8A7C}" dt="2024-07-16T20:12:12.730" v="192" actId="20577"/>
          <ac:spMkLst>
            <pc:docMk/>
            <pc:sldMk cId="963530" sldId="336"/>
            <ac:spMk id="2" creationId="{21B9D705-BFBA-D9A9-30C2-FC9A2B384241}"/>
          </ac:spMkLst>
        </pc:spChg>
        <pc:spChg chg="mod">
          <ac:chgData name="Stacy R. Phillips" userId="S::srklay@temple.edu::759fcead-5ff4-4262-9d28-e3c0eae4d504" providerId="AD" clId="Web-{135F7A7B-4523-4D0F-9988-F1C8A32C8A7C}" dt="2024-07-16T20:13:34.062" v="223" actId="20577"/>
          <ac:spMkLst>
            <pc:docMk/>
            <pc:sldMk cId="963530" sldId="336"/>
            <ac:spMk id="3" creationId="{54B5A268-7823-7801-225F-0AEC37AA6B51}"/>
          </ac:spMkLst>
        </pc:spChg>
      </pc:sldChg>
      <pc:sldChg chg="modSp new">
        <pc:chgData name="Stacy R. Phillips" userId="S::srklay@temple.edu::759fcead-5ff4-4262-9d28-e3c0eae4d504" providerId="AD" clId="Web-{135F7A7B-4523-4D0F-9988-F1C8A32C8A7C}" dt="2024-07-16T20:17:31.696" v="341" actId="20577"/>
        <pc:sldMkLst>
          <pc:docMk/>
          <pc:sldMk cId="549030127" sldId="337"/>
        </pc:sldMkLst>
        <pc:spChg chg="mod">
          <ac:chgData name="Stacy R. Phillips" userId="S::srklay@temple.edu::759fcead-5ff4-4262-9d28-e3c0eae4d504" providerId="AD" clId="Web-{135F7A7B-4523-4D0F-9988-F1C8A32C8A7C}" dt="2024-07-16T19:53:54.484" v="95" actId="20577"/>
          <ac:spMkLst>
            <pc:docMk/>
            <pc:sldMk cId="549030127" sldId="337"/>
            <ac:spMk id="2" creationId="{0A6E60D0-E708-535D-3009-BC4B54C06F19}"/>
          </ac:spMkLst>
        </pc:spChg>
        <pc:spChg chg="mod">
          <ac:chgData name="Stacy R. Phillips" userId="S::srklay@temple.edu::759fcead-5ff4-4262-9d28-e3c0eae4d504" providerId="AD" clId="Web-{135F7A7B-4523-4D0F-9988-F1C8A32C8A7C}" dt="2024-07-16T20:17:31.696" v="341" actId="20577"/>
          <ac:spMkLst>
            <pc:docMk/>
            <pc:sldMk cId="549030127" sldId="337"/>
            <ac:spMk id="3" creationId="{8503BF08-3F87-F032-F3E0-D396E9F012C3}"/>
          </ac:spMkLst>
        </pc:spChg>
      </pc:sldChg>
      <pc:sldChg chg="modSp new">
        <pc:chgData name="Stacy R. Phillips" userId="S::srklay@temple.edu::759fcead-5ff4-4262-9d28-e3c0eae4d504" providerId="AD" clId="Web-{135F7A7B-4523-4D0F-9988-F1C8A32C8A7C}" dt="2024-07-16T20:15:02.159" v="243" actId="20577"/>
        <pc:sldMkLst>
          <pc:docMk/>
          <pc:sldMk cId="2628912966" sldId="338"/>
        </pc:sldMkLst>
        <pc:spChg chg="mod">
          <ac:chgData name="Stacy R. Phillips" userId="S::srklay@temple.edu::759fcead-5ff4-4262-9d28-e3c0eae4d504" providerId="AD" clId="Web-{135F7A7B-4523-4D0F-9988-F1C8A32C8A7C}" dt="2024-07-16T20:15:02.159" v="243" actId="20577"/>
          <ac:spMkLst>
            <pc:docMk/>
            <pc:sldMk cId="2628912966" sldId="338"/>
            <ac:spMk id="2" creationId="{BCEA1473-9C40-481F-F779-2E83E584C4D6}"/>
          </ac:spMkLst>
        </pc:spChg>
        <pc:spChg chg="mod">
          <ac:chgData name="Stacy R. Phillips" userId="S::srklay@temple.edu::759fcead-5ff4-4262-9d28-e3c0eae4d504" providerId="AD" clId="Web-{135F7A7B-4523-4D0F-9988-F1C8A32C8A7C}" dt="2024-07-16T20:11:13.884" v="173" actId="20577"/>
          <ac:spMkLst>
            <pc:docMk/>
            <pc:sldMk cId="2628912966" sldId="338"/>
            <ac:spMk id="3" creationId="{903662BC-1032-94B3-53DE-C6B9ADECD2DB}"/>
          </ac:spMkLst>
        </pc:spChg>
      </pc:sldChg>
    </pc:docChg>
  </pc:docChgLst>
  <pc:docChgLst>
    <pc:chgData name="Stacy R. Phillips" userId="S::srklay@temple.edu::759fcead-5ff4-4262-9d28-e3c0eae4d504" providerId="AD" clId="Web-{0E7B4589-E3C4-4A0F-A2AA-5C64FD1A5432}"/>
    <pc:docChg chg="delSld modSld">
      <pc:chgData name="Stacy R. Phillips" userId="S::srklay@temple.edu::759fcead-5ff4-4262-9d28-e3c0eae4d504" providerId="AD" clId="Web-{0E7B4589-E3C4-4A0F-A2AA-5C64FD1A5432}" dt="2024-07-17T20:03:43.803" v="148" actId="20577"/>
      <pc:docMkLst>
        <pc:docMk/>
      </pc:docMkLst>
      <pc:sldChg chg="modSp">
        <pc:chgData name="Stacy R. Phillips" userId="S::srklay@temple.edu::759fcead-5ff4-4262-9d28-e3c0eae4d504" providerId="AD" clId="Web-{0E7B4589-E3C4-4A0F-A2AA-5C64FD1A5432}" dt="2024-07-17T19:56:36.799" v="15" actId="20577"/>
        <pc:sldMkLst>
          <pc:docMk/>
          <pc:sldMk cId="1803190710" sldId="276"/>
        </pc:sldMkLst>
        <pc:spChg chg="mod">
          <ac:chgData name="Stacy R. Phillips" userId="S::srklay@temple.edu::759fcead-5ff4-4262-9d28-e3c0eae4d504" providerId="AD" clId="Web-{0E7B4589-E3C4-4A0F-A2AA-5C64FD1A5432}" dt="2024-07-17T19:56:36.799" v="15" actId="20577"/>
          <ac:spMkLst>
            <pc:docMk/>
            <pc:sldMk cId="1803190710" sldId="276"/>
            <ac:spMk id="3" creationId="{68853902-728A-8031-5F9E-F5288AC80F25}"/>
          </ac:spMkLst>
        </pc:spChg>
      </pc:sldChg>
      <pc:sldChg chg="modSp">
        <pc:chgData name="Stacy R. Phillips" userId="S::srklay@temple.edu::759fcead-5ff4-4262-9d28-e3c0eae4d504" providerId="AD" clId="Web-{0E7B4589-E3C4-4A0F-A2AA-5C64FD1A5432}" dt="2024-07-17T19:56:14.487" v="13" actId="20577"/>
        <pc:sldMkLst>
          <pc:docMk/>
          <pc:sldMk cId="4195698401" sldId="277"/>
        </pc:sldMkLst>
        <pc:spChg chg="mod">
          <ac:chgData name="Stacy R. Phillips" userId="S::srklay@temple.edu::759fcead-5ff4-4262-9d28-e3c0eae4d504" providerId="AD" clId="Web-{0E7B4589-E3C4-4A0F-A2AA-5C64FD1A5432}" dt="2024-07-17T19:55:00.455" v="0" actId="20577"/>
          <ac:spMkLst>
            <pc:docMk/>
            <pc:sldMk cId="4195698401" sldId="277"/>
            <ac:spMk id="2" creationId="{00000000-0000-0000-0000-000000000000}"/>
          </ac:spMkLst>
        </pc:spChg>
        <pc:spChg chg="mod">
          <ac:chgData name="Stacy R. Phillips" userId="S::srklay@temple.edu::759fcead-5ff4-4262-9d28-e3c0eae4d504" providerId="AD" clId="Web-{0E7B4589-E3C4-4A0F-A2AA-5C64FD1A5432}" dt="2024-07-17T19:56:14.487" v="13" actId="20577"/>
          <ac:spMkLst>
            <pc:docMk/>
            <pc:sldMk cId="4195698401" sldId="277"/>
            <ac:spMk id="4" creationId="{62E3CDAD-6312-4248-936F-1E4D984F62C4}"/>
          </ac:spMkLst>
        </pc:spChg>
        <pc:spChg chg="mod">
          <ac:chgData name="Stacy R. Phillips" userId="S::srklay@temple.edu::759fcead-5ff4-4262-9d28-e3c0eae4d504" providerId="AD" clId="Web-{0E7B4589-E3C4-4A0F-A2AA-5C64FD1A5432}" dt="2024-07-17T19:55:49.268" v="8" actId="14100"/>
          <ac:spMkLst>
            <pc:docMk/>
            <pc:sldMk cId="4195698401" sldId="277"/>
            <ac:spMk id="6" creationId="{A0BCB561-AC51-7040-9514-F9B06560A69D}"/>
          </ac:spMkLst>
        </pc:spChg>
      </pc:sldChg>
      <pc:sldChg chg="modSp">
        <pc:chgData name="Stacy R. Phillips" userId="S::srklay@temple.edu::759fcead-5ff4-4262-9d28-e3c0eae4d504" providerId="AD" clId="Web-{0E7B4589-E3C4-4A0F-A2AA-5C64FD1A5432}" dt="2024-07-17T19:59:25.941" v="67" actId="20577"/>
        <pc:sldMkLst>
          <pc:docMk/>
          <pc:sldMk cId="284305763" sldId="280"/>
        </pc:sldMkLst>
        <pc:spChg chg="mod">
          <ac:chgData name="Stacy R. Phillips" userId="S::srklay@temple.edu::759fcead-5ff4-4262-9d28-e3c0eae4d504" providerId="AD" clId="Web-{0E7B4589-E3C4-4A0F-A2AA-5C64FD1A5432}" dt="2024-07-17T19:59:25.941" v="67" actId="20577"/>
          <ac:spMkLst>
            <pc:docMk/>
            <pc:sldMk cId="284305763" sldId="280"/>
            <ac:spMk id="3" creationId="{54F6EEE7-BBE6-AA07-ACB8-BF289748B1E1}"/>
          </ac:spMkLst>
        </pc:spChg>
      </pc:sldChg>
      <pc:sldChg chg="del">
        <pc:chgData name="Stacy R. Phillips" userId="S::srklay@temple.edu::759fcead-5ff4-4262-9d28-e3c0eae4d504" providerId="AD" clId="Web-{0E7B4589-E3C4-4A0F-A2AA-5C64FD1A5432}" dt="2024-07-17T19:58:47.285" v="48"/>
        <pc:sldMkLst>
          <pc:docMk/>
          <pc:sldMk cId="1662123325" sldId="281"/>
        </pc:sldMkLst>
      </pc:sldChg>
      <pc:sldChg chg="modSp">
        <pc:chgData name="Stacy R. Phillips" userId="S::srklay@temple.edu::759fcead-5ff4-4262-9d28-e3c0eae4d504" providerId="AD" clId="Web-{0E7B4589-E3C4-4A0F-A2AA-5C64FD1A5432}" dt="2024-07-17T19:57:43.175" v="27" actId="20577"/>
        <pc:sldMkLst>
          <pc:docMk/>
          <pc:sldMk cId="2890641093" sldId="333"/>
        </pc:sldMkLst>
        <pc:spChg chg="mod">
          <ac:chgData name="Stacy R. Phillips" userId="S::srklay@temple.edu::759fcead-5ff4-4262-9d28-e3c0eae4d504" providerId="AD" clId="Web-{0E7B4589-E3C4-4A0F-A2AA-5C64FD1A5432}" dt="2024-07-17T19:57:43.175" v="27" actId="20577"/>
          <ac:spMkLst>
            <pc:docMk/>
            <pc:sldMk cId="2890641093" sldId="333"/>
            <ac:spMk id="3" creationId="{079417A5-3178-E512-BECB-A18381B6ECE0}"/>
          </ac:spMkLst>
        </pc:spChg>
      </pc:sldChg>
      <pc:sldChg chg="modSp">
        <pc:chgData name="Stacy R. Phillips" userId="S::srklay@temple.edu::759fcead-5ff4-4262-9d28-e3c0eae4d504" providerId="AD" clId="Web-{0E7B4589-E3C4-4A0F-A2AA-5C64FD1A5432}" dt="2024-07-17T19:58:28.003" v="47" actId="20577"/>
        <pc:sldMkLst>
          <pc:docMk/>
          <pc:sldMk cId="568568524" sldId="334"/>
        </pc:sldMkLst>
        <pc:spChg chg="mod">
          <ac:chgData name="Stacy R. Phillips" userId="S::srklay@temple.edu::759fcead-5ff4-4262-9d28-e3c0eae4d504" providerId="AD" clId="Web-{0E7B4589-E3C4-4A0F-A2AA-5C64FD1A5432}" dt="2024-07-17T19:58:28.003" v="47" actId="20577"/>
          <ac:spMkLst>
            <pc:docMk/>
            <pc:sldMk cId="568568524" sldId="334"/>
            <ac:spMk id="4" creationId="{312D6CE7-7B1F-B85D-ED48-1D37D424D98A}"/>
          </ac:spMkLst>
        </pc:spChg>
      </pc:sldChg>
      <pc:sldChg chg="modSp">
        <pc:chgData name="Stacy R. Phillips" userId="S::srklay@temple.edu::759fcead-5ff4-4262-9d28-e3c0eae4d504" providerId="AD" clId="Web-{0E7B4589-E3C4-4A0F-A2AA-5C64FD1A5432}" dt="2024-07-17T20:00:37.957" v="82" actId="20577"/>
        <pc:sldMkLst>
          <pc:docMk/>
          <pc:sldMk cId="963530" sldId="336"/>
        </pc:sldMkLst>
        <pc:spChg chg="mod">
          <ac:chgData name="Stacy R. Phillips" userId="S::srklay@temple.edu::759fcead-5ff4-4262-9d28-e3c0eae4d504" providerId="AD" clId="Web-{0E7B4589-E3C4-4A0F-A2AA-5C64FD1A5432}" dt="2024-07-17T20:00:37.957" v="82" actId="20577"/>
          <ac:spMkLst>
            <pc:docMk/>
            <pc:sldMk cId="963530" sldId="336"/>
            <ac:spMk id="3" creationId="{54B5A268-7823-7801-225F-0AEC37AA6B51}"/>
          </ac:spMkLst>
        </pc:spChg>
      </pc:sldChg>
      <pc:sldChg chg="modSp">
        <pc:chgData name="Stacy R. Phillips" userId="S::srklay@temple.edu::759fcead-5ff4-4262-9d28-e3c0eae4d504" providerId="AD" clId="Web-{0E7B4589-E3C4-4A0F-A2AA-5C64FD1A5432}" dt="2024-07-17T20:03:43.803" v="148" actId="20577"/>
        <pc:sldMkLst>
          <pc:docMk/>
          <pc:sldMk cId="549030127" sldId="337"/>
        </pc:sldMkLst>
        <pc:spChg chg="mod">
          <ac:chgData name="Stacy R. Phillips" userId="S::srklay@temple.edu::759fcead-5ff4-4262-9d28-e3c0eae4d504" providerId="AD" clId="Web-{0E7B4589-E3C4-4A0F-A2AA-5C64FD1A5432}" dt="2024-07-17T20:03:43.803" v="148" actId="20577"/>
          <ac:spMkLst>
            <pc:docMk/>
            <pc:sldMk cId="549030127" sldId="337"/>
            <ac:spMk id="3" creationId="{8503BF08-3F87-F032-F3E0-D396E9F012C3}"/>
          </ac:spMkLst>
        </pc:spChg>
      </pc:sldChg>
      <pc:sldChg chg="modSp">
        <pc:chgData name="Stacy R. Phillips" userId="S::srklay@temple.edu::759fcead-5ff4-4262-9d28-e3c0eae4d504" providerId="AD" clId="Web-{0E7B4589-E3C4-4A0F-A2AA-5C64FD1A5432}" dt="2024-07-17T20:03:13.302" v="138" actId="14100"/>
        <pc:sldMkLst>
          <pc:docMk/>
          <pc:sldMk cId="2628912966" sldId="338"/>
        </pc:sldMkLst>
        <pc:spChg chg="mod">
          <ac:chgData name="Stacy R. Phillips" userId="S::srklay@temple.edu::759fcead-5ff4-4262-9d28-e3c0eae4d504" providerId="AD" clId="Web-{0E7B4589-E3C4-4A0F-A2AA-5C64FD1A5432}" dt="2024-07-17T20:03:13.302" v="138" actId="14100"/>
          <ac:spMkLst>
            <pc:docMk/>
            <pc:sldMk cId="2628912966" sldId="338"/>
            <ac:spMk id="3" creationId="{903662BC-1032-94B3-53DE-C6B9ADECD2DB}"/>
          </ac:spMkLst>
        </pc:spChg>
      </pc:sldChg>
    </pc:docChg>
  </pc:docChgLst>
  <pc:docChgLst>
    <pc:chgData name="Stacy R. Phillips" userId="S::srklay@temple.edu::759fcead-5ff4-4262-9d28-e3c0eae4d504" providerId="AD" clId="Web-{F74EAC3F-5BC9-4C28-B667-95692EF16EB4}"/>
    <pc:docChg chg="modSld">
      <pc:chgData name="Stacy R. Phillips" userId="S::srklay@temple.edu::759fcead-5ff4-4262-9d28-e3c0eae4d504" providerId="AD" clId="Web-{F74EAC3F-5BC9-4C28-B667-95692EF16EB4}" dt="2024-09-24T12:57:13.701" v="105"/>
      <pc:docMkLst>
        <pc:docMk/>
      </pc:docMkLst>
      <pc:sldChg chg="modNotes">
        <pc:chgData name="Stacy R. Phillips" userId="S::srklay@temple.edu::759fcead-5ff4-4262-9d28-e3c0eae4d504" providerId="AD" clId="Web-{F74EAC3F-5BC9-4C28-B667-95692EF16EB4}" dt="2024-09-24T12:55:55.592" v="64"/>
        <pc:sldMkLst>
          <pc:docMk/>
          <pc:sldMk cId="284305763" sldId="280"/>
        </pc:sldMkLst>
      </pc:sldChg>
      <pc:sldChg chg="modNotes">
        <pc:chgData name="Stacy R. Phillips" userId="S::srklay@temple.edu::759fcead-5ff4-4262-9d28-e3c0eae4d504" providerId="AD" clId="Web-{F74EAC3F-5BC9-4C28-B667-95692EF16EB4}" dt="2024-09-24T12:55:33.513" v="53"/>
        <pc:sldMkLst>
          <pc:docMk/>
          <pc:sldMk cId="2826148218" sldId="298"/>
        </pc:sldMkLst>
      </pc:sldChg>
      <pc:sldChg chg="modNotes">
        <pc:chgData name="Stacy R. Phillips" userId="S::srklay@temple.edu::759fcead-5ff4-4262-9d28-e3c0eae4d504" providerId="AD" clId="Web-{F74EAC3F-5BC9-4C28-B667-95692EF16EB4}" dt="2024-09-24T12:56:24.670" v="77"/>
        <pc:sldMkLst>
          <pc:docMk/>
          <pc:sldMk cId="963530" sldId="336"/>
        </pc:sldMkLst>
      </pc:sldChg>
      <pc:sldChg chg="modNotes">
        <pc:chgData name="Stacy R. Phillips" userId="S::srklay@temple.edu::759fcead-5ff4-4262-9d28-e3c0eae4d504" providerId="AD" clId="Web-{F74EAC3F-5BC9-4C28-B667-95692EF16EB4}" dt="2024-09-24T12:57:13.701" v="105"/>
        <pc:sldMkLst>
          <pc:docMk/>
          <pc:sldMk cId="549030127" sldId="337"/>
        </pc:sldMkLst>
      </pc:sldChg>
      <pc:sldChg chg="modNotes">
        <pc:chgData name="Stacy R. Phillips" userId="S::srklay@temple.edu::759fcead-5ff4-4262-9d28-e3c0eae4d504" providerId="AD" clId="Web-{F74EAC3F-5BC9-4C28-B667-95692EF16EB4}" dt="2024-09-24T12:56:56.170" v="96"/>
        <pc:sldMkLst>
          <pc:docMk/>
          <pc:sldMk cId="2628912966" sldId="338"/>
        </pc:sldMkLst>
      </pc:sldChg>
      <pc:sldChg chg="addSp delSp modSp mod setBg modNotes">
        <pc:chgData name="Stacy R. Phillips" userId="S::srklay@temple.edu::759fcead-5ff4-4262-9d28-e3c0eae4d504" providerId="AD" clId="Web-{F74EAC3F-5BC9-4C28-B667-95692EF16EB4}" dt="2024-09-24T12:54:12.216" v="16"/>
        <pc:sldMkLst>
          <pc:docMk/>
          <pc:sldMk cId="769725457" sldId="345"/>
        </pc:sldMkLst>
        <pc:spChg chg="add del mod">
          <ac:chgData name="Stacy R. Phillips" userId="S::srklay@temple.edu::759fcead-5ff4-4262-9d28-e3c0eae4d504" providerId="AD" clId="Web-{F74EAC3F-5BC9-4C28-B667-95692EF16EB4}" dt="2024-09-24T12:53:27.325" v="8"/>
          <ac:spMkLst>
            <pc:docMk/>
            <pc:sldMk cId="769725457" sldId="345"/>
            <ac:spMk id="3" creationId="{67CAC6FD-8211-DF61-DB5F-2A75C789A15C}"/>
          </ac:spMkLst>
        </pc:spChg>
        <pc:spChg chg="add del">
          <ac:chgData name="Stacy R. Phillips" userId="S::srklay@temple.edu::759fcead-5ff4-4262-9d28-e3c0eae4d504" providerId="AD" clId="Web-{F74EAC3F-5BC9-4C28-B667-95692EF16EB4}" dt="2024-09-24T12:53:58.747" v="13"/>
          <ac:spMkLst>
            <pc:docMk/>
            <pc:sldMk cId="769725457" sldId="345"/>
            <ac:spMk id="10" creationId="{AB8C311F-7253-4AED-9701-7FC0708C41C7}"/>
          </ac:spMkLst>
        </pc:spChg>
        <pc:spChg chg="add del">
          <ac:chgData name="Stacy R. Phillips" userId="S::srklay@temple.edu::759fcead-5ff4-4262-9d28-e3c0eae4d504" providerId="AD" clId="Web-{F74EAC3F-5BC9-4C28-B667-95692EF16EB4}" dt="2024-09-24T12:53:58.747" v="13"/>
          <ac:spMkLst>
            <pc:docMk/>
            <pc:sldMk cId="769725457" sldId="345"/>
            <ac:spMk id="12" creationId="{E2384209-CB15-4CDF-9D31-C44FD9A3F20D}"/>
          </ac:spMkLst>
        </pc:spChg>
        <pc:spChg chg="add del">
          <ac:chgData name="Stacy R. Phillips" userId="S::srklay@temple.edu::759fcead-5ff4-4262-9d28-e3c0eae4d504" providerId="AD" clId="Web-{F74EAC3F-5BC9-4C28-B667-95692EF16EB4}" dt="2024-09-24T12:53:58.747" v="13"/>
          <ac:spMkLst>
            <pc:docMk/>
            <pc:sldMk cId="769725457" sldId="345"/>
            <ac:spMk id="14" creationId="{2633B3B5-CC90-43F0-8714-D31D1F3F0209}"/>
          </ac:spMkLst>
        </pc:spChg>
        <pc:spChg chg="add del">
          <ac:chgData name="Stacy R. Phillips" userId="S::srklay@temple.edu::759fcead-5ff4-4262-9d28-e3c0eae4d504" providerId="AD" clId="Web-{F74EAC3F-5BC9-4C28-B667-95692EF16EB4}" dt="2024-09-24T12:53:58.747" v="13"/>
          <ac:spMkLst>
            <pc:docMk/>
            <pc:sldMk cId="769725457" sldId="345"/>
            <ac:spMk id="16" creationId="{A8D57A06-A426-446D-B02C-A2DC6B62E45E}"/>
          </ac:spMkLst>
        </pc:spChg>
        <pc:spChg chg="add del">
          <ac:chgData name="Stacy R. Phillips" userId="S::srklay@temple.edu::759fcead-5ff4-4262-9d28-e3c0eae4d504" providerId="AD" clId="Web-{F74EAC3F-5BC9-4C28-B667-95692EF16EB4}" dt="2024-09-24T12:54:12.216" v="15"/>
          <ac:spMkLst>
            <pc:docMk/>
            <pc:sldMk cId="769725457" sldId="345"/>
            <ac:spMk id="18" creationId="{94087E04-C99E-4195-8EBA-1BD4C45117C9}"/>
          </ac:spMkLst>
        </pc:spChg>
        <pc:spChg chg="add del">
          <ac:chgData name="Stacy R. Phillips" userId="S::srklay@temple.edu::759fcead-5ff4-4262-9d28-e3c0eae4d504" providerId="AD" clId="Web-{F74EAC3F-5BC9-4C28-B667-95692EF16EB4}" dt="2024-09-24T12:54:12.216" v="15"/>
          <ac:spMkLst>
            <pc:docMk/>
            <pc:sldMk cId="769725457" sldId="345"/>
            <ac:spMk id="21" creationId="{677E84E0-7745-48A4-BD39-A65BCE213A7E}"/>
          </ac:spMkLst>
        </pc:spChg>
        <pc:spChg chg="add">
          <ac:chgData name="Stacy R. Phillips" userId="S::srklay@temple.edu::759fcead-5ff4-4262-9d28-e3c0eae4d504" providerId="AD" clId="Web-{F74EAC3F-5BC9-4C28-B667-95692EF16EB4}" dt="2024-09-24T12:54:12.216" v="16"/>
          <ac:spMkLst>
            <pc:docMk/>
            <pc:sldMk cId="769725457" sldId="345"/>
            <ac:spMk id="23" creationId="{AB8C311F-7253-4AED-9701-7FC0708C41C7}"/>
          </ac:spMkLst>
        </pc:spChg>
        <pc:spChg chg="add">
          <ac:chgData name="Stacy R. Phillips" userId="S::srklay@temple.edu::759fcead-5ff4-4262-9d28-e3c0eae4d504" providerId="AD" clId="Web-{F74EAC3F-5BC9-4C28-B667-95692EF16EB4}" dt="2024-09-24T12:54:12.216" v="16"/>
          <ac:spMkLst>
            <pc:docMk/>
            <pc:sldMk cId="769725457" sldId="345"/>
            <ac:spMk id="24" creationId="{E2384209-CB15-4CDF-9D31-C44FD9A3F20D}"/>
          </ac:spMkLst>
        </pc:spChg>
        <pc:spChg chg="add">
          <ac:chgData name="Stacy R. Phillips" userId="S::srklay@temple.edu::759fcead-5ff4-4262-9d28-e3c0eae4d504" providerId="AD" clId="Web-{F74EAC3F-5BC9-4C28-B667-95692EF16EB4}" dt="2024-09-24T12:54:12.216" v="16"/>
          <ac:spMkLst>
            <pc:docMk/>
            <pc:sldMk cId="769725457" sldId="345"/>
            <ac:spMk id="25" creationId="{2633B3B5-CC90-43F0-8714-D31D1F3F0209}"/>
          </ac:spMkLst>
        </pc:spChg>
        <pc:spChg chg="add">
          <ac:chgData name="Stacy R. Phillips" userId="S::srklay@temple.edu::759fcead-5ff4-4262-9d28-e3c0eae4d504" providerId="AD" clId="Web-{F74EAC3F-5BC9-4C28-B667-95692EF16EB4}" dt="2024-09-24T12:54:12.216" v="16"/>
          <ac:spMkLst>
            <pc:docMk/>
            <pc:sldMk cId="769725457" sldId="345"/>
            <ac:spMk id="26" creationId="{A8D57A06-A426-446D-B02C-A2DC6B62E45E}"/>
          </ac:spMkLst>
        </pc:spChg>
        <pc:grpChg chg="add del">
          <ac:chgData name="Stacy R. Phillips" userId="S::srklay@temple.edu::759fcead-5ff4-4262-9d28-e3c0eae4d504" providerId="AD" clId="Web-{F74EAC3F-5BC9-4C28-B667-95692EF16EB4}" dt="2024-09-24T12:54:12.216" v="15"/>
          <ac:grpSpMkLst>
            <pc:docMk/>
            <pc:sldMk cId="769725457" sldId="345"/>
            <ac:grpSpMk id="19" creationId="{0DCE7E20-14AB-42B1-9ADE-024E888820A3}"/>
          </ac:grpSpMkLst>
        </pc:grpChg>
        <pc:picChg chg="del">
          <ac:chgData name="Stacy R. Phillips" userId="S::srklay@temple.edu::759fcead-5ff4-4262-9d28-e3c0eae4d504" providerId="AD" clId="Web-{F74EAC3F-5BC9-4C28-B667-95692EF16EB4}" dt="2024-09-24T12:53:12.388" v="6"/>
          <ac:picMkLst>
            <pc:docMk/>
            <pc:sldMk cId="769725457" sldId="345"/>
            <ac:picMk id="4" creationId="{E81391FF-F877-DC03-EC8D-F04C1EC11656}"/>
          </ac:picMkLst>
        </pc:picChg>
        <pc:picChg chg="add mod ord">
          <ac:chgData name="Stacy R. Phillips" userId="S::srklay@temple.edu::759fcead-5ff4-4262-9d28-e3c0eae4d504" providerId="AD" clId="Web-{F74EAC3F-5BC9-4C28-B667-95692EF16EB4}" dt="2024-09-24T12:54:12.216" v="16"/>
          <ac:picMkLst>
            <pc:docMk/>
            <pc:sldMk cId="769725457" sldId="345"/>
            <ac:picMk id="5" creationId="{82058CD7-CE24-E8E4-82B4-5484707B9139}"/>
          </ac:picMkLst>
        </pc:picChg>
      </pc:sldChg>
    </pc:docChg>
  </pc:docChgLst>
  <pc:docChgLst>
    <pc:chgData name="Stacy R. Phillips" userId="S::srklay@temple.edu::759fcead-5ff4-4262-9d28-e3c0eae4d504" providerId="AD" clId="Web-{18B2AAAF-4129-436C-8A3F-AF43A43E6D58}"/>
    <pc:docChg chg="delSld modSld">
      <pc:chgData name="Stacy R. Phillips" userId="S::srklay@temple.edu::759fcead-5ff4-4262-9d28-e3c0eae4d504" providerId="AD" clId="Web-{18B2AAAF-4129-436C-8A3F-AF43A43E6D58}" dt="2024-08-02T13:39:09.769" v="12" actId="20577"/>
      <pc:docMkLst>
        <pc:docMk/>
      </pc:docMkLst>
      <pc:sldChg chg="del">
        <pc:chgData name="Stacy R. Phillips" userId="S::srklay@temple.edu::759fcead-5ff4-4262-9d28-e3c0eae4d504" providerId="AD" clId="Web-{18B2AAAF-4129-436C-8A3F-AF43A43E6D58}" dt="2024-08-02T13:38:59.316" v="8"/>
        <pc:sldMkLst>
          <pc:docMk/>
          <pc:sldMk cId="1044776909" sldId="278"/>
        </pc:sldMkLst>
      </pc:sldChg>
      <pc:sldChg chg="del">
        <pc:chgData name="Stacy R. Phillips" userId="S::srklay@temple.edu::759fcead-5ff4-4262-9d28-e3c0eae4d504" providerId="AD" clId="Web-{18B2AAAF-4129-436C-8A3F-AF43A43E6D58}" dt="2024-08-02T13:39:02.863" v="9"/>
        <pc:sldMkLst>
          <pc:docMk/>
          <pc:sldMk cId="3874084666" sldId="279"/>
        </pc:sldMkLst>
      </pc:sldChg>
      <pc:sldChg chg="modSp">
        <pc:chgData name="Stacy R. Phillips" userId="S::srklay@temple.edu::759fcead-5ff4-4262-9d28-e3c0eae4d504" providerId="AD" clId="Web-{18B2AAAF-4129-436C-8A3F-AF43A43E6D58}" dt="2024-08-02T13:38:56.472" v="7" actId="20577"/>
        <pc:sldMkLst>
          <pc:docMk/>
          <pc:sldMk cId="2890641093" sldId="333"/>
        </pc:sldMkLst>
        <pc:spChg chg="mod">
          <ac:chgData name="Stacy R. Phillips" userId="S::srklay@temple.edu::759fcead-5ff4-4262-9d28-e3c0eae4d504" providerId="AD" clId="Web-{18B2AAAF-4129-436C-8A3F-AF43A43E6D58}" dt="2024-08-02T13:38:56.472" v="7" actId="20577"/>
          <ac:spMkLst>
            <pc:docMk/>
            <pc:sldMk cId="2890641093" sldId="333"/>
            <ac:spMk id="2" creationId="{B88C7E78-235D-27DD-D614-C54F1170034A}"/>
          </ac:spMkLst>
        </pc:spChg>
      </pc:sldChg>
      <pc:sldChg chg="modSp">
        <pc:chgData name="Stacy R. Phillips" userId="S::srklay@temple.edu::759fcead-5ff4-4262-9d28-e3c0eae4d504" providerId="AD" clId="Web-{18B2AAAF-4129-436C-8A3F-AF43A43E6D58}" dt="2024-08-02T13:39:09.769" v="12" actId="20577"/>
        <pc:sldMkLst>
          <pc:docMk/>
          <pc:sldMk cId="568568524" sldId="334"/>
        </pc:sldMkLst>
        <pc:spChg chg="mod">
          <ac:chgData name="Stacy R. Phillips" userId="S::srklay@temple.edu::759fcead-5ff4-4262-9d28-e3c0eae4d504" providerId="AD" clId="Web-{18B2AAAF-4129-436C-8A3F-AF43A43E6D58}" dt="2024-08-02T13:39:09.769" v="12" actId="20577"/>
          <ac:spMkLst>
            <pc:docMk/>
            <pc:sldMk cId="568568524" sldId="334"/>
            <ac:spMk id="2" creationId="{DAB457B9-0FEB-834B-67AA-5710CD8147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E8D76-9C9D-FD48-A9F5-85E60C351625}" type="datetimeFigureOut">
              <a:rPr lang="en-US" smtClean="0"/>
              <a:t>12/13/24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C4B73-3660-B64A-9983-38EC1F03647E}" type="slidenum">
              <a:rPr lang="en-US" smtClean="0"/>
              <a:t>‹#›</a:t>
            </a:fld>
            <a:endParaRPr lang="en-US"/>
          </a:p>
        </p:txBody>
      </p:sp>
    </p:spTree>
    <p:extLst>
      <p:ext uri="{BB962C8B-B14F-4D97-AF65-F5344CB8AC3E}">
        <p14:creationId xmlns:p14="http://schemas.microsoft.com/office/powerpoint/2010/main" val="12869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ZFRMiAcMQs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stofamilies.org/wp-content/uploads/parent-expectations_D21.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alcenter.org/wp-content/uploads/2020/09/Participation-in-IEP-rubric.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includes the move from Middle to High School. This is a crucial time of change for young teens, emotionally and academically.</a:t>
            </a:r>
          </a:p>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5</a:t>
            </a:fld>
            <a:endParaRPr lang="en-US"/>
          </a:p>
        </p:txBody>
      </p:sp>
    </p:spTree>
    <p:extLst>
      <p:ext uri="{BB962C8B-B14F-4D97-AF65-F5344CB8AC3E}">
        <p14:creationId xmlns:p14="http://schemas.microsoft.com/office/powerpoint/2010/main" val="303026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a:t>
            </a:r>
            <a:r>
              <a:rPr lang="en-US" err="1"/>
              <a:t>PaTTAN</a:t>
            </a:r>
            <a:r>
              <a:rPr lang="en-US"/>
              <a:t> </a:t>
            </a:r>
            <a:r>
              <a:rPr lang="en-US">
                <a:hlinkClick r:id="rId3"/>
              </a:rPr>
              <a:t>https://www.youtube.com/watch?v=ZFRMiAcMQsc</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16</a:t>
            </a:fld>
            <a:endParaRPr lang="en-US"/>
          </a:p>
        </p:txBody>
      </p:sp>
    </p:spTree>
    <p:extLst>
      <p:ext uri="{BB962C8B-B14F-4D97-AF65-F5344CB8AC3E}">
        <p14:creationId xmlns:p14="http://schemas.microsoft.com/office/powerpoint/2010/main" val="341898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49:26-51:52 : parent talking about the value of having child involved in IEP meetings (in Spanish with English subtitles)</a:t>
            </a:r>
          </a:p>
        </p:txBody>
      </p:sp>
      <p:sp>
        <p:nvSpPr>
          <p:cNvPr id="4" name="Slide Number Placeholder 3"/>
          <p:cNvSpPr>
            <a:spLocks noGrp="1"/>
          </p:cNvSpPr>
          <p:nvPr>
            <p:ph type="sldNum" sz="quarter" idx="5"/>
          </p:nvPr>
        </p:nvSpPr>
        <p:spPr/>
        <p:txBody>
          <a:bodyPr/>
          <a:lstStyle/>
          <a:p>
            <a:fld id="{945C4B73-3660-B64A-9983-38EC1F03647E}" type="slidenum">
              <a:rPr lang="en-US" smtClean="0"/>
              <a:t>17</a:t>
            </a:fld>
            <a:endParaRPr lang="en-US"/>
          </a:p>
        </p:txBody>
      </p:sp>
    </p:spTree>
    <p:extLst>
      <p:ext uri="{BB962C8B-B14F-4D97-AF65-F5344CB8AC3E}">
        <p14:creationId xmlns:p14="http://schemas.microsoft.com/office/powerpoint/2010/main" val="40897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16:20-19:25</a:t>
            </a:r>
          </a:p>
        </p:txBody>
      </p:sp>
      <p:sp>
        <p:nvSpPr>
          <p:cNvPr id="4" name="Slide Number Placeholder 3"/>
          <p:cNvSpPr>
            <a:spLocks noGrp="1"/>
          </p:cNvSpPr>
          <p:nvPr>
            <p:ph type="sldNum" sz="quarter" idx="5"/>
          </p:nvPr>
        </p:nvSpPr>
        <p:spPr/>
        <p:txBody>
          <a:bodyPr/>
          <a:lstStyle/>
          <a:p>
            <a:fld id="{945C4B73-3660-B64A-9983-38EC1F03647E}" type="slidenum">
              <a:rPr lang="en-US" smtClean="0"/>
              <a:t>18</a:t>
            </a:fld>
            <a:endParaRPr lang="en-US"/>
          </a:p>
        </p:txBody>
      </p:sp>
    </p:spTree>
    <p:extLst>
      <p:ext uri="{BB962C8B-B14F-4D97-AF65-F5344CB8AC3E}">
        <p14:creationId xmlns:p14="http://schemas.microsoft.com/office/powerpoint/2010/main" val="35120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24:49-28:59</a:t>
            </a:r>
          </a:p>
        </p:txBody>
      </p:sp>
      <p:sp>
        <p:nvSpPr>
          <p:cNvPr id="4" name="Slide Number Placeholder 3"/>
          <p:cNvSpPr>
            <a:spLocks noGrp="1"/>
          </p:cNvSpPr>
          <p:nvPr>
            <p:ph type="sldNum" sz="quarter" idx="5"/>
          </p:nvPr>
        </p:nvSpPr>
        <p:spPr/>
        <p:txBody>
          <a:bodyPr/>
          <a:lstStyle/>
          <a:p>
            <a:fld id="{945C4B73-3660-B64A-9983-38EC1F03647E}" type="slidenum">
              <a:rPr lang="en-US" smtClean="0"/>
              <a:t>19</a:t>
            </a:fld>
            <a:endParaRPr lang="en-US"/>
          </a:p>
        </p:txBody>
      </p:sp>
    </p:spTree>
    <p:extLst>
      <p:ext uri="{BB962C8B-B14F-4D97-AF65-F5344CB8AC3E}">
        <p14:creationId xmlns:p14="http://schemas.microsoft.com/office/powerpoint/2010/main" val="296429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20</a:t>
            </a:fld>
            <a:endParaRPr lang="en-US"/>
          </a:p>
        </p:txBody>
      </p:sp>
    </p:spTree>
    <p:extLst>
      <p:ext uri="{BB962C8B-B14F-4D97-AF65-F5344CB8AC3E}">
        <p14:creationId xmlns:p14="http://schemas.microsoft.com/office/powerpoint/2010/main" val="158254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https://supportstofamilies.org/wp-content/uploads/parent-expectations_D21.pdf</a:t>
            </a:r>
            <a:r>
              <a:rPr lang="en-US"/>
              <a:t> </a:t>
            </a:r>
          </a:p>
          <a:p>
            <a:r>
              <a:rPr lang="en-US">
                <a:cs typeface="Calibri"/>
              </a:rPr>
              <a:t>"</a:t>
            </a:r>
            <a:r>
              <a:rPr lang="en-US"/>
              <a:t>The most powerful force in changing transition</a:t>
            </a:r>
            <a:endParaRPr lang="en-US">
              <a:cs typeface="Calibri"/>
            </a:endParaRPr>
          </a:p>
          <a:p>
            <a:r>
              <a:rPr lang="en-US"/>
              <a:t>outcomes for young people with significant</a:t>
            </a:r>
          </a:p>
          <a:p>
            <a:r>
              <a:rPr lang="en-US"/>
              <a:t>disabilities is not ultimately found in the transition</a:t>
            </a:r>
          </a:p>
          <a:p>
            <a:r>
              <a:rPr lang="en-US"/>
              <a:t>plans we craft, the educational services we offer, the</a:t>
            </a:r>
          </a:p>
          <a:p>
            <a:r>
              <a:rPr lang="en-US"/>
              <a:t>instruction we provide, or the systems we build, but</a:t>
            </a:r>
          </a:p>
          <a:p>
            <a:r>
              <a:rPr lang="en-US"/>
              <a:t>rather in the expectations and aspirations individual</a:t>
            </a:r>
          </a:p>
          <a:p>
            <a:r>
              <a:rPr lang="en-US"/>
              <a:t>parents hold for their</a:t>
            </a:r>
          </a:p>
          <a:p>
            <a:r>
              <a:rPr lang="en-US"/>
              <a:t>sons and daughters. All</a:t>
            </a:r>
          </a:p>
          <a:p>
            <a:r>
              <a:rPr lang="en-US"/>
              <a:t>of these other efforts</a:t>
            </a:r>
          </a:p>
          <a:p>
            <a:r>
              <a:rPr lang="en-US"/>
              <a:t>are no doubt essential,</a:t>
            </a:r>
          </a:p>
          <a:p>
            <a:r>
              <a:rPr lang="en-US"/>
              <a:t>but absent families</a:t>
            </a:r>
          </a:p>
          <a:p>
            <a:r>
              <a:rPr lang="en-US"/>
              <a:t>equipped with a clear</a:t>
            </a:r>
          </a:p>
          <a:p>
            <a:r>
              <a:rPr lang="en-US"/>
              <a:t>and compelling vision</a:t>
            </a:r>
          </a:p>
          <a:p>
            <a:r>
              <a:rPr lang="en-US"/>
              <a:t>for a “good life” after</a:t>
            </a:r>
          </a:p>
          <a:p>
            <a:r>
              <a:rPr lang="en-US"/>
              <a:t>high school, we are</a:t>
            </a:r>
          </a:p>
          <a:p>
            <a:r>
              <a:rPr lang="en-US"/>
              <a:t>missing something</a:t>
            </a:r>
          </a:p>
          <a:p>
            <a:r>
              <a:rPr lang="en-US"/>
              <a:t>utterly essential."</a:t>
            </a:r>
          </a:p>
        </p:txBody>
      </p:sp>
      <p:sp>
        <p:nvSpPr>
          <p:cNvPr id="4" name="Slide Number Placeholder 3"/>
          <p:cNvSpPr>
            <a:spLocks noGrp="1"/>
          </p:cNvSpPr>
          <p:nvPr>
            <p:ph type="sldNum" sz="quarter" idx="5"/>
          </p:nvPr>
        </p:nvSpPr>
        <p:spPr/>
        <p:txBody>
          <a:bodyPr/>
          <a:lstStyle/>
          <a:p>
            <a:fld id="{945C4B73-3660-B64A-9983-38EC1F03647E}" type="slidenum">
              <a:rPr lang="en-US" smtClean="0"/>
              <a:t>24</a:t>
            </a:fld>
            <a:endParaRPr lang="en-US"/>
          </a:p>
        </p:txBody>
      </p:sp>
    </p:spTree>
    <p:extLst>
      <p:ext uri="{BB962C8B-B14F-4D97-AF65-F5344CB8AC3E}">
        <p14:creationId xmlns:p14="http://schemas.microsoft.com/office/powerpoint/2010/main" val="3060027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questions do you have? What is something new you learned? What stood out the most?</a:t>
            </a:r>
          </a:p>
        </p:txBody>
      </p:sp>
      <p:sp>
        <p:nvSpPr>
          <p:cNvPr id="4" name="Slide Number Placeholder 3"/>
          <p:cNvSpPr>
            <a:spLocks noGrp="1"/>
          </p:cNvSpPr>
          <p:nvPr>
            <p:ph type="sldNum" sz="quarter" idx="5"/>
          </p:nvPr>
        </p:nvSpPr>
        <p:spPr/>
        <p:txBody>
          <a:bodyPr/>
          <a:lstStyle/>
          <a:p>
            <a:fld id="{945C4B73-3660-B64A-9983-38EC1F03647E}" type="slidenum">
              <a:rPr lang="en-US" smtClean="0"/>
              <a:t>25</a:t>
            </a:fld>
            <a:endParaRPr lang="en-US"/>
          </a:p>
        </p:txBody>
      </p:sp>
    </p:spTree>
    <p:extLst>
      <p:ext uri="{BB962C8B-B14F-4D97-AF65-F5344CB8AC3E}">
        <p14:creationId xmlns:p14="http://schemas.microsoft.com/office/powerpoint/2010/main" val="354591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Set them up for success by being prepared.</a:t>
            </a:r>
          </a:p>
        </p:txBody>
      </p:sp>
      <p:sp>
        <p:nvSpPr>
          <p:cNvPr id="4" name="Slide Number Placeholder 3"/>
          <p:cNvSpPr>
            <a:spLocks noGrp="1"/>
          </p:cNvSpPr>
          <p:nvPr>
            <p:ph type="sldNum" sz="quarter" idx="5"/>
          </p:nvPr>
        </p:nvSpPr>
        <p:spPr/>
        <p:txBody>
          <a:bodyPr/>
          <a:lstStyle/>
          <a:p>
            <a:fld id="{945C4B73-3660-B64A-9983-38EC1F03647E}" type="slidenum">
              <a:rPr lang="en-US" smtClean="0"/>
              <a:t>6</a:t>
            </a:fld>
            <a:endParaRPr lang="en-US"/>
          </a:p>
        </p:txBody>
      </p:sp>
    </p:spTree>
    <p:extLst>
      <p:ext uri="{BB962C8B-B14F-4D97-AF65-F5344CB8AC3E}">
        <p14:creationId xmlns:p14="http://schemas.microsoft.com/office/powerpoint/2010/main" val="42236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Tips for meeting the HS team. Can you think of others?</a:t>
            </a:r>
          </a:p>
        </p:txBody>
      </p:sp>
      <p:sp>
        <p:nvSpPr>
          <p:cNvPr id="4" name="Slide Number Placeholder 3"/>
          <p:cNvSpPr>
            <a:spLocks noGrp="1"/>
          </p:cNvSpPr>
          <p:nvPr>
            <p:ph type="sldNum" sz="quarter" idx="5"/>
          </p:nvPr>
        </p:nvSpPr>
        <p:spPr/>
        <p:txBody>
          <a:bodyPr/>
          <a:lstStyle/>
          <a:p>
            <a:fld id="{945C4B73-3660-B64A-9983-38EC1F03647E}" type="slidenum">
              <a:rPr lang="en-US" smtClean="0"/>
              <a:t>7</a:t>
            </a:fld>
            <a:endParaRPr lang="en-US"/>
          </a:p>
        </p:txBody>
      </p:sp>
    </p:spTree>
    <p:extLst>
      <p:ext uri="{BB962C8B-B14F-4D97-AF65-F5344CB8AC3E}">
        <p14:creationId xmlns:p14="http://schemas.microsoft.com/office/powerpoint/2010/main" val="294838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something was not working in Middle School, don't hesitate to make changes before HS begins.</a:t>
            </a:r>
          </a:p>
        </p:txBody>
      </p:sp>
      <p:sp>
        <p:nvSpPr>
          <p:cNvPr id="4" name="Slide Number Placeholder 3"/>
          <p:cNvSpPr>
            <a:spLocks noGrp="1"/>
          </p:cNvSpPr>
          <p:nvPr>
            <p:ph type="sldNum" sz="quarter" idx="5"/>
          </p:nvPr>
        </p:nvSpPr>
        <p:spPr/>
        <p:txBody>
          <a:bodyPr/>
          <a:lstStyle/>
          <a:p>
            <a:fld id="{945C4B73-3660-B64A-9983-38EC1F03647E}" type="slidenum">
              <a:rPr lang="en-US" smtClean="0"/>
              <a:t>8</a:t>
            </a:fld>
            <a:endParaRPr lang="en-US"/>
          </a:p>
        </p:txBody>
      </p:sp>
    </p:spTree>
    <p:extLst>
      <p:ext uri="{BB962C8B-B14F-4D97-AF65-F5344CB8AC3E}">
        <p14:creationId xmlns:p14="http://schemas.microsoft.com/office/powerpoint/2010/main" val="280085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Come prepared with your questions. Others?</a:t>
            </a:r>
          </a:p>
        </p:txBody>
      </p:sp>
      <p:sp>
        <p:nvSpPr>
          <p:cNvPr id="4" name="Slide Number Placeholder 3"/>
          <p:cNvSpPr>
            <a:spLocks noGrp="1"/>
          </p:cNvSpPr>
          <p:nvPr>
            <p:ph type="sldNum" sz="quarter" idx="5"/>
          </p:nvPr>
        </p:nvSpPr>
        <p:spPr/>
        <p:txBody>
          <a:bodyPr/>
          <a:lstStyle/>
          <a:p>
            <a:fld id="{945C4B73-3660-B64A-9983-38EC1F03647E}" type="slidenum">
              <a:rPr lang="en-US" smtClean="0"/>
              <a:t>9</a:t>
            </a:fld>
            <a:endParaRPr lang="en-US"/>
          </a:p>
        </p:txBody>
      </p:sp>
    </p:spTree>
    <p:extLst>
      <p:ext uri="{BB962C8B-B14F-4D97-AF65-F5344CB8AC3E}">
        <p14:creationId xmlns:p14="http://schemas.microsoft.com/office/powerpoint/2010/main" val="349620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can participate starting in elementary school.  By high school students can be running their own meeting. Remember that there is a continuum of involvement, not everybody starts in the same place.  </a:t>
            </a:r>
          </a:p>
        </p:txBody>
      </p:sp>
      <p:sp>
        <p:nvSpPr>
          <p:cNvPr id="4" name="Slide Number Placeholder 3"/>
          <p:cNvSpPr>
            <a:spLocks noGrp="1"/>
          </p:cNvSpPr>
          <p:nvPr>
            <p:ph type="sldNum" sz="quarter" idx="5"/>
          </p:nvPr>
        </p:nvSpPr>
        <p:spPr/>
        <p:txBody>
          <a:bodyPr/>
          <a:lstStyle/>
          <a:p>
            <a:fld id="{945C4B73-3660-B64A-9983-38EC1F03647E}" type="slidenum">
              <a:rPr lang="en-US" smtClean="0"/>
              <a:t>12</a:t>
            </a:fld>
            <a:endParaRPr lang="en-US"/>
          </a:p>
        </p:txBody>
      </p:sp>
    </p:spTree>
    <p:extLst>
      <p:ext uri="{BB962C8B-B14F-4D97-AF65-F5344CB8AC3E}">
        <p14:creationId xmlns:p14="http://schemas.microsoft.com/office/powerpoint/2010/main" val="21219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From the Peal Center  </a:t>
            </a:r>
            <a:r>
              <a:rPr lang="en-US" dirty="0">
                <a:hlinkClick r:id="rId3"/>
              </a:rPr>
              <a:t>https://www.pealcenter.org/wp-content/uploads/2020/09/Participation-in-IEP-rubric.pdf</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13</a:t>
            </a:fld>
            <a:endParaRPr lang="en-US"/>
          </a:p>
        </p:txBody>
      </p:sp>
    </p:spTree>
    <p:extLst>
      <p:ext uri="{BB962C8B-B14F-4D97-AF65-F5344CB8AC3E}">
        <p14:creationId xmlns:p14="http://schemas.microsoft.com/office/powerpoint/2010/main" val="157329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 parents of students with disabilities have negative interactions with school.  This is a chance to reverse that trend.  Also, students often open up to teachers more and this is a chance for everyone to get on the same page.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14</a:t>
            </a:fld>
            <a:endParaRPr lang="en-US"/>
          </a:p>
        </p:txBody>
      </p:sp>
    </p:spTree>
    <p:extLst>
      <p:ext uri="{BB962C8B-B14F-4D97-AF65-F5344CB8AC3E}">
        <p14:creationId xmlns:p14="http://schemas.microsoft.com/office/powerpoint/2010/main" val="139677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students don’t know what their disability is and can’t name any accommodations they receive. Part of being self-determined is understanding your rights and responsibilities including IDEA 04 vs. ADA (entitlement vs. eligibility). Students need the opportunity to practice self-determination skills, this is a great opportunity for them. Greater student involvement makes IEP relevant and may lead to greater goal attainment.</a:t>
            </a:r>
            <a:endParaRPr lang="en-US">
              <a:ea typeface="Calibri" panose="020F0502020204030204"/>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15</a:t>
            </a:fld>
            <a:endParaRPr lang="en-US"/>
          </a:p>
        </p:txBody>
      </p:sp>
    </p:spTree>
    <p:extLst>
      <p:ext uri="{BB962C8B-B14F-4D97-AF65-F5344CB8AC3E}">
        <p14:creationId xmlns:p14="http://schemas.microsoft.com/office/powerpoint/2010/main" val="336719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D9E1-C32F-8245-AC80-A18C4080611A}"/>
              </a:ext>
            </a:extLst>
          </p:cNvPr>
          <p:cNvSpPr>
            <a:spLocks noGrp="1"/>
          </p:cNvSpPr>
          <p:nvPr>
            <p:ph type="ctrTitle"/>
          </p:nvPr>
        </p:nvSpPr>
        <p:spPr>
          <a:xfrm>
            <a:off x="875118" y="304640"/>
            <a:ext cx="7620000" cy="685800"/>
          </a:xfrm>
        </p:spPr>
        <p:txBody>
          <a:bodyPr anchor="b">
            <a:normAutofit/>
          </a:bodyPr>
          <a:lstStyle>
            <a:lvl1pPr algn="ctr">
              <a:defRPr sz="4000" b="1" i="0"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96A123F-7A71-384F-ACF5-D80DB08FB5C7}"/>
              </a:ext>
            </a:extLst>
          </p:cNvPr>
          <p:cNvSpPr>
            <a:spLocks noGrp="1"/>
          </p:cNvSpPr>
          <p:nvPr>
            <p:ph type="subTitle" idx="1"/>
          </p:nvPr>
        </p:nvSpPr>
        <p:spPr>
          <a:xfrm>
            <a:off x="1143000" y="1295400"/>
            <a:ext cx="6858000" cy="533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EF20B4-6196-564F-9757-2FB9A616939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42D7BC85-70CD-8546-B70E-678EE992C3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D3B810-A397-C34E-909F-389A69BCA0E6}"/>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3F403362-C3E8-0142-B75A-6FCEABFE3097}"/>
              </a:ext>
            </a:extLst>
          </p:cNvPr>
          <p:cNvSpPr>
            <a:spLocks noGrp="1"/>
          </p:cNvSpPr>
          <p:nvPr>
            <p:ph idx="13"/>
          </p:nvPr>
        </p:nvSpPr>
        <p:spPr>
          <a:xfrm>
            <a:off x="990600" y="2133760"/>
            <a:ext cx="7539990" cy="3460591"/>
          </a:xfrm>
        </p:spPr>
        <p:txBody>
          <a:bodyPr/>
          <a:lstStyle/>
          <a:p>
            <a:r>
              <a:rPr lang="en-US"/>
              <a:t>bullet</a:t>
            </a:r>
          </a:p>
        </p:txBody>
      </p:sp>
    </p:spTree>
    <p:extLst>
      <p:ext uri="{BB962C8B-B14F-4D97-AF65-F5344CB8AC3E}">
        <p14:creationId xmlns:p14="http://schemas.microsoft.com/office/powerpoint/2010/main" val="101120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684C-62A5-254E-A301-F22D6472A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D8023-C78E-054D-907A-7E98A732B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6198F-5E06-9A49-936F-38BDEB5AA25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ABC7B7EC-EE62-5B48-ACFB-E7FECC6258D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14792C-A1A0-9F49-B249-385A12DAA9A0}"/>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28996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3B1A-5E9C-E94D-9393-34BA9DAF65D4}"/>
              </a:ext>
            </a:extLst>
          </p:cNvPr>
          <p:cNvSpPr>
            <a:spLocks noGrp="1"/>
          </p:cNvSpPr>
          <p:nvPr>
            <p:ph type="title"/>
          </p:nvPr>
        </p:nvSpPr>
        <p:spPr>
          <a:xfrm>
            <a:off x="381000" y="404019"/>
            <a:ext cx="7886700" cy="728662"/>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DF928EE1-A0B3-BF48-BBE7-5B194A00C66B}"/>
              </a:ext>
            </a:extLst>
          </p:cNvPr>
          <p:cNvSpPr>
            <a:spLocks noGrp="1"/>
          </p:cNvSpPr>
          <p:nvPr>
            <p:ph type="body" idx="1"/>
          </p:nvPr>
        </p:nvSpPr>
        <p:spPr>
          <a:xfrm>
            <a:off x="444128" y="13716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7DAB6-1B9D-154D-9CB7-8A3EC93AE38A}"/>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5" name="Footer Placeholder 4">
            <a:extLst>
              <a:ext uri="{FF2B5EF4-FFF2-40B4-BE49-F238E27FC236}">
                <a16:creationId xmlns:a16="http://schemas.microsoft.com/office/drawing/2014/main" id="{66ED281D-F5A7-B641-ACC0-6BC6480E643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FC43DF-96F3-7444-A3CA-B9129D9C99B3}"/>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A6C96108-42D9-CE42-AB5F-CEFED915568F}"/>
              </a:ext>
            </a:extLst>
          </p:cNvPr>
          <p:cNvSpPr>
            <a:spLocks noGrp="1"/>
          </p:cNvSpPr>
          <p:nvPr>
            <p:ph idx="13"/>
          </p:nvPr>
        </p:nvSpPr>
        <p:spPr>
          <a:xfrm>
            <a:off x="533400" y="3055823"/>
            <a:ext cx="6854190" cy="2393791"/>
          </a:xfrm>
        </p:spPr>
        <p:txBody>
          <a:bodyPr/>
          <a:lstStyle/>
          <a:p>
            <a:r>
              <a:rPr lang="en-US"/>
              <a:t>bullet</a:t>
            </a:r>
          </a:p>
        </p:txBody>
      </p:sp>
    </p:spTree>
    <p:extLst>
      <p:ext uri="{BB962C8B-B14F-4D97-AF65-F5344CB8AC3E}">
        <p14:creationId xmlns:p14="http://schemas.microsoft.com/office/powerpoint/2010/main" val="12079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424B-7292-AC4A-A28F-538F54D4A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A79D-AA05-334B-900F-1CD2777911AC}"/>
              </a:ext>
            </a:extLst>
          </p:cNvPr>
          <p:cNvSpPr>
            <a:spLocks noGrp="1"/>
          </p:cNvSpPr>
          <p:nvPr>
            <p:ph sz="half" idx="1"/>
          </p:nvPr>
        </p:nvSpPr>
        <p:spPr>
          <a:xfrm>
            <a:off x="579121" y="1290117"/>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48B7B-B5D3-D843-9650-479503092344}"/>
              </a:ext>
            </a:extLst>
          </p:cNvPr>
          <p:cNvSpPr>
            <a:spLocks noGrp="1"/>
          </p:cNvSpPr>
          <p:nvPr>
            <p:ph sz="half" idx="2"/>
          </p:nvPr>
        </p:nvSpPr>
        <p:spPr>
          <a:xfrm>
            <a:off x="4697730" y="1253331"/>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6C448-A390-F942-A35D-7B27B18BCEB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0DE22337-30AE-4249-BD96-297D0CC4D5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BC826-0B61-FF41-BFBA-DBB330C53C9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412790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264F-A1FB-7348-8DAB-316AA0FC67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0FDC7-D0EE-A646-94AB-2CC861BBC9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5269C-C22C-A542-86E5-B336B2FDC9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FA218-C0AA-244E-B301-6A815A3878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80BC8-9BB1-484E-9DAB-0E79BB32AFA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7A871-C554-404E-899D-EB3E28903793}"/>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8" name="Footer Placeholder 7">
            <a:extLst>
              <a:ext uri="{FF2B5EF4-FFF2-40B4-BE49-F238E27FC236}">
                <a16:creationId xmlns:a16="http://schemas.microsoft.com/office/drawing/2014/main" id="{EC8DC704-EAC6-FC4D-A0E4-ACD89CC9B5E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FB4F67-9C97-ED40-8A92-A932E9C4C3CA}"/>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20337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9E9-87E5-C740-B11A-784FFA453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9712A-3579-C540-BCFF-9FC6F2A97899}"/>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4" name="Footer Placeholder 3">
            <a:extLst>
              <a:ext uri="{FF2B5EF4-FFF2-40B4-BE49-F238E27FC236}">
                <a16:creationId xmlns:a16="http://schemas.microsoft.com/office/drawing/2014/main" id="{84A394DE-460D-B949-984C-C0CEC317E2F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49E66D-3A82-F543-9E8E-C52B639DE8E1}"/>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6" name="Content Placeholder 9">
            <a:extLst>
              <a:ext uri="{FF2B5EF4-FFF2-40B4-BE49-F238E27FC236}">
                <a16:creationId xmlns:a16="http://schemas.microsoft.com/office/drawing/2014/main" id="{44020499-35C9-3040-A38F-668E8508472C}"/>
              </a:ext>
            </a:extLst>
          </p:cNvPr>
          <p:cNvSpPr>
            <a:spLocks noGrp="1"/>
          </p:cNvSpPr>
          <p:nvPr>
            <p:ph idx="1"/>
          </p:nvPr>
        </p:nvSpPr>
        <p:spPr>
          <a:xfrm>
            <a:off x="914400" y="1447799"/>
            <a:ext cx="7844790" cy="4222591"/>
          </a:xfrm>
        </p:spPr>
        <p:txBody>
          <a:bodyPr/>
          <a:lstStyle/>
          <a:p>
            <a:r>
              <a:rPr lang="en-US"/>
              <a:t>bullet</a:t>
            </a:r>
          </a:p>
        </p:txBody>
      </p:sp>
    </p:spTree>
    <p:extLst>
      <p:ext uri="{BB962C8B-B14F-4D97-AF65-F5344CB8AC3E}">
        <p14:creationId xmlns:p14="http://schemas.microsoft.com/office/powerpoint/2010/main" val="388771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94D7-E797-0042-A7A5-EDAEAD2854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1A510-CE77-4149-A472-A09423F23BA8}"/>
              </a:ext>
            </a:extLst>
          </p:cNvPr>
          <p:cNvSpPr>
            <a:spLocks noGrp="1"/>
          </p:cNvSpPr>
          <p:nvPr>
            <p:ph idx="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A4DB7-697C-2845-909E-8C3790BC54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12A27-7FAB-894F-87E1-A902B0A66B5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2BB15BA6-0CD0-DB48-BA6B-7FF5E42249B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A9F53-072D-834E-A470-6FA65F40066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58072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78FF-9AD1-BD41-A477-FEFFE6829E9D}"/>
              </a:ext>
            </a:extLst>
          </p:cNvPr>
          <p:cNvSpPr>
            <a:spLocks noGrp="1"/>
          </p:cNvSpPr>
          <p:nvPr>
            <p:ph type="title"/>
          </p:nvPr>
        </p:nvSpPr>
        <p:spPr>
          <a:xfrm>
            <a:off x="630238" y="457200"/>
            <a:ext cx="7751762" cy="609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705B72-CA38-A840-A835-25F1433DF1B7}"/>
              </a:ext>
            </a:extLst>
          </p:cNvPr>
          <p:cNvSpPr>
            <a:spLocks noGrp="1"/>
          </p:cNvSpPr>
          <p:nvPr>
            <p:ph type="pic" idx="1"/>
          </p:nvPr>
        </p:nvSpPr>
        <p:spPr>
          <a:xfrm>
            <a:off x="5231119" y="1451769"/>
            <a:ext cx="3716338"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869BA9-760E-2A45-8F74-3907FD3B3556}"/>
              </a:ext>
            </a:extLst>
          </p:cNvPr>
          <p:cNvSpPr>
            <a:spLocks noGrp="1"/>
          </p:cNvSpPr>
          <p:nvPr>
            <p:ph type="body" sz="half" idx="2"/>
          </p:nvPr>
        </p:nvSpPr>
        <p:spPr>
          <a:xfrm>
            <a:off x="627062" y="1447800"/>
            <a:ext cx="447833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05212-7C46-6247-89A5-497BD512E244}"/>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12/13/24</a:t>
            </a:fld>
            <a:endParaRPr lang="en-US"/>
          </a:p>
        </p:txBody>
      </p:sp>
      <p:sp>
        <p:nvSpPr>
          <p:cNvPr id="6" name="Footer Placeholder 5">
            <a:extLst>
              <a:ext uri="{FF2B5EF4-FFF2-40B4-BE49-F238E27FC236}">
                <a16:creationId xmlns:a16="http://schemas.microsoft.com/office/drawing/2014/main" id="{5E4444F0-81A5-C345-91E6-0274A4456AD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5E3EFC-09A3-AE42-B318-D804C2441366}"/>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9788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p:spPr>
        <p:txBody>
          <a:bodyPr anchor="b">
            <a:norm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p:spPr>
        <p:txBody>
          <a:bodyPr/>
          <a:lstStyle/>
          <a:p>
            <a:fld id="{965A7A7B-B71A-428D-833F-0F3507A6DB13}" type="datetimeFigureOut">
              <a:rPr lang="en-US" dirty="0"/>
              <a:t>12/13/24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624870"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368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8215D-F631-4947-911D-4C9FB0E7242F}"/>
              </a:ext>
            </a:extLst>
          </p:cNvPr>
          <p:cNvSpPr>
            <a:spLocks noGrp="1"/>
          </p:cNvSpPr>
          <p:nvPr>
            <p:ph type="title"/>
          </p:nvPr>
        </p:nvSpPr>
        <p:spPr>
          <a:xfrm>
            <a:off x="914400" y="368617"/>
            <a:ext cx="7886700" cy="6435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F7C9DA-D9AD-824B-89A0-900E10A29B93}"/>
              </a:ext>
            </a:extLst>
          </p:cNvPr>
          <p:cNvSpPr>
            <a:spLocks noGrp="1"/>
          </p:cNvSpPr>
          <p:nvPr>
            <p:ph type="body" idx="1"/>
          </p:nvPr>
        </p:nvSpPr>
        <p:spPr>
          <a:xfrm>
            <a:off x="872490" y="131905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D7E727A-E1B9-464F-902F-D268C88093A9}"/>
              </a:ext>
            </a:extLst>
          </p:cNvPr>
          <p:cNvSpPr>
            <a:spLocks noGrp="1"/>
          </p:cNvSpPr>
          <p:nvPr>
            <p:ph type="sldNum" sz="quarter" idx="4"/>
          </p:nvPr>
        </p:nvSpPr>
        <p:spPr>
          <a:xfrm>
            <a:off x="8153400" y="6324600"/>
            <a:ext cx="822960" cy="374967"/>
          </a:xfrm>
          <a:prstGeom prst="rect">
            <a:avLst/>
          </a:prstGeom>
        </p:spPr>
        <p:txBody>
          <a:bodyPr vert="horz" lIns="91440" tIns="45720" rIns="91440" bIns="45720" rtlCol="0" anchor="ctr"/>
          <a:lstStyle>
            <a:lvl1pPr algn="l">
              <a:defRPr sz="1200">
                <a:solidFill>
                  <a:schemeClr val="tx1">
                    <a:tint val="75000"/>
                  </a:schemeClr>
                </a:solidFill>
              </a:defRPr>
            </a:lvl1pPr>
          </a:lstStyle>
          <a:p>
            <a:fld id="{DF703CB3-E2AE-6A44-9DB0-7364F7555E2A}" type="slidenum">
              <a:rPr lang="en-US" smtClean="0"/>
              <a:pPr/>
              <a:t>‹#›</a:t>
            </a:fld>
            <a:endParaRPr lang="en-US"/>
          </a:p>
        </p:txBody>
      </p:sp>
      <p:sp>
        <p:nvSpPr>
          <p:cNvPr id="8" name="Rectangle 7">
            <a:extLst>
              <a:ext uri="{FF2B5EF4-FFF2-40B4-BE49-F238E27FC236}">
                <a16:creationId xmlns:a16="http://schemas.microsoft.com/office/drawing/2014/main" id="{4576CC47-C8EA-A54A-9FFE-99A4FA4560A1}"/>
              </a:ext>
            </a:extLst>
          </p:cNvPr>
          <p:cNvSpPr/>
          <p:nvPr userDrawn="1"/>
        </p:nvSpPr>
        <p:spPr>
          <a:xfrm>
            <a:off x="0" y="0"/>
            <a:ext cx="1333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297C7C46-32FE-FE44-B66B-F9E6273C8F0E}"/>
              </a:ext>
            </a:extLst>
          </p:cNvPr>
          <p:cNvSpPr/>
          <p:nvPr userDrawn="1"/>
        </p:nvSpPr>
        <p:spPr>
          <a:xfrm>
            <a:off x="-19050" y="26525"/>
            <a:ext cx="304800" cy="257175"/>
          </a:xfrm>
          <a:prstGeom prst="diamond">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A47451F9-C16E-2643-8276-9FFA62929812}"/>
              </a:ext>
            </a:extLst>
          </p:cNvPr>
          <p:cNvSpPr/>
          <p:nvPr userDrawn="1"/>
        </p:nvSpPr>
        <p:spPr>
          <a:xfrm>
            <a:off x="-19050" y="378950"/>
            <a:ext cx="304800" cy="257175"/>
          </a:xfrm>
          <a:prstGeom prst="diamond">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764CCDC7-3A31-524E-B0E1-3FFE847B2443}"/>
              </a:ext>
            </a:extLst>
          </p:cNvPr>
          <p:cNvSpPr/>
          <p:nvPr userDrawn="1"/>
        </p:nvSpPr>
        <p:spPr>
          <a:xfrm>
            <a:off x="-19050" y="759950"/>
            <a:ext cx="304800" cy="257175"/>
          </a:xfrm>
          <a:prstGeom prst="diamond">
            <a:avLst/>
          </a:prstGeom>
          <a:solidFill>
            <a:srgbClr val="ABE46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22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pz7PgCB_b8k?feature=oembed"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ZFRMiAcMQsc?feature=oembed" TargetMode="Externa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ZFRMiAcMQsc?feature=oembed"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OD@temple.edu" TargetMode="External"/><Relationship Id="rId2" Type="http://schemas.openxmlformats.org/officeDocument/2006/relationships/hyperlink" Target="https://disabilities.temple.edu/"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54" y="1056848"/>
            <a:ext cx="8277606" cy="3172968"/>
          </a:xfrm>
        </p:spPr>
        <p:txBody>
          <a:bodyPr>
            <a:normAutofit/>
          </a:bodyPr>
          <a:lstStyle/>
          <a:p>
            <a:r>
              <a:rPr lang="en-US" dirty="0">
                <a:latin typeface="Arial"/>
                <a:ea typeface="+mj-lt"/>
                <a:cs typeface="+mj-lt"/>
              </a:rPr>
              <a:t>Transition to High School</a:t>
            </a:r>
            <a:endParaRPr lang="en-US" dirty="0"/>
          </a:p>
        </p:txBody>
      </p:sp>
      <p:sp>
        <p:nvSpPr>
          <p:cNvPr id="3" name="Subtitle 2"/>
          <p:cNvSpPr>
            <a:spLocks noGrp="1"/>
          </p:cNvSpPr>
          <p:nvPr>
            <p:ph type="subTitle" idx="1"/>
          </p:nvPr>
        </p:nvSpPr>
        <p:spPr>
          <a:xfrm>
            <a:off x="432054" y="4576861"/>
            <a:ext cx="8277606" cy="1481328"/>
          </a:xfrm>
        </p:spPr>
        <p:txBody>
          <a:bodyPr vert="horz" lIns="68580" tIns="34290" rIns="68580" bIns="34290" rtlCol="0" anchor="t">
            <a:normAutofit/>
          </a:bodyPr>
          <a:lstStyle/>
          <a:p>
            <a:r>
              <a:rPr lang="en-US" dirty="0"/>
              <a:t>Institute on Disabilities at Temple University</a:t>
            </a:r>
          </a:p>
          <a:p>
            <a:r>
              <a:rPr lang="en-US" dirty="0">
                <a:ea typeface="+mn-lt"/>
                <a:cs typeface="+mn-lt"/>
              </a:rPr>
              <a:t>Families Reimaging Inclusive Lives (FRIL)</a:t>
            </a:r>
          </a:p>
        </p:txBody>
      </p:sp>
      <p:pic>
        <p:nvPicPr>
          <p:cNvPr id="4" name="Picture 3" descr="Institute on Disabilities at Temple University, College of Education and Human Development">
            <a:extLst>
              <a:ext uri="{FF2B5EF4-FFF2-40B4-BE49-F238E27FC236}">
                <a16:creationId xmlns:a16="http://schemas.microsoft.com/office/drawing/2014/main" id="{E454711B-2B50-76BE-1191-5A66F51597B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054" y="5808726"/>
            <a:ext cx="3200400" cy="8001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629320" y="2361361"/>
            <a:ext cx="7886700" cy="728662"/>
          </a:xfrm>
        </p:spPr>
        <p:txBody>
          <a:bodyPr>
            <a:noAutofit/>
          </a:bodyPr>
          <a:lstStyle/>
          <a:p>
            <a:r>
              <a:rPr lang="en-US" sz="4400">
                <a:latin typeface="Arial"/>
                <a:cs typeface="Arial"/>
              </a:rPr>
              <a:t>BUILDING SELF-ADVOCACY</a:t>
            </a:r>
            <a:endParaRPr lang="en-US" sz="4400">
              <a:cs typeface="Arial"/>
            </a:endParaRP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body" idx="1"/>
          </p:nvPr>
        </p:nvSpPr>
        <p:spPr>
          <a:xfrm>
            <a:off x="626716" y="3226692"/>
            <a:ext cx="7886700" cy="1500187"/>
          </a:xfrm>
        </p:spPr>
        <p:txBody>
          <a:bodyPr vert="horz" lIns="91440" tIns="45720" rIns="91440" bIns="45720" rtlCol="0" anchor="t">
            <a:normAutofit/>
          </a:bodyPr>
          <a:lstStyle/>
          <a:p>
            <a:r>
              <a:rPr lang="en-US" sz="3200">
                <a:solidFill>
                  <a:srgbClr val="000000"/>
                </a:solidFill>
                <a:latin typeface="Arial"/>
                <a:cs typeface="Arial"/>
              </a:rPr>
              <a:t>"I can advocate for myself"</a:t>
            </a:r>
            <a:endParaRPr lang="en-US" sz="3200">
              <a:solidFill>
                <a:srgbClr val="000000"/>
              </a:solidFill>
              <a:cs typeface="Arial"/>
            </a:endParaRPr>
          </a:p>
        </p:txBody>
      </p:sp>
    </p:spTree>
    <p:extLst>
      <p:ext uri="{BB962C8B-B14F-4D97-AF65-F5344CB8AC3E}">
        <p14:creationId xmlns:p14="http://schemas.microsoft.com/office/powerpoint/2010/main" val="17021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CF54-0195-B6DC-70A9-77FAC142488E}"/>
              </a:ext>
            </a:extLst>
          </p:cNvPr>
          <p:cNvSpPr>
            <a:spLocks noGrp="1"/>
          </p:cNvSpPr>
          <p:nvPr>
            <p:ph type="title"/>
          </p:nvPr>
        </p:nvSpPr>
        <p:spPr/>
        <p:txBody>
          <a:bodyPr>
            <a:normAutofit/>
          </a:bodyPr>
          <a:lstStyle/>
          <a:p>
            <a:r>
              <a:rPr lang="en-US">
                <a:latin typeface="Arial"/>
                <a:cs typeface="Arial"/>
              </a:rPr>
              <a:t>Student Led IEPs</a:t>
            </a:r>
            <a:endParaRPr lang="en-US">
              <a:cs typeface="Arial"/>
            </a:endParaRPr>
          </a:p>
        </p:txBody>
      </p:sp>
      <p:sp>
        <p:nvSpPr>
          <p:cNvPr id="3" name="Content Placeholder 2">
            <a:extLst>
              <a:ext uri="{FF2B5EF4-FFF2-40B4-BE49-F238E27FC236}">
                <a16:creationId xmlns:a16="http://schemas.microsoft.com/office/drawing/2014/main" id="{66E56033-B175-D635-B654-03121A7705C5}"/>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Use the IEP to practice lifelong skills in a safe environment</a:t>
            </a:r>
          </a:p>
          <a:p>
            <a:r>
              <a:rPr lang="en-US">
                <a:latin typeface="Arial"/>
                <a:cs typeface="Arial"/>
              </a:rPr>
              <a:t>Student-led IEPs are about getting the students involved in their education </a:t>
            </a:r>
          </a:p>
          <a:p>
            <a:r>
              <a:rPr lang="en-US">
                <a:latin typeface="Arial"/>
                <a:cs typeface="Arial"/>
              </a:rPr>
              <a:t>It can take various forms with the hope that by high school, students are close to running the meeting</a:t>
            </a:r>
          </a:p>
          <a:p>
            <a:r>
              <a:rPr lang="en-US">
                <a:cs typeface="Arial"/>
              </a:rPr>
              <a:t>Transition planning can also help students prepare for life after high school, such as employment, higher education, and independent living. </a:t>
            </a:r>
          </a:p>
          <a:p>
            <a:endParaRPr lang="en-US">
              <a:cs typeface="Arial"/>
            </a:endParaRPr>
          </a:p>
          <a:p>
            <a:endParaRPr lang="en-US">
              <a:cs typeface="Arial"/>
            </a:endParaRPr>
          </a:p>
        </p:txBody>
      </p:sp>
    </p:spTree>
    <p:extLst>
      <p:ext uri="{BB962C8B-B14F-4D97-AF65-F5344CB8AC3E}">
        <p14:creationId xmlns:p14="http://schemas.microsoft.com/office/powerpoint/2010/main" val="387625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0BF6-CBBF-85D4-92C1-B396A2D1C5E1}"/>
              </a:ext>
            </a:extLst>
          </p:cNvPr>
          <p:cNvSpPr>
            <a:spLocks noGrp="1"/>
          </p:cNvSpPr>
          <p:nvPr>
            <p:ph type="title"/>
          </p:nvPr>
        </p:nvSpPr>
        <p:spPr>
          <a:xfrm>
            <a:off x="914400" y="739007"/>
            <a:ext cx="6516547" cy="643573"/>
          </a:xfrm>
        </p:spPr>
        <p:txBody>
          <a:bodyPr>
            <a:normAutofit fontScale="90000"/>
          </a:bodyPr>
          <a:lstStyle/>
          <a:p>
            <a:pPr>
              <a:spcBef>
                <a:spcPts val="1000"/>
              </a:spcBef>
            </a:pPr>
            <a:r>
              <a:rPr lang="en-US" dirty="0">
                <a:latin typeface="Arial"/>
                <a:cs typeface="Arial"/>
              </a:rPr>
              <a:t>Who is a Good Candidate...All Students!</a:t>
            </a:r>
          </a:p>
          <a:p>
            <a:endParaRPr lang="en-US" sz="2100" dirty="0">
              <a:cs typeface="Arial"/>
            </a:endParaRPr>
          </a:p>
        </p:txBody>
      </p:sp>
      <p:sp>
        <p:nvSpPr>
          <p:cNvPr id="3" name="Content Placeholder 2">
            <a:extLst>
              <a:ext uri="{FF2B5EF4-FFF2-40B4-BE49-F238E27FC236}">
                <a16:creationId xmlns:a16="http://schemas.microsoft.com/office/drawing/2014/main" id="{A85274B6-A860-3069-4DD5-95D624371416}"/>
              </a:ext>
            </a:extLst>
          </p:cNvPr>
          <p:cNvSpPr>
            <a:spLocks noGrp="1"/>
          </p:cNvSpPr>
          <p:nvPr>
            <p:ph idx="1"/>
          </p:nvPr>
        </p:nvSpPr>
        <p:spPr>
          <a:xfrm>
            <a:off x="914400" y="1990385"/>
            <a:ext cx="7886700" cy="4351338"/>
          </a:xfrm>
        </p:spPr>
        <p:txBody>
          <a:bodyPr vert="horz" lIns="91440" tIns="45720" rIns="91440" bIns="45720" rtlCol="0" anchor="t">
            <a:noAutofit/>
          </a:bodyPr>
          <a:lstStyle/>
          <a:p>
            <a:r>
              <a:rPr lang="en-US" sz="3200" dirty="0">
                <a:latin typeface="Arial"/>
                <a:cs typeface="Arial"/>
              </a:rPr>
              <a:t>Introduce Self and/or Others</a:t>
            </a:r>
            <a:endParaRPr lang="en-US" sz="3200" dirty="0">
              <a:cs typeface="Arial"/>
            </a:endParaRPr>
          </a:p>
          <a:p>
            <a:r>
              <a:rPr lang="en-US" sz="3200" dirty="0">
                <a:latin typeface="Arial"/>
                <a:cs typeface="Arial"/>
              </a:rPr>
              <a:t>Goal of leading own IEP meeting</a:t>
            </a:r>
            <a:endParaRPr lang="en-US" sz="3200" dirty="0">
              <a:cs typeface="Arial" panose="020B0604020202020204" pitchFamily="34" charset="0"/>
            </a:endParaRPr>
          </a:p>
          <a:p>
            <a:r>
              <a:rPr lang="en-US" sz="3200" dirty="0">
                <a:latin typeface="Arial"/>
                <a:cs typeface="Arial"/>
              </a:rPr>
              <a:t>Prepare visual aid (i.e. PowerPoint)</a:t>
            </a:r>
            <a:endParaRPr lang="en-US" sz="3200" dirty="0">
              <a:cs typeface="Arial" panose="020B0604020202020204" pitchFamily="34" charset="0"/>
            </a:endParaRPr>
          </a:p>
          <a:p>
            <a:pPr marL="0" indent="0">
              <a:buNone/>
            </a:pPr>
            <a:r>
              <a:rPr lang="en-US" sz="3200" dirty="0">
                <a:latin typeface="Arial"/>
                <a:cs typeface="Arial"/>
              </a:rPr>
              <a:t> "All About Me”</a:t>
            </a:r>
          </a:p>
          <a:p>
            <a:r>
              <a:rPr lang="en-US" sz="3200" dirty="0">
                <a:latin typeface="Arial"/>
                <a:cs typeface="Arial"/>
              </a:rPr>
              <a:t>Cooperatively develop all aspects of the IEP</a:t>
            </a:r>
            <a:endParaRPr lang="en-US" sz="3200" dirty="0">
              <a:cs typeface="Arial"/>
            </a:endParaRPr>
          </a:p>
          <a:p>
            <a:r>
              <a:rPr lang="en-US" sz="3200" dirty="0">
                <a:latin typeface="Arial"/>
                <a:cs typeface="Arial"/>
              </a:rPr>
              <a:t>Chair the meeting</a:t>
            </a:r>
            <a:endParaRPr lang="en-US" sz="3200" dirty="0">
              <a:cs typeface="Arial"/>
            </a:endParaRPr>
          </a:p>
          <a:p>
            <a:pPr marL="0" indent="0">
              <a:buNone/>
            </a:pPr>
            <a:endParaRPr lang="en-US" sz="3200" b="1" dirty="0">
              <a:cs typeface="Arial" panose="020B0604020202020204" pitchFamily="34" charset="0"/>
            </a:endParaRPr>
          </a:p>
        </p:txBody>
      </p:sp>
    </p:spTree>
    <p:extLst>
      <p:ext uri="{BB962C8B-B14F-4D97-AF65-F5344CB8AC3E}">
        <p14:creationId xmlns:p14="http://schemas.microsoft.com/office/powerpoint/2010/main" val="134233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6394C-C745-6367-D4FE-E5E34BC6C850}"/>
              </a:ext>
            </a:extLst>
          </p:cNvPr>
          <p:cNvSpPr>
            <a:spLocks noGrp="1"/>
          </p:cNvSpPr>
          <p:nvPr>
            <p:ph type="ctrTitle"/>
          </p:nvPr>
        </p:nvSpPr>
        <p:spPr>
          <a:xfrm>
            <a:off x="899573" y="109011"/>
            <a:ext cx="7620000" cy="685800"/>
          </a:xfrm>
        </p:spPr>
        <p:txBody>
          <a:bodyPr/>
          <a:lstStyle/>
          <a:p>
            <a:r>
              <a:rPr lang="en-US" dirty="0"/>
              <a:t>Preparation in the IEP Meeting</a:t>
            </a:r>
          </a:p>
        </p:txBody>
      </p:sp>
      <p:sp>
        <p:nvSpPr>
          <p:cNvPr id="5" name="Subtitle 4">
            <a:extLst>
              <a:ext uri="{FF2B5EF4-FFF2-40B4-BE49-F238E27FC236}">
                <a16:creationId xmlns:a16="http://schemas.microsoft.com/office/drawing/2014/main" id="{7E38A7B1-D1A5-EAA2-39F6-6D3ED84BB975}"/>
              </a:ext>
            </a:extLst>
          </p:cNvPr>
          <p:cNvSpPr>
            <a:spLocks noGrp="1"/>
          </p:cNvSpPr>
          <p:nvPr>
            <p:ph type="subTitle" idx="1"/>
          </p:nvPr>
        </p:nvSpPr>
        <p:spPr>
          <a:xfrm>
            <a:off x="1178028" y="822772"/>
            <a:ext cx="6858000" cy="533400"/>
          </a:xfrm>
        </p:spPr>
        <p:txBody>
          <a:bodyPr/>
          <a:lstStyle/>
          <a:p>
            <a:r>
              <a:rPr lang="en-US" dirty="0"/>
              <a:t> Students </a:t>
            </a:r>
            <a:r>
              <a:rPr lang="en-US" dirty="0" err="1"/>
              <a:t>Rubic</a:t>
            </a:r>
            <a:r>
              <a:rPr lang="en-US"/>
              <a:t> for </a:t>
            </a:r>
            <a:r>
              <a:rPr lang="en-US" dirty="0"/>
              <a:t>IEP Participation</a:t>
            </a:r>
          </a:p>
        </p:txBody>
      </p:sp>
      <p:graphicFrame>
        <p:nvGraphicFramePr>
          <p:cNvPr id="7" name="Content Placeholder 6">
            <a:extLst>
              <a:ext uri="{FF2B5EF4-FFF2-40B4-BE49-F238E27FC236}">
                <a16:creationId xmlns:a16="http://schemas.microsoft.com/office/drawing/2014/main" id="{C63A6BAA-2FCC-05D7-B2E5-593C1DAB5EE5}"/>
              </a:ext>
            </a:extLst>
          </p:cNvPr>
          <p:cNvGraphicFramePr>
            <a:graphicFrameLocks noGrp="1"/>
          </p:cNvGraphicFramePr>
          <p:nvPr>
            <p:ph idx="13"/>
            <p:extLst>
              <p:ext uri="{D42A27DB-BD31-4B8C-83A1-F6EECF244321}">
                <p14:modId xmlns:p14="http://schemas.microsoft.com/office/powerpoint/2010/main" val="1173793177"/>
              </p:ext>
            </p:extLst>
          </p:nvPr>
        </p:nvGraphicFramePr>
        <p:xfrm>
          <a:off x="70056" y="1280160"/>
          <a:ext cx="9073944" cy="5577840"/>
        </p:xfrm>
        <a:graphic>
          <a:graphicData uri="http://schemas.openxmlformats.org/drawingml/2006/table">
            <a:tbl>
              <a:tblPr firstRow="1" bandRow="1">
                <a:tableStyleId>{073A0DAA-6AF3-43AB-8588-CEC1D06C72B9}</a:tableStyleId>
              </a:tblPr>
              <a:tblGrid>
                <a:gridCol w="1488317">
                  <a:extLst>
                    <a:ext uri="{9D8B030D-6E8A-4147-A177-3AD203B41FA5}">
                      <a16:colId xmlns:a16="http://schemas.microsoft.com/office/drawing/2014/main" val="951686407"/>
                    </a:ext>
                  </a:extLst>
                </a:gridCol>
                <a:gridCol w="1217878">
                  <a:extLst>
                    <a:ext uri="{9D8B030D-6E8A-4147-A177-3AD203B41FA5}">
                      <a16:colId xmlns:a16="http://schemas.microsoft.com/office/drawing/2014/main" val="3321612030"/>
                    </a:ext>
                  </a:extLst>
                </a:gridCol>
                <a:gridCol w="1828800">
                  <a:extLst>
                    <a:ext uri="{9D8B030D-6E8A-4147-A177-3AD203B41FA5}">
                      <a16:colId xmlns:a16="http://schemas.microsoft.com/office/drawing/2014/main" val="76480894"/>
                    </a:ext>
                  </a:extLst>
                </a:gridCol>
                <a:gridCol w="2148289">
                  <a:extLst>
                    <a:ext uri="{9D8B030D-6E8A-4147-A177-3AD203B41FA5}">
                      <a16:colId xmlns:a16="http://schemas.microsoft.com/office/drawing/2014/main" val="827409805"/>
                    </a:ext>
                  </a:extLst>
                </a:gridCol>
                <a:gridCol w="2390660">
                  <a:extLst>
                    <a:ext uri="{9D8B030D-6E8A-4147-A177-3AD203B41FA5}">
                      <a16:colId xmlns:a16="http://schemas.microsoft.com/office/drawing/2014/main" val="340441848"/>
                    </a:ext>
                  </a:extLst>
                </a:gridCol>
              </a:tblGrid>
              <a:tr h="0">
                <a:tc>
                  <a:txBody>
                    <a:bodyPr/>
                    <a:lstStyle/>
                    <a:p>
                      <a:pPr>
                        <a:spcAft>
                          <a:spcPts val="0"/>
                        </a:spcAft>
                      </a:pPr>
                      <a:r>
                        <a:rPr lang="en-US" dirty="0"/>
                        <a:t>Area</a:t>
                      </a:r>
                    </a:p>
                  </a:txBody>
                  <a:tcPr/>
                </a:tc>
                <a:tc>
                  <a:txBody>
                    <a:bodyPr/>
                    <a:lstStyle/>
                    <a:p>
                      <a:pPr>
                        <a:spcAft>
                          <a:spcPts val="0"/>
                        </a:spcAft>
                      </a:pPr>
                      <a:r>
                        <a:rPr lang="en-US" dirty="0"/>
                        <a:t>Level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III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IV</a:t>
                      </a:r>
                    </a:p>
                  </a:txBody>
                  <a:tcPr/>
                </a:tc>
                <a:extLst>
                  <a:ext uri="{0D108BD9-81ED-4DB2-BD59-A6C34878D82A}">
                    <a16:rowId xmlns:a16="http://schemas.microsoft.com/office/drawing/2014/main" val="1752722934"/>
                  </a:ext>
                </a:extLst>
              </a:tr>
              <a:tr h="370840">
                <a:tc>
                  <a:txBody>
                    <a:bodyPr/>
                    <a:lstStyle/>
                    <a:p>
                      <a:r>
                        <a:rPr lang="en-US" dirty="0"/>
                        <a:t>IEP Awareness</a:t>
                      </a:r>
                    </a:p>
                  </a:txBody>
                  <a:tcPr/>
                </a:tc>
                <a:tc>
                  <a:txBody>
                    <a:bodyPr/>
                    <a:lstStyle/>
                    <a:p>
                      <a:r>
                        <a:rPr lang="en-US" dirty="0"/>
                        <a:t>I don’t know what IEP stands for.</a:t>
                      </a:r>
                    </a:p>
                  </a:txBody>
                  <a:tcPr/>
                </a:tc>
                <a:tc>
                  <a:txBody>
                    <a:bodyPr/>
                    <a:lstStyle/>
                    <a:p>
                      <a:r>
                        <a:rPr lang="en-US" dirty="0"/>
                        <a:t>I know what IEP stands for.</a:t>
                      </a:r>
                    </a:p>
                  </a:txBody>
                  <a:tcPr/>
                </a:tc>
                <a:tc>
                  <a:txBody>
                    <a:bodyPr/>
                    <a:lstStyle/>
                    <a:p>
                      <a:r>
                        <a:rPr lang="en-US" dirty="0"/>
                        <a:t>I know what IEP stands for and the purpose of the IEP meeting.</a:t>
                      </a:r>
                    </a:p>
                  </a:txBody>
                  <a:tcPr/>
                </a:tc>
                <a:tc>
                  <a:txBody>
                    <a:bodyPr/>
                    <a:lstStyle/>
                    <a:p>
                      <a:r>
                        <a:rPr lang="en-US" dirty="0"/>
                        <a:t>I know what IEP stands for, the purpose of an IEP meeting and I can tell others about these meetings.</a:t>
                      </a:r>
                    </a:p>
                  </a:txBody>
                  <a:tcPr/>
                </a:tc>
                <a:extLst>
                  <a:ext uri="{0D108BD9-81ED-4DB2-BD59-A6C34878D82A}">
                    <a16:rowId xmlns:a16="http://schemas.microsoft.com/office/drawing/2014/main" val="596129103"/>
                  </a:ext>
                </a:extLst>
              </a:tr>
              <a:tr h="370840">
                <a:tc>
                  <a:txBody>
                    <a:bodyPr/>
                    <a:lstStyle/>
                    <a:p>
                      <a:r>
                        <a:rPr lang="en-US" dirty="0"/>
                        <a:t>IEP Participation</a:t>
                      </a:r>
                    </a:p>
                  </a:txBody>
                  <a:tcPr/>
                </a:tc>
                <a:tc>
                  <a:txBody>
                    <a:bodyPr/>
                    <a:lstStyle/>
                    <a:p>
                      <a:r>
                        <a:rPr lang="en-US" dirty="0"/>
                        <a:t>I don’t participate or attend my IEP meetings.</a:t>
                      </a:r>
                    </a:p>
                  </a:txBody>
                  <a:tcPr/>
                </a:tc>
                <a:tc>
                  <a:txBody>
                    <a:bodyPr/>
                    <a:lstStyle/>
                    <a:p>
                      <a:r>
                        <a:rPr lang="en-US" dirty="0"/>
                        <a:t>I attend a pre-conference IEP meeting and/or my IEP meeting but I don’t participate in the meeting.</a:t>
                      </a:r>
                    </a:p>
                  </a:txBody>
                  <a:tcPr/>
                </a:tc>
                <a:tc>
                  <a:txBody>
                    <a:bodyPr/>
                    <a:lstStyle/>
                    <a:p>
                      <a:r>
                        <a:rPr lang="en-US" dirty="0"/>
                        <a:t>I attend and contribute information about myself for my IEP in a pre-conference or at the actual meeting</a:t>
                      </a:r>
                    </a:p>
                  </a:txBody>
                  <a:tcPr/>
                </a:tc>
                <a:tc>
                  <a:txBody>
                    <a:bodyPr/>
                    <a:lstStyle/>
                    <a:p>
                      <a:r>
                        <a:rPr lang="en-US" dirty="0"/>
                        <a:t>I lead parts or my entire IEP meeting.</a:t>
                      </a:r>
                    </a:p>
                  </a:txBody>
                  <a:tcPr/>
                </a:tc>
                <a:extLst>
                  <a:ext uri="{0D108BD9-81ED-4DB2-BD59-A6C34878D82A}">
                    <a16:rowId xmlns:a16="http://schemas.microsoft.com/office/drawing/2014/main" val="1169041004"/>
                  </a:ext>
                </a:extLst>
              </a:tr>
              <a:tr h="370840">
                <a:tc>
                  <a:txBody>
                    <a:bodyPr/>
                    <a:lstStyle/>
                    <a:p>
                      <a:r>
                        <a:rPr lang="en-US" dirty="0"/>
                        <a:t>Knowledge of IEP Content</a:t>
                      </a:r>
                    </a:p>
                  </a:txBody>
                  <a:tcPr/>
                </a:tc>
                <a:tc>
                  <a:txBody>
                    <a:bodyPr/>
                    <a:lstStyle/>
                    <a:p>
                      <a:r>
                        <a:rPr lang="en-US" dirty="0"/>
                        <a:t>I don’t know what is in my IEP.</a:t>
                      </a:r>
                    </a:p>
                  </a:txBody>
                  <a:tcPr/>
                </a:tc>
                <a:tc>
                  <a:txBody>
                    <a:bodyPr/>
                    <a:lstStyle/>
                    <a:p>
                      <a:r>
                        <a:rPr lang="en-US" dirty="0"/>
                        <a:t>I know that I have accommodations and goals but I don’t know what they are.</a:t>
                      </a:r>
                    </a:p>
                  </a:txBody>
                  <a:tcPr/>
                </a:tc>
                <a:tc>
                  <a:txBody>
                    <a:bodyPr/>
                    <a:lstStyle/>
                    <a:p>
                      <a:r>
                        <a:rPr lang="en-US" dirty="0"/>
                        <a:t>I can name the accommodations and goals in my IEP, but I don’t have a voice in developing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can name the accommodations and goals in my IEP and I have a voice in developing them.</a:t>
                      </a:r>
                    </a:p>
                    <a:p>
                      <a:endParaRPr lang="en-US" dirty="0"/>
                    </a:p>
                  </a:txBody>
                  <a:tcPr/>
                </a:tc>
                <a:extLst>
                  <a:ext uri="{0D108BD9-81ED-4DB2-BD59-A6C34878D82A}">
                    <a16:rowId xmlns:a16="http://schemas.microsoft.com/office/drawing/2014/main" val="4275070435"/>
                  </a:ext>
                </a:extLst>
              </a:tr>
            </a:tbl>
          </a:graphicData>
        </a:graphic>
      </p:graphicFrame>
    </p:spTree>
    <p:extLst>
      <p:ext uri="{BB962C8B-B14F-4D97-AF65-F5344CB8AC3E}">
        <p14:creationId xmlns:p14="http://schemas.microsoft.com/office/powerpoint/2010/main" val="176883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8386-EB04-13D5-0CFA-72C9FF01FD4F}"/>
              </a:ext>
            </a:extLst>
          </p:cNvPr>
          <p:cNvSpPr>
            <a:spLocks noGrp="1"/>
          </p:cNvSpPr>
          <p:nvPr>
            <p:ph type="title"/>
          </p:nvPr>
        </p:nvSpPr>
        <p:spPr/>
        <p:txBody>
          <a:bodyPr>
            <a:normAutofit/>
          </a:bodyPr>
          <a:lstStyle/>
          <a:p>
            <a:r>
              <a:rPr lang="en-US">
                <a:latin typeface="Arial"/>
                <a:cs typeface="Arial"/>
              </a:rPr>
              <a:t>Parent Benefits</a:t>
            </a:r>
            <a:endParaRPr lang="en-US">
              <a:cs typeface="Arial"/>
            </a:endParaRPr>
          </a:p>
        </p:txBody>
      </p:sp>
      <p:sp>
        <p:nvSpPr>
          <p:cNvPr id="3" name="Content Placeholder 2">
            <a:extLst>
              <a:ext uri="{FF2B5EF4-FFF2-40B4-BE49-F238E27FC236}">
                <a16:creationId xmlns:a16="http://schemas.microsoft.com/office/drawing/2014/main" id="{38959118-FF4D-46D6-9BB5-2296DEE7CB51}"/>
              </a:ext>
            </a:extLst>
          </p:cNvPr>
          <p:cNvSpPr>
            <a:spLocks noGrp="1"/>
          </p:cNvSpPr>
          <p:nvPr>
            <p:ph idx="1"/>
          </p:nvPr>
        </p:nvSpPr>
        <p:spPr/>
        <p:txBody>
          <a:bodyPr vert="horz" lIns="91440" tIns="45720" rIns="91440" bIns="45720" rtlCol="0" anchor="t">
            <a:normAutofit/>
          </a:bodyPr>
          <a:lstStyle/>
          <a:p>
            <a:r>
              <a:rPr lang="en-US" sz="4000">
                <a:latin typeface="Arial"/>
                <a:cs typeface="Arial"/>
              </a:rPr>
              <a:t>Increased parent involvement and voice</a:t>
            </a:r>
            <a:endParaRPr lang="en-US" sz="4000">
              <a:latin typeface="Arial"/>
              <a:cs typeface="Arial" panose="020B0604020202020204" pitchFamily="34" charset="0"/>
            </a:endParaRPr>
          </a:p>
          <a:p>
            <a:r>
              <a:rPr lang="en-US" sz="4000">
                <a:latin typeface="Arial"/>
                <a:cs typeface="Arial"/>
              </a:rPr>
              <a:t>Improved communication with teacher</a:t>
            </a:r>
          </a:p>
          <a:p>
            <a:r>
              <a:rPr lang="en-US" sz="4000">
                <a:latin typeface="Arial"/>
                <a:cs typeface="Arial"/>
              </a:rPr>
              <a:t>More self-determined youth</a:t>
            </a:r>
          </a:p>
          <a:p>
            <a:r>
              <a:rPr lang="en-US" sz="4000">
                <a:latin typeface="Arial"/>
                <a:cs typeface="Arial"/>
              </a:rPr>
              <a:t>Positive interaction with school personnel</a:t>
            </a:r>
          </a:p>
          <a:p>
            <a:endParaRPr lang="en-US">
              <a:cs typeface="Arial"/>
            </a:endParaRPr>
          </a:p>
        </p:txBody>
      </p:sp>
    </p:spTree>
    <p:extLst>
      <p:ext uri="{BB962C8B-B14F-4D97-AF65-F5344CB8AC3E}">
        <p14:creationId xmlns:p14="http://schemas.microsoft.com/office/powerpoint/2010/main" val="178291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7624-B698-B273-957B-8F142F2695FC}"/>
              </a:ext>
            </a:extLst>
          </p:cNvPr>
          <p:cNvSpPr>
            <a:spLocks noGrp="1"/>
          </p:cNvSpPr>
          <p:nvPr>
            <p:ph type="title"/>
          </p:nvPr>
        </p:nvSpPr>
        <p:spPr/>
        <p:txBody>
          <a:bodyPr/>
          <a:lstStyle/>
          <a:p>
            <a:r>
              <a:rPr lang="en-US">
                <a:latin typeface="Arial"/>
                <a:cs typeface="Arial"/>
              </a:rPr>
              <a:t>Student Benefits</a:t>
            </a:r>
            <a:endParaRPr lang="en-US"/>
          </a:p>
        </p:txBody>
      </p:sp>
      <p:sp>
        <p:nvSpPr>
          <p:cNvPr id="3" name="Content Placeholder 2">
            <a:extLst>
              <a:ext uri="{FF2B5EF4-FFF2-40B4-BE49-F238E27FC236}">
                <a16:creationId xmlns:a16="http://schemas.microsoft.com/office/drawing/2014/main" id="{EEF2FEBE-314B-1394-8075-A9F9F963A753}"/>
              </a:ext>
            </a:extLst>
          </p:cNvPr>
          <p:cNvSpPr>
            <a:spLocks noGrp="1"/>
          </p:cNvSpPr>
          <p:nvPr>
            <p:ph idx="1"/>
          </p:nvPr>
        </p:nvSpPr>
        <p:spPr>
          <a:xfrm>
            <a:off x="872490" y="1678329"/>
            <a:ext cx="7886700" cy="3992062"/>
          </a:xfrm>
        </p:spPr>
        <p:txBody>
          <a:bodyPr vert="horz" lIns="91440" tIns="45720" rIns="91440" bIns="45720" rtlCol="0" anchor="t">
            <a:normAutofit/>
          </a:bodyPr>
          <a:lstStyle/>
          <a:p>
            <a:pPr marL="0" indent="0">
              <a:buNone/>
            </a:pPr>
            <a:r>
              <a:rPr lang="en-US" sz="3200" dirty="0">
                <a:latin typeface="Arial"/>
                <a:cs typeface="Arial"/>
              </a:rPr>
              <a:t>Better understanding and awareness of …</a:t>
            </a:r>
            <a:endParaRPr lang="en-US" sz="3200" dirty="0">
              <a:latin typeface="Arial"/>
              <a:cs typeface="Arial" panose="020B0604020202020204" pitchFamily="34" charset="0"/>
            </a:endParaRPr>
          </a:p>
          <a:p>
            <a:r>
              <a:rPr lang="en-US" sz="3200" dirty="0">
                <a:latin typeface="Arial"/>
                <a:cs typeface="Arial"/>
              </a:rPr>
              <a:t>Disability</a:t>
            </a:r>
          </a:p>
          <a:p>
            <a:r>
              <a:rPr lang="en-US" sz="3200" dirty="0">
                <a:latin typeface="Arial"/>
                <a:cs typeface="Arial"/>
              </a:rPr>
              <a:t>IEP process and relevance</a:t>
            </a:r>
          </a:p>
          <a:p>
            <a:r>
              <a:rPr lang="en-US" sz="3200" dirty="0">
                <a:latin typeface="Arial"/>
                <a:cs typeface="Arial"/>
              </a:rPr>
              <a:t>Self-determination skills</a:t>
            </a:r>
            <a:endParaRPr lang="en-US" sz="3200" dirty="0">
              <a:latin typeface="Arial"/>
              <a:cs typeface="Arial" panose="020B0604020202020204" pitchFamily="34" charset="0"/>
            </a:endParaRPr>
          </a:p>
        </p:txBody>
      </p:sp>
    </p:spTree>
    <p:extLst>
      <p:ext uri="{BB962C8B-B14F-4D97-AF65-F5344CB8AC3E}">
        <p14:creationId xmlns:p14="http://schemas.microsoft.com/office/powerpoint/2010/main" val="251346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87B3-23B8-0E30-2F15-0B07FE6F7220}"/>
              </a:ext>
            </a:extLst>
          </p:cNvPr>
          <p:cNvSpPr>
            <a:spLocks noGrp="1"/>
          </p:cNvSpPr>
          <p:nvPr>
            <p:ph type="title"/>
          </p:nvPr>
        </p:nvSpPr>
        <p:spPr>
          <a:xfrm>
            <a:off x="717630" y="576962"/>
            <a:ext cx="7886700" cy="643573"/>
          </a:xfrm>
        </p:spPr>
        <p:txBody>
          <a:bodyPr>
            <a:normAutofit fontScale="90000"/>
          </a:bodyPr>
          <a:lstStyle/>
          <a:p>
            <a:r>
              <a:rPr lang="en-US" dirty="0">
                <a:latin typeface="Arial"/>
                <a:cs typeface="Arial"/>
              </a:rPr>
              <a:t>What Self-Advocacy Can Look Like In High School</a:t>
            </a:r>
            <a:endParaRPr lang="en-US" dirty="0">
              <a:cs typeface="Arial"/>
            </a:endParaRPr>
          </a:p>
        </p:txBody>
      </p:sp>
      <p:sp>
        <p:nvSpPr>
          <p:cNvPr id="3" name="Content Placeholder 2">
            <a:extLst>
              <a:ext uri="{FF2B5EF4-FFF2-40B4-BE49-F238E27FC236}">
                <a16:creationId xmlns:a16="http://schemas.microsoft.com/office/drawing/2014/main" id="{6952A570-406D-CECE-B65D-1332A0545712}"/>
              </a:ext>
            </a:extLst>
          </p:cNvPr>
          <p:cNvSpPr>
            <a:spLocks noGrp="1"/>
          </p:cNvSpPr>
          <p:nvPr>
            <p:ph idx="1"/>
          </p:nvPr>
        </p:nvSpPr>
        <p:spPr>
          <a:xfrm>
            <a:off x="914400" y="2025109"/>
            <a:ext cx="7886700" cy="4351338"/>
          </a:xfrm>
        </p:spPr>
        <p:txBody>
          <a:bodyPr vert="horz" lIns="91440" tIns="45720" rIns="91440" bIns="45720" rtlCol="0" anchor="t">
            <a:normAutofit/>
          </a:bodyPr>
          <a:lstStyle/>
          <a:p>
            <a:r>
              <a:rPr lang="en-US" dirty="0">
                <a:latin typeface="Arial"/>
                <a:cs typeface="Arial"/>
              </a:rPr>
              <a:t>Set Up/Invitations/Introduction</a:t>
            </a:r>
          </a:p>
          <a:p>
            <a:r>
              <a:rPr lang="en-US" dirty="0">
                <a:latin typeface="Arial"/>
                <a:cs typeface="Arial"/>
              </a:rPr>
              <a:t>Present Levels</a:t>
            </a:r>
          </a:p>
          <a:p>
            <a:r>
              <a:rPr lang="en-US" dirty="0">
                <a:latin typeface="Arial"/>
                <a:cs typeface="Arial"/>
              </a:rPr>
              <a:t>Goal Writing and Objectives</a:t>
            </a:r>
            <a:endParaRPr lang="en-US" dirty="0">
              <a:cs typeface="Arial"/>
            </a:endParaRPr>
          </a:p>
          <a:p>
            <a:r>
              <a:rPr lang="en-US" dirty="0">
                <a:latin typeface="Arial"/>
                <a:cs typeface="Arial"/>
              </a:rPr>
              <a:t>Progress Monitoring</a:t>
            </a:r>
            <a:endParaRPr lang="en-US" dirty="0">
              <a:cs typeface="Arial"/>
            </a:endParaRPr>
          </a:p>
          <a:p>
            <a:r>
              <a:rPr lang="en-US" dirty="0">
                <a:latin typeface="Arial"/>
                <a:cs typeface="Arial"/>
              </a:rPr>
              <a:t>Specially Designed Instruction</a:t>
            </a:r>
          </a:p>
          <a:p>
            <a:r>
              <a:rPr lang="en-US" dirty="0">
                <a:latin typeface="Arial"/>
                <a:cs typeface="Arial"/>
              </a:rPr>
              <a:t>Transition Grid</a:t>
            </a:r>
          </a:p>
        </p:txBody>
      </p:sp>
    </p:spTree>
    <p:extLst>
      <p:ext uri="{BB962C8B-B14F-4D97-AF65-F5344CB8AC3E}">
        <p14:creationId xmlns:p14="http://schemas.microsoft.com/office/powerpoint/2010/main" val="402862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BBCB-F48A-834E-3C23-7118EB73024B}"/>
              </a:ext>
            </a:extLst>
          </p:cNvPr>
          <p:cNvSpPr>
            <a:spLocks noGrp="1"/>
          </p:cNvSpPr>
          <p:nvPr>
            <p:ph type="title"/>
          </p:nvPr>
        </p:nvSpPr>
        <p:spPr/>
        <p:txBody>
          <a:bodyPr>
            <a:normAutofit fontScale="90000"/>
          </a:bodyPr>
          <a:lstStyle/>
          <a:p>
            <a:r>
              <a:rPr lang="en-US">
                <a:latin typeface="Arial"/>
                <a:cs typeface="Arial"/>
              </a:rPr>
              <a:t>A Parent's Experience with SLIEP</a:t>
            </a:r>
            <a:endParaRPr lang="en-US"/>
          </a:p>
        </p:txBody>
      </p:sp>
      <p:pic>
        <p:nvPicPr>
          <p:cNvPr id="5" name="Online Media 4" descr="Transition Tuesday">
            <a:hlinkClick r:id="" action="ppaction://media"/>
            <a:extLst>
              <a:ext uri="{FF2B5EF4-FFF2-40B4-BE49-F238E27FC236}">
                <a16:creationId xmlns:a16="http://schemas.microsoft.com/office/drawing/2014/main" id="{6C4E949D-4AED-A6D3-6EC4-D83E91FA08CA}"/>
              </a:ext>
            </a:extLst>
          </p:cNvPr>
          <p:cNvPicPr>
            <a:picLocks noRot="1" noChangeAspect="1"/>
          </p:cNvPicPr>
          <p:nvPr>
            <a:videoFile r:link="rId1"/>
          </p:nvPr>
        </p:nvPicPr>
        <p:blipFill>
          <a:blip r:embed="rId4"/>
          <a:stretch>
            <a:fillRect/>
          </a:stretch>
        </p:blipFill>
        <p:spPr>
          <a:xfrm>
            <a:off x="914400" y="1273880"/>
            <a:ext cx="7628742" cy="4310239"/>
          </a:xfrm>
          <a:prstGeom prst="rect">
            <a:avLst/>
          </a:prstGeom>
        </p:spPr>
      </p:pic>
    </p:spTree>
    <p:extLst>
      <p:ext uri="{BB962C8B-B14F-4D97-AF65-F5344CB8AC3E}">
        <p14:creationId xmlns:p14="http://schemas.microsoft.com/office/powerpoint/2010/main" val="25381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CE89-FCD8-3A27-8FCD-F5F6C390A30E}"/>
              </a:ext>
            </a:extLst>
          </p:cNvPr>
          <p:cNvSpPr>
            <a:spLocks noGrp="1"/>
          </p:cNvSpPr>
          <p:nvPr>
            <p:ph type="title"/>
          </p:nvPr>
        </p:nvSpPr>
        <p:spPr/>
        <p:txBody>
          <a:bodyPr>
            <a:normAutofit fontScale="90000"/>
          </a:bodyPr>
          <a:lstStyle/>
          <a:p>
            <a:r>
              <a:rPr lang="en-US">
                <a:latin typeface="Arial"/>
                <a:cs typeface="Arial"/>
              </a:rPr>
              <a:t>A Parent's Experience with SLIEP</a:t>
            </a:r>
            <a:endParaRPr lang="en-US"/>
          </a:p>
        </p:txBody>
      </p:sp>
      <p:pic>
        <p:nvPicPr>
          <p:cNvPr id="4" name="Online Media 3" title="Transition Tuesday - April 26th, 2022">
            <a:hlinkClick r:id="" action="ppaction://media"/>
            <a:extLst>
              <a:ext uri="{FF2B5EF4-FFF2-40B4-BE49-F238E27FC236}">
                <a16:creationId xmlns:a16="http://schemas.microsoft.com/office/drawing/2014/main" id="{D995CCDA-5054-0C51-C1A0-CB242E6CD314}"/>
              </a:ext>
            </a:extLst>
          </p:cNvPr>
          <p:cNvPicPr>
            <a:picLocks noGrp="1" noRot="1" noChangeAspect="1"/>
          </p:cNvPicPr>
          <p:nvPr>
            <p:ph idx="1"/>
            <a:videoFile r:link="rId1"/>
          </p:nvPr>
        </p:nvPicPr>
        <p:blipFill>
          <a:blip r:embed="rId4"/>
          <a:stretch>
            <a:fillRect/>
          </a:stretch>
        </p:blipFill>
        <p:spPr>
          <a:xfrm>
            <a:off x="965200" y="1319213"/>
            <a:ext cx="7700963" cy="4351337"/>
          </a:xfrm>
        </p:spPr>
      </p:pic>
    </p:spTree>
    <p:extLst>
      <p:ext uri="{BB962C8B-B14F-4D97-AF65-F5344CB8AC3E}">
        <p14:creationId xmlns:p14="http://schemas.microsoft.com/office/powerpoint/2010/main" val="118241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B060-385E-4D15-1BF5-D3DB1F58B6AA}"/>
              </a:ext>
            </a:extLst>
          </p:cNvPr>
          <p:cNvSpPr>
            <a:spLocks noGrp="1"/>
          </p:cNvSpPr>
          <p:nvPr>
            <p:ph type="title"/>
          </p:nvPr>
        </p:nvSpPr>
        <p:spPr/>
        <p:txBody>
          <a:bodyPr>
            <a:normAutofit/>
          </a:bodyPr>
          <a:lstStyle/>
          <a:p>
            <a:r>
              <a:rPr lang="en-US" dirty="0">
                <a:solidFill>
                  <a:srgbClr val="000000"/>
                </a:solidFill>
                <a:latin typeface="Arial"/>
                <a:cs typeface="Arial"/>
              </a:rPr>
              <a:t>Ishaan's Student Led IEP</a:t>
            </a:r>
          </a:p>
        </p:txBody>
      </p:sp>
      <p:pic>
        <p:nvPicPr>
          <p:cNvPr id="4" name="Online Media 3" title="Transition Tuesday - April 26th, 2022">
            <a:hlinkClick r:id="" action="ppaction://media"/>
            <a:extLst>
              <a:ext uri="{FF2B5EF4-FFF2-40B4-BE49-F238E27FC236}">
                <a16:creationId xmlns:a16="http://schemas.microsoft.com/office/drawing/2014/main" id="{9509D875-C94E-811F-76F3-D3DBB356DB35}"/>
              </a:ext>
            </a:extLst>
          </p:cNvPr>
          <p:cNvPicPr>
            <a:picLocks noGrp="1" noRot="1" noChangeAspect="1"/>
          </p:cNvPicPr>
          <p:nvPr>
            <p:ph idx="1"/>
            <a:videoFile r:link="rId1"/>
          </p:nvPr>
        </p:nvPicPr>
        <p:blipFill>
          <a:blip r:embed="rId4"/>
          <a:stretch>
            <a:fillRect/>
          </a:stretch>
        </p:blipFill>
        <p:spPr>
          <a:xfrm>
            <a:off x="965200" y="1319213"/>
            <a:ext cx="7700963" cy="4351337"/>
          </a:xfrm>
        </p:spPr>
      </p:pic>
    </p:spTree>
    <p:extLst>
      <p:ext uri="{BB962C8B-B14F-4D97-AF65-F5344CB8AC3E}">
        <p14:creationId xmlns:p14="http://schemas.microsoft.com/office/powerpoint/2010/main" val="370232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9" y="280528"/>
            <a:ext cx="7787719" cy="1436959"/>
          </a:xfrm>
          <a:noFill/>
        </p:spPr>
        <p:txBody>
          <a:bodyPr>
            <a:noAutofit/>
          </a:bodyPr>
          <a:lstStyle/>
          <a:p>
            <a:pPr algn="ctr">
              <a:lnSpc>
                <a:spcPct val="110000"/>
              </a:lnSpc>
            </a:pPr>
            <a:r>
              <a:rPr lang="en-US" sz="2800">
                <a:latin typeface="Arial"/>
                <a:ea typeface="Calibri"/>
                <a:cs typeface="Arial"/>
              </a:rPr>
              <a:t>Institute on Disabilities at Temple University</a:t>
            </a:r>
            <a:br>
              <a:rPr lang="en-US" sz="2000">
                <a:latin typeface="Arial"/>
                <a:cs typeface="Arial"/>
              </a:rPr>
            </a:br>
            <a:r>
              <a:rPr lang="en-US" sz="1800" b="0">
                <a:latin typeface="Arial"/>
                <a:ea typeface="Calibri"/>
                <a:cs typeface="Arial"/>
              </a:rPr>
              <a:t>Pennsylvania’s University Center for Excellence in Developmental Disabilities Education, Research and Service</a:t>
            </a:r>
          </a:p>
        </p:txBody>
      </p:sp>
      <p:sp>
        <p:nvSpPr>
          <p:cNvPr id="6" name="Subtitle 5">
            <a:extLst>
              <a:ext uri="{FF2B5EF4-FFF2-40B4-BE49-F238E27FC236}">
                <a16:creationId xmlns:a16="http://schemas.microsoft.com/office/drawing/2014/main" id="{A0BCB561-AC51-7040-9514-F9B06560A69D}"/>
              </a:ext>
            </a:extLst>
          </p:cNvPr>
          <p:cNvSpPr>
            <a:spLocks noGrp="1"/>
          </p:cNvSpPr>
          <p:nvPr>
            <p:ph sz="half" idx="1"/>
          </p:nvPr>
        </p:nvSpPr>
        <p:spPr>
          <a:xfrm>
            <a:off x="674498" y="1918077"/>
            <a:ext cx="3002678" cy="3493445"/>
          </a:xfrm>
          <a:ln>
            <a:solidFill>
              <a:schemeClr val="tx1"/>
            </a:solidFill>
          </a:ln>
        </p:spPr>
        <p:txBody>
          <a:bodyPr vert="horz" lIns="91440" tIns="45720" rIns="91440" bIns="45720" rtlCol="0" anchor="t">
            <a:noAutofit/>
          </a:bodyPr>
          <a:lstStyle/>
          <a:p>
            <a:pPr marL="0" indent="0" algn="ctr">
              <a:spcBef>
                <a:spcPts val="0"/>
              </a:spcBef>
              <a:buNone/>
            </a:pPr>
            <a:r>
              <a:rPr lang="en-US" sz="600" dirty="0">
                <a:solidFill>
                  <a:schemeClr val="bg1"/>
                </a:solidFill>
                <a:latin typeface="Calibri"/>
                <a:ea typeface="Calibri"/>
                <a:cs typeface="Calibri"/>
              </a:rPr>
              <a:t>hi</a:t>
            </a:r>
          </a:p>
          <a:p>
            <a:pPr marL="0" lvl="0" indent="0">
              <a:spcBef>
                <a:spcPts val="0"/>
              </a:spcBef>
              <a:buNone/>
            </a:pPr>
            <a:r>
              <a:rPr lang="en-US" sz="2000" b="1" dirty="0">
                <a:latin typeface="Arial"/>
                <a:ea typeface="Calibri"/>
                <a:cs typeface="Calibri"/>
              </a:rPr>
              <a:t>VISION</a:t>
            </a:r>
            <a:endParaRPr lang="en-US" sz="2400" dirty="0">
              <a:latin typeface="Arial"/>
              <a:ea typeface="Calibri"/>
              <a:cs typeface="Calibri"/>
            </a:endParaRPr>
          </a:p>
          <a:p>
            <a:pPr marL="0" lvl="0" indent="0">
              <a:lnSpc>
                <a:spcPct val="120000"/>
              </a:lnSpc>
              <a:spcBef>
                <a:spcPts val="0"/>
              </a:spcBef>
              <a:buNone/>
            </a:pPr>
            <a:r>
              <a:rPr lang="en-US" sz="2000" dirty="0">
                <a:latin typeface="Arial"/>
                <a:ea typeface="Calibri"/>
                <a:cs typeface="Calibri"/>
              </a:rPr>
              <a:t>A society where all people are valued and respected, and where all people have the knowledge, opportunity and power to improve their lives and the lives of others.</a:t>
            </a:r>
          </a:p>
          <a:p>
            <a:pPr lvl="0"/>
            <a:endParaRPr lang="en-US" sz="2400" dirty="0">
              <a:latin typeface="Calibri"/>
              <a:ea typeface="Calibri"/>
              <a:cs typeface="Calibri"/>
            </a:endParaRPr>
          </a:p>
        </p:txBody>
      </p:sp>
      <p:sp>
        <p:nvSpPr>
          <p:cNvPr id="4" name="Content Placeholder 3">
            <a:extLst>
              <a:ext uri="{FF2B5EF4-FFF2-40B4-BE49-F238E27FC236}">
                <a16:creationId xmlns:a16="http://schemas.microsoft.com/office/drawing/2014/main" id="{62E3CDAD-6312-4248-936F-1E4D984F62C4}"/>
              </a:ext>
            </a:extLst>
          </p:cNvPr>
          <p:cNvSpPr>
            <a:spLocks noGrp="1"/>
          </p:cNvSpPr>
          <p:nvPr>
            <p:ph sz="half" idx="2"/>
          </p:nvPr>
        </p:nvSpPr>
        <p:spPr>
          <a:xfrm>
            <a:off x="3861381" y="1919055"/>
            <a:ext cx="4709884" cy="3486601"/>
          </a:xfrm>
          <a:ln>
            <a:solidFill>
              <a:schemeClr val="tx1"/>
            </a:solidFill>
          </a:ln>
        </p:spPr>
        <p:txBody>
          <a:bodyPr vert="horz" lIns="91440" tIns="45720" rIns="91440" bIns="45720" rtlCol="0" anchor="t">
            <a:noAutofit/>
          </a:bodyPr>
          <a:lstStyle/>
          <a:p>
            <a:pPr marL="0" indent="0">
              <a:lnSpc>
                <a:spcPct val="120000"/>
              </a:lnSpc>
              <a:buNone/>
            </a:pPr>
            <a:r>
              <a:rPr lang="en-US" sz="2000" b="1" dirty="0">
                <a:latin typeface="Arial"/>
                <a:ea typeface="Calibri"/>
                <a:cs typeface="Arial"/>
              </a:rPr>
              <a:t>MISSION</a:t>
            </a:r>
            <a:br>
              <a:rPr lang="en-US" sz="2000" dirty="0">
                <a:latin typeface="Arial"/>
              </a:rPr>
            </a:br>
            <a:r>
              <a:rPr lang="en-US" sz="1800" dirty="0">
                <a:latin typeface="Arial"/>
                <a:ea typeface="Calibri"/>
                <a:cs typeface="Arial"/>
              </a:rPr>
              <a:t>The Institute on Disabilities at Temple University learns from and works with people with disabilities and their families in diverse communities across Pennsylvania to create and share knowledge, change systems, and promote self-determined lives so that disability is recognized as a natural part of the human experience.</a:t>
            </a:r>
          </a:p>
          <a:p>
            <a:pPr marL="0" indent="0" algn="ctr">
              <a:lnSpc>
                <a:spcPct val="120000"/>
              </a:lnSpc>
              <a:buNone/>
            </a:pPr>
            <a:endParaRPr lang="en-US" dirty="0">
              <a:latin typeface="Arial"/>
              <a:cs typeface="Arial"/>
            </a:endParaRPr>
          </a:p>
          <a:p>
            <a:endParaRPr lang="en-US" sz="2400" dirty="0"/>
          </a:p>
        </p:txBody>
      </p:sp>
      <p:sp>
        <p:nvSpPr>
          <p:cNvPr id="3" name="Slide Number Placeholder 2"/>
          <p:cNvSpPr>
            <a:spLocks noGrp="1"/>
          </p:cNvSpPr>
          <p:nvPr>
            <p:ph type="sldNum" sz="quarter" idx="12"/>
          </p:nvPr>
        </p:nvSpPr>
        <p:spPr/>
        <p:txBody>
          <a:bodyPr/>
          <a:lstStyle/>
          <a:p>
            <a:fld id="{8C592886-E571-45D5-8B56-343DC94F8FA6}" type="slidenum">
              <a:rPr kumimoji="0" lang="en-US" dirty="0" smtClean="0"/>
              <a:t>2</a:t>
            </a:fld>
            <a:endParaRPr kumimoji="0" lang="en-US"/>
          </a:p>
        </p:txBody>
      </p:sp>
    </p:spTree>
    <p:extLst>
      <p:ext uri="{BB962C8B-B14F-4D97-AF65-F5344CB8AC3E}">
        <p14:creationId xmlns:p14="http://schemas.microsoft.com/office/powerpoint/2010/main" val="419569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629320" y="2400217"/>
            <a:ext cx="7886700" cy="1829568"/>
          </a:xfrm>
        </p:spPr>
        <p:txBody>
          <a:bodyPr>
            <a:noAutofit/>
          </a:bodyPr>
          <a:lstStyle/>
          <a:p>
            <a:r>
              <a:rPr lang="en-US" sz="6000">
                <a:latin typeface="Arial"/>
                <a:cs typeface="Arial"/>
              </a:rPr>
              <a:t>TRANSITION CONSIDERATIONS</a:t>
            </a: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body" idx="1"/>
          </p:nvPr>
        </p:nvSpPr>
        <p:spPr>
          <a:xfrm>
            <a:off x="626716" y="4530848"/>
            <a:ext cx="7886700" cy="458970"/>
          </a:xfrm>
        </p:spPr>
        <p:txBody>
          <a:bodyPr vert="horz" lIns="91440" tIns="45720" rIns="91440" bIns="45720" rtlCol="0" anchor="t">
            <a:noAutofit/>
          </a:bodyPr>
          <a:lstStyle/>
          <a:p>
            <a:r>
              <a:rPr lang="en-US" sz="3200">
                <a:solidFill>
                  <a:srgbClr val="000000"/>
                </a:solidFill>
                <a:latin typeface="Arial"/>
                <a:cs typeface="Arial"/>
              </a:rPr>
              <a:t>Preparing for High School</a:t>
            </a:r>
            <a:endParaRPr lang="en-US" sz="3200">
              <a:solidFill>
                <a:srgbClr val="000000"/>
              </a:solidFill>
              <a:cs typeface="Arial"/>
            </a:endParaRPr>
          </a:p>
        </p:txBody>
      </p:sp>
    </p:spTree>
    <p:extLst>
      <p:ext uri="{BB962C8B-B14F-4D97-AF65-F5344CB8AC3E}">
        <p14:creationId xmlns:p14="http://schemas.microsoft.com/office/powerpoint/2010/main" val="240374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223E-2B3B-9BBD-645C-647F7D3DDC14}"/>
              </a:ext>
            </a:extLst>
          </p:cNvPr>
          <p:cNvSpPr>
            <a:spLocks noGrp="1"/>
          </p:cNvSpPr>
          <p:nvPr>
            <p:ph type="title"/>
          </p:nvPr>
        </p:nvSpPr>
        <p:spPr/>
        <p:txBody>
          <a:bodyPr>
            <a:noAutofit/>
          </a:bodyPr>
          <a:lstStyle/>
          <a:p>
            <a:r>
              <a:rPr lang="en-US" sz="4400">
                <a:latin typeface="Arial"/>
                <a:cs typeface="Arial"/>
              </a:rPr>
              <a:t>When to Begin</a:t>
            </a:r>
            <a:endParaRPr lang="en-US" sz="4400">
              <a:cs typeface="Arial"/>
            </a:endParaRPr>
          </a:p>
        </p:txBody>
      </p:sp>
      <p:sp>
        <p:nvSpPr>
          <p:cNvPr id="4" name="Content Placeholder 3">
            <a:extLst>
              <a:ext uri="{FF2B5EF4-FFF2-40B4-BE49-F238E27FC236}">
                <a16:creationId xmlns:a16="http://schemas.microsoft.com/office/drawing/2014/main" id="{B37CC2F2-C83B-7D71-CFFB-A561D4FCF3BD}"/>
              </a:ext>
            </a:extLst>
          </p:cNvPr>
          <p:cNvSpPr>
            <a:spLocks noGrp="1"/>
          </p:cNvSpPr>
          <p:nvPr>
            <p:ph idx="1"/>
          </p:nvPr>
        </p:nvSpPr>
        <p:spPr/>
        <p:txBody>
          <a:bodyPr vert="horz" lIns="91440" tIns="45720" rIns="91440" bIns="45720" rtlCol="0" anchor="t">
            <a:normAutofit lnSpcReduction="10000"/>
          </a:bodyPr>
          <a:lstStyle/>
          <a:p>
            <a:r>
              <a:rPr lang="en-US" sz="3200">
                <a:latin typeface="Arial"/>
                <a:ea typeface="Calibri"/>
                <a:cs typeface="Calibri"/>
              </a:rPr>
              <a:t>Under federal mandate, all students at the age of 16 with an IEP should have an individualized transition plan. </a:t>
            </a:r>
            <a:endParaRPr lang="en-US">
              <a:latin typeface="Arial"/>
              <a:cs typeface="Arial"/>
            </a:endParaRPr>
          </a:p>
          <a:p>
            <a:r>
              <a:rPr lang="en-US" sz="3200">
                <a:latin typeface="Arial"/>
                <a:ea typeface="Calibri"/>
                <a:cs typeface="Calibri"/>
              </a:rPr>
              <a:t>However, transition planning should ideally begin when a student is in middle school. </a:t>
            </a:r>
            <a:endParaRPr lang="en-US">
              <a:latin typeface="Arial"/>
              <a:ea typeface="Calibri"/>
              <a:cs typeface="Arial" panose="020B0604020202020204" pitchFamily="34" charset="0"/>
            </a:endParaRPr>
          </a:p>
          <a:p>
            <a:r>
              <a:rPr lang="en-US" sz="3200">
                <a:latin typeface="Arial"/>
                <a:ea typeface="Calibri"/>
                <a:cs typeface="Calibri"/>
              </a:rPr>
              <a:t>It gives the student, family, and educators enough time to develop and implement an effective plan before the student begins high school.</a:t>
            </a:r>
            <a:endParaRPr lang="en-US">
              <a:latin typeface="Arial"/>
              <a:cs typeface="Arial"/>
            </a:endParaRPr>
          </a:p>
          <a:p>
            <a:endParaRPr lang="en-US" sz="3200">
              <a:cs typeface="Arial"/>
            </a:endParaRPr>
          </a:p>
        </p:txBody>
      </p:sp>
    </p:spTree>
    <p:extLst>
      <p:ext uri="{BB962C8B-B14F-4D97-AF65-F5344CB8AC3E}">
        <p14:creationId xmlns:p14="http://schemas.microsoft.com/office/powerpoint/2010/main" val="230322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7E78-235D-27DD-D614-C54F1170034A}"/>
              </a:ext>
            </a:extLst>
          </p:cNvPr>
          <p:cNvSpPr>
            <a:spLocks noGrp="1"/>
          </p:cNvSpPr>
          <p:nvPr>
            <p:ph type="title"/>
          </p:nvPr>
        </p:nvSpPr>
        <p:spPr>
          <a:xfrm>
            <a:off x="628650" y="368617"/>
            <a:ext cx="7886700" cy="643573"/>
          </a:xfrm>
        </p:spPr>
        <p:txBody>
          <a:bodyPr>
            <a:normAutofit fontScale="90000"/>
          </a:bodyPr>
          <a:lstStyle/>
          <a:p>
            <a:r>
              <a:rPr lang="en-US" dirty="0">
                <a:latin typeface="Arial"/>
                <a:cs typeface="Arial"/>
              </a:rPr>
              <a:t>Similarities...This Looks Familiar</a:t>
            </a:r>
            <a:endParaRPr lang="en-US" dirty="0"/>
          </a:p>
        </p:txBody>
      </p:sp>
      <p:sp>
        <p:nvSpPr>
          <p:cNvPr id="3" name="Content Placeholder 2">
            <a:extLst>
              <a:ext uri="{FF2B5EF4-FFF2-40B4-BE49-F238E27FC236}">
                <a16:creationId xmlns:a16="http://schemas.microsoft.com/office/drawing/2014/main" id="{079417A5-3178-E512-BECB-A18381B6ECE0}"/>
              </a:ext>
            </a:extLst>
          </p:cNvPr>
          <p:cNvSpPr>
            <a:spLocks noGrp="1"/>
          </p:cNvSpPr>
          <p:nvPr>
            <p:ph idx="1"/>
          </p:nvPr>
        </p:nvSpPr>
        <p:spPr>
          <a:xfrm>
            <a:off x="496886" y="1377336"/>
            <a:ext cx="7731278" cy="4351338"/>
          </a:xfrm>
        </p:spPr>
        <p:txBody>
          <a:bodyPr vert="horz" lIns="91440" tIns="45720" rIns="91440" bIns="45720" rtlCol="0" anchor="t">
            <a:noAutofit/>
          </a:bodyPr>
          <a:lstStyle/>
          <a:p>
            <a:pPr>
              <a:lnSpc>
                <a:spcPct val="100000"/>
              </a:lnSpc>
              <a:spcBef>
                <a:spcPts val="0"/>
              </a:spcBef>
              <a:buFont typeface="Courier New,monospace" panose="020B0604020202020204" pitchFamily="34" charset="0"/>
            </a:pPr>
            <a:r>
              <a:rPr lang="en-US" sz="3200" dirty="0">
                <a:latin typeface="Arial"/>
                <a:ea typeface="Verdana"/>
                <a:cs typeface="Arial"/>
              </a:rPr>
              <a:t>Accessibility of school building </a:t>
            </a:r>
          </a:p>
          <a:p>
            <a:pPr>
              <a:lnSpc>
                <a:spcPct val="100000"/>
              </a:lnSpc>
              <a:spcBef>
                <a:spcPts val="0"/>
              </a:spcBef>
              <a:buFont typeface="Courier New,monospace" panose="020B0604020202020204" pitchFamily="34" charset="0"/>
            </a:pPr>
            <a:r>
              <a:rPr lang="en-US" sz="3200" dirty="0">
                <a:latin typeface="Arial"/>
                <a:ea typeface="Verdana"/>
                <a:cs typeface="Arial"/>
              </a:rPr>
              <a:t>When and where services will happen </a:t>
            </a:r>
          </a:p>
          <a:p>
            <a:pPr>
              <a:lnSpc>
                <a:spcPct val="100000"/>
              </a:lnSpc>
              <a:spcBef>
                <a:spcPts val="0"/>
              </a:spcBef>
              <a:buFont typeface="Courier New,monospace" panose="020B0604020202020204" pitchFamily="34" charset="0"/>
            </a:pPr>
            <a:r>
              <a:rPr lang="en-US" sz="3200" dirty="0">
                <a:latin typeface="Arial"/>
                <a:ea typeface="Verdana"/>
                <a:cs typeface="Arial"/>
              </a:rPr>
              <a:t>Navigating switching classes and other physical considerations </a:t>
            </a:r>
          </a:p>
          <a:p>
            <a:pPr>
              <a:lnSpc>
                <a:spcPct val="100000"/>
              </a:lnSpc>
              <a:spcBef>
                <a:spcPts val="0"/>
              </a:spcBef>
              <a:buFont typeface="Courier New,monospace" panose="020B0604020202020204" pitchFamily="34" charset="0"/>
            </a:pPr>
            <a:r>
              <a:rPr lang="en-US" sz="3200" dirty="0">
                <a:latin typeface="Arial"/>
                <a:ea typeface="Verdana"/>
                <a:cs typeface="Arial"/>
              </a:rPr>
              <a:t>How special equipment will be supported in the classrooms </a:t>
            </a:r>
          </a:p>
          <a:p>
            <a:pPr>
              <a:lnSpc>
                <a:spcPct val="100000"/>
              </a:lnSpc>
              <a:spcBef>
                <a:spcPts val="0"/>
              </a:spcBef>
              <a:buFont typeface="Courier New,monospace" panose="020B0604020202020204" pitchFamily="34" charset="0"/>
            </a:pPr>
            <a:r>
              <a:rPr lang="en-US" sz="3200" dirty="0">
                <a:latin typeface="Arial"/>
                <a:ea typeface="Verdana"/>
                <a:cs typeface="Arial"/>
              </a:rPr>
              <a:t>Extracurricular opportunities </a:t>
            </a:r>
          </a:p>
          <a:p>
            <a:pPr>
              <a:lnSpc>
                <a:spcPct val="100000"/>
              </a:lnSpc>
              <a:spcBef>
                <a:spcPts val="0"/>
              </a:spcBef>
              <a:buFont typeface="Courier New,monospace" panose="020B0604020202020204" pitchFamily="34" charset="0"/>
            </a:pPr>
            <a:r>
              <a:rPr lang="en-US" sz="3200" dirty="0">
                <a:latin typeface="Arial"/>
                <a:ea typeface="Verdana"/>
                <a:cs typeface="Arial"/>
              </a:rPr>
              <a:t>Prepare for transition with school visits and meeting teachers on IEP team </a:t>
            </a:r>
          </a:p>
          <a:p>
            <a:pPr marL="685800">
              <a:lnSpc>
                <a:spcPct val="100000"/>
              </a:lnSpc>
              <a:spcBef>
                <a:spcPts val="0"/>
              </a:spcBef>
            </a:pPr>
            <a:endParaRPr lang="en-US" dirty="0">
              <a:latin typeface="Verdana"/>
              <a:ea typeface="Verdana"/>
            </a:endParaRPr>
          </a:p>
          <a:p>
            <a:endParaRPr lang="en-US" dirty="0">
              <a:cs typeface="Arial"/>
            </a:endParaRPr>
          </a:p>
        </p:txBody>
      </p:sp>
    </p:spTree>
    <p:extLst>
      <p:ext uri="{BB962C8B-B14F-4D97-AF65-F5344CB8AC3E}">
        <p14:creationId xmlns:p14="http://schemas.microsoft.com/office/powerpoint/2010/main" val="289064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57B9-0FEB-834B-67AA-5710CD8147CC}"/>
              </a:ext>
            </a:extLst>
          </p:cNvPr>
          <p:cNvSpPr>
            <a:spLocks noGrp="1"/>
          </p:cNvSpPr>
          <p:nvPr>
            <p:ph type="title"/>
          </p:nvPr>
        </p:nvSpPr>
        <p:spPr/>
        <p:txBody>
          <a:bodyPr>
            <a:normAutofit fontScale="90000"/>
          </a:bodyPr>
          <a:lstStyle/>
          <a:p>
            <a:r>
              <a:rPr lang="en-US">
                <a:latin typeface="Arial"/>
                <a:cs typeface="Arial"/>
              </a:rPr>
              <a:t>Differences...What Will Change?</a:t>
            </a:r>
            <a:endParaRPr lang="en-US"/>
          </a:p>
        </p:txBody>
      </p:sp>
      <p:sp>
        <p:nvSpPr>
          <p:cNvPr id="4" name="Content Placeholder 3">
            <a:extLst>
              <a:ext uri="{FF2B5EF4-FFF2-40B4-BE49-F238E27FC236}">
                <a16:creationId xmlns:a16="http://schemas.microsoft.com/office/drawing/2014/main" id="{312D6CE7-7B1F-B85D-ED48-1D37D424D98A}"/>
              </a:ext>
            </a:extLst>
          </p:cNvPr>
          <p:cNvSpPr>
            <a:spLocks noGrp="1"/>
          </p:cNvSpPr>
          <p:nvPr>
            <p:ph idx="1"/>
          </p:nvPr>
        </p:nvSpPr>
        <p:spPr/>
        <p:txBody>
          <a:bodyPr vert="horz" lIns="91440" tIns="45720" rIns="91440" bIns="45720" rtlCol="0" anchor="t">
            <a:normAutofit/>
          </a:bodyPr>
          <a:lstStyle/>
          <a:p>
            <a:pPr lvl="1"/>
            <a:r>
              <a:rPr lang="en-US" sz="3600">
                <a:latin typeface="Arial"/>
                <a:ea typeface="Verdana"/>
                <a:cs typeface="Arial"/>
              </a:rPr>
              <a:t>Increased importance of student involvement  </a:t>
            </a:r>
            <a:endParaRPr lang="en-US">
              <a:latin typeface="Arial"/>
              <a:ea typeface="Verdana"/>
              <a:cs typeface="Arial"/>
            </a:endParaRPr>
          </a:p>
          <a:p>
            <a:pPr lvl="1"/>
            <a:r>
              <a:rPr lang="en-US" sz="3600">
                <a:latin typeface="Arial"/>
                <a:ea typeface="Verdana"/>
                <a:cs typeface="Arial"/>
              </a:rPr>
              <a:t>Becoming more independent</a:t>
            </a:r>
            <a:endParaRPr lang="en-US">
              <a:latin typeface="Arial"/>
              <a:ea typeface="Verdana"/>
              <a:cs typeface="Arial"/>
            </a:endParaRPr>
          </a:p>
          <a:p>
            <a:pPr lvl="1"/>
            <a:r>
              <a:rPr lang="en-US" sz="3600">
                <a:latin typeface="Arial"/>
                <a:ea typeface="Verdana"/>
                <a:cs typeface="Arial"/>
              </a:rPr>
              <a:t>Building upon advocacy skills</a:t>
            </a:r>
          </a:p>
          <a:p>
            <a:pPr lvl="1"/>
            <a:r>
              <a:rPr lang="en-US" sz="3600">
                <a:latin typeface="Arial"/>
                <a:ea typeface="Verdana"/>
                <a:cs typeface="Arial"/>
              </a:rPr>
              <a:t>Have student create goals and action plan</a:t>
            </a:r>
            <a:endParaRPr lang="en-US">
              <a:latin typeface="Arial"/>
              <a:cs typeface="Arial"/>
            </a:endParaRPr>
          </a:p>
          <a:p>
            <a:endParaRPr lang="en-US" sz="3600">
              <a:cs typeface="Arial"/>
            </a:endParaRPr>
          </a:p>
        </p:txBody>
      </p:sp>
    </p:spTree>
    <p:extLst>
      <p:ext uri="{BB962C8B-B14F-4D97-AF65-F5344CB8AC3E}">
        <p14:creationId xmlns:p14="http://schemas.microsoft.com/office/powerpoint/2010/main" val="56856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C83D2-5E9A-A8D1-2234-8E27BD76EE08}"/>
              </a:ext>
            </a:extLst>
          </p:cNvPr>
          <p:cNvSpPr>
            <a:spLocks noGrp="1"/>
          </p:cNvSpPr>
          <p:nvPr>
            <p:ph type="title"/>
          </p:nvPr>
        </p:nvSpPr>
        <p:spPr/>
        <p:txBody>
          <a:bodyPr/>
          <a:lstStyle/>
          <a:p>
            <a:r>
              <a:rPr lang="en-US" dirty="0"/>
              <a:t>Research shows:</a:t>
            </a:r>
            <a:br>
              <a:rPr lang="en-US" dirty="0"/>
            </a:br>
            <a:endParaRPr lang="en-US" dirty="0"/>
          </a:p>
        </p:txBody>
      </p:sp>
      <p:sp>
        <p:nvSpPr>
          <p:cNvPr id="3" name="Content Placeholder 2">
            <a:extLst>
              <a:ext uri="{FF2B5EF4-FFF2-40B4-BE49-F238E27FC236}">
                <a16:creationId xmlns:a16="http://schemas.microsoft.com/office/drawing/2014/main" id="{4E67C3FD-DB4B-FCC3-E310-C6910ABED301}"/>
              </a:ext>
            </a:extLst>
          </p:cNvPr>
          <p:cNvSpPr>
            <a:spLocks noGrp="1"/>
          </p:cNvSpPr>
          <p:nvPr>
            <p:ph idx="1"/>
          </p:nvPr>
        </p:nvSpPr>
        <p:spPr>
          <a:xfrm>
            <a:off x="3249614" y="705283"/>
            <a:ext cx="4629150" cy="2723717"/>
          </a:xfrm>
        </p:spPr>
        <p:txBody>
          <a:bodyPr vert="horz" lIns="91440" tIns="45720" rIns="91440" bIns="45720" rtlCol="0" anchor="t">
            <a:normAutofit/>
          </a:bodyPr>
          <a:lstStyle/>
          <a:p>
            <a:r>
              <a:rPr lang="en-US" dirty="0"/>
              <a:t>Research shows:</a:t>
            </a:r>
          </a:p>
          <a:p>
            <a:r>
              <a:rPr lang="en-US" dirty="0"/>
              <a:t>Parent's expectations are the MOST important factor in a successful transition.</a:t>
            </a:r>
          </a:p>
        </p:txBody>
      </p:sp>
      <p:pic>
        <p:nvPicPr>
          <p:cNvPr id="5" name="Picture 4" descr="An Expectatons gauge with Low (black) and High reading levels The needle points  to the right in the (red) high area&#10;">
            <a:extLst>
              <a:ext uri="{FF2B5EF4-FFF2-40B4-BE49-F238E27FC236}">
                <a16:creationId xmlns:a16="http://schemas.microsoft.com/office/drawing/2014/main" id="{5E78E2E6-49EF-1C82-02EC-1BDB5FF61E08}"/>
              </a:ext>
            </a:extLst>
          </p:cNvPr>
          <p:cNvPicPr>
            <a:picLocks noChangeAspect="1"/>
          </p:cNvPicPr>
          <p:nvPr/>
        </p:nvPicPr>
        <p:blipFill>
          <a:blip r:embed="rId3"/>
          <a:stretch>
            <a:fillRect/>
          </a:stretch>
        </p:blipFill>
        <p:spPr>
          <a:xfrm>
            <a:off x="3445117" y="3429000"/>
            <a:ext cx="4238143" cy="3081939"/>
          </a:xfrm>
          <a:prstGeom prst="rect">
            <a:avLst/>
          </a:prstGeom>
        </p:spPr>
      </p:pic>
    </p:spTree>
    <p:extLst>
      <p:ext uri="{BB962C8B-B14F-4D97-AF65-F5344CB8AC3E}">
        <p14:creationId xmlns:p14="http://schemas.microsoft.com/office/powerpoint/2010/main" val="557511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B3F2-AC2D-DD47-0FCF-BC94FFFBCEB9}"/>
              </a:ext>
            </a:extLst>
          </p:cNvPr>
          <p:cNvSpPr>
            <a:spLocks noGrp="1"/>
          </p:cNvSpPr>
          <p:nvPr>
            <p:ph type="title"/>
          </p:nvPr>
        </p:nvSpPr>
        <p:spPr/>
        <p:txBody>
          <a:bodyPr/>
          <a:lstStyle/>
          <a:p>
            <a:r>
              <a:rPr lang="en-US">
                <a:latin typeface="Arial"/>
                <a:cs typeface="Arial"/>
              </a:rPr>
              <a:t>Questions</a:t>
            </a:r>
            <a:endParaRPr lang="en-US">
              <a:latin typeface="Arial"/>
            </a:endParaRPr>
          </a:p>
        </p:txBody>
      </p:sp>
      <p:pic>
        <p:nvPicPr>
          <p:cNvPr id="4" name="Content Placeholder 3" descr="Back of people's heads and raised hands at corporate presentation with speaker and whiteboard out of focus in background">
            <a:extLst>
              <a:ext uri="{FF2B5EF4-FFF2-40B4-BE49-F238E27FC236}">
                <a16:creationId xmlns:a16="http://schemas.microsoft.com/office/drawing/2014/main" id="{2FDCFF86-31E5-4AB2-4A5C-2111014DDCF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7924" y="1504408"/>
            <a:ext cx="6948152" cy="4624582"/>
          </a:xfrm>
        </p:spPr>
      </p:pic>
    </p:spTree>
    <p:extLst>
      <p:ext uri="{BB962C8B-B14F-4D97-AF65-F5344CB8AC3E}">
        <p14:creationId xmlns:p14="http://schemas.microsoft.com/office/powerpoint/2010/main" val="271838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F2D9-79FE-3F64-DF87-DAB77B247A23}"/>
              </a:ext>
            </a:extLst>
          </p:cNvPr>
          <p:cNvSpPr>
            <a:spLocks noGrp="1"/>
          </p:cNvSpPr>
          <p:nvPr>
            <p:ph type="title"/>
          </p:nvPr>
        </p:nvSpPr>
        <p:spPr>
          <a:xfrm>
            <a:off x="395841" y="245515"/>
            <a:ext cx="7946142" cy="726494"/>
          </a:xfrm>
        </p:spPr>
        <p:txBody>
          <a:bodyPr>
            <a:normAutofit/>
          </a:bodyPr>
          <a:lstStyle/>
          <a:p>
            <a:r>
              <a:rPr lang="en-US" sz="2700" dirty="0"/>
              <a:t>Contact Information</a:t>
            </a:r>
          </a:p>
        </p:txBody>
      </p:sp>
      <p:sp>
        <p:nvSpPr>
          <p:cNvPr id="4" name="Text Placeholder 3">
            <a:extLst>
              <a:ext uri="{FF2B5EF4-FFF2-40B4-BE49-F238E27FC236}">
                <a16:creationId xmlns:a16="http://schemas.microsoft.com/office/drawing/2014/main" id="{B6C8AD7D-98FA-5204-BB3A-731F5250A68A}"/>
              </a:ext>
            </a:extLst>
          </p:cNvPr>
          <p:cNvSpPr>
            <a:spLocks noGrp="1"/>
          </p:cNvSpPr>
          <p:nvPr>
            <p:ph type="body" sz="half" idx="2"/>
          </p:nvPr>
        </p:nvSpPr>
        <p:spPr>
          <a:xfrm>
            <a:off x="313210" y="1076181"/>
            <a:ext cx="4316889" cy="2814467"/>
          </a:xfrm>
        </p:spPr>
        <p:txBody>
          <a:bodyPr/>
          <a:lstStyle/>
          <a:p>
            <a:pPr defTabSz="685800">
              <a:lnSpc>
                <a:spcPct val="114000"/>
              </a:lnSpc>
              <a:spcBef>
                <a:spcPts val="750"/>
              </a:spcBef>
              <a:defRPr/>
            </a:pPr>
            <a:r>
              <a:rPr lang="en-US" dirty="0">
                <a:solidFill>
                  <a:srgbClr val="201F1E"/>
                </a:solidFill>
              </a:rPr>
              <a:t>College of Education and Human Development</a:t>
            </a:r>
            <a:br>
              <a:rPr lang="en-US" dirty="0">
                <a:solidFill>
                  <a:srgbClr val="201F1E"/>
                </a:solidFill>
              </a:rPr>
            </a:br>
            <a:r>
              <a:rPr lang="en-US" dirty="0">
                <a:solidFill>
                  <a:srgbClr val="201F1E"/>
                </a:solidFill>
                <a:hlinkClick r:id="rId2" tooltip="https://disabilities.temple.edu/"/>
              </a:rPr>
              <a:t>Institute on Disabilities at Temple University</a:t>
            </a:r>
            <a:br>
              <a:rPr lang="en-US" dirty="0">
                <a:solidFill>
                  <a:srgbClr val="201F1E"/>
                </a:solidFill>
              </a:rPr>
            </a:br>
            <a:r>
              <a:rPr lang="en-US" dirty="0">
                <a:solidFill>
                  <a:srgbClr val="201F1E"/>
                </a:solidFill>
              </a:rPr>
              <a:t>Ritter Annex 4 | Room RA 430</a:t>
            </a:r>
            <a:br>
              <a:rPr lang="en-US" dirty="0">
                <a:solidFill>
                  <a:srgbClr val="201F1E"/>
                </a:solidFill>
              </a:rPr>
            </a:br>
            <a:r>
              <a:rPr lang="en-US" dirty="0">
                <a:solidFill>
                  <a:srgbClr val="201F1E"/>
                </a:solidFill>
              </a:rPr>
              <a:t>1301 Cecil B. Moore Avenue</a:t>
            </a:r>
            <a:br>
              <a:rPr lang="en-US" dirty="0">
                <a:solidFill>
                  <a:srgbClr val="201F1E"/>
                </a:solidFill>
              </a:rPr>
            </a:br>
            <a:r>
              <a:rPr lang="en-US" dirty="0">
                <a:solidFill>
                  <a:srgbClr val="201F1E"/>
                </a:solidFill>
              </a:rPr>
              <a:t>Philadelphia, PA 19122</a:t>
            </a:r>
          </a:p>
          <a:p>
            <a:pPr defTabSz="685800">
              <a:lnSpc>
                <a:spcPct val="114000"/>
              </a:lnSpc>
              <a:spcBef>
                <a:spcPts val="750"/>
              </a:spcBef>
              <a:defRPr/>
            </a:pPr>
            <a:r>
              <a:rPr lang="en-US" dirty="0">
                <a:solidFill>
                  <a:srgbClr val="201F1E"/>
                </a:solidFill>
              </a:rPr>
              <a:t>Phone  215-204-1356</a:t>
            </a:r>
            <a:br>
              <a:rPr lang="en-US" dirty="0">
                <a:solidFill>
                  <a:srgbClr val="201F1E"/>
                </a:solidFill>
              </a:rPr>
            </a:br>
            <a:r>
              <a:rPr lang="en-US" dirty="0">
                <a:solidFill>
                  <a:srgbClr val="201F1E"/>
                </a:solidFill>
              </a:rPr>
              <a:t>Email  </a:t>
            </a:r>
            <a:r>
              <a:rPr lang="en-US" dirty="0">
                <a:solidFill>
                  <a:srgbClr val="201F1E"/>
                </a:solidFill>
                <a:hlinkClick r:id="rId3"/>
              </a:rPr>
              <a:t>IOD@temple.edu</a:t>
            </a:r>
            <a:br>
              <a:rPr lang="en-US" b="0" dirty="0">
                <a:solidFill>
                  <a:srgbClr val="201F1E"/>
                </a:solidFill>
              </a:rPr>
            </a:br>
            <a:r>
              <a:rPr lang="en-US" dirty="0">
                <a:solidFill>
                  <a:srgbClr val="201F1E"/>
                </a:solidFill>
              </a:rPr>
              <a:t>Web   </a:t>
            </a:r>
            <a:r>
              <a:rPr lang="en-US" dirty="0">
                <a:solidFill>
                  <a:srgbClr val="201F1E"/>
                </a:solidFill>
                <a:hlinkClick r:id="rId2"/>
              </a:rPr>
              <a:t>disabilities.temple.edu</a:t>
            </a:r>
            <a:endParaRPr lang="en-US" dirty="0">
              <a:solidFill>
                <a:srgbClr val="201F1E"/>
              </a:solidFill>
            </a:endParaRPr>
          </a:p>
          <a:p>
            <a:endParaRPr lang="en-US" dirty="0"/>
          </a:p>
        </p:txBody>
      </p:sp>
      <p:pic>
        <p:nvPicPr>
          <p:cNvPr id="7" name="Picture Placeholder 6" descr="Entrance to Ritter Hall Annex featuring black framed doors and building name on top and a Temple T. A small tree with rust colored leaves is in front">
            <a:extLst>
              <a:ext uri="{FF2B5EF4-FFF2-40B4-BE49-F238E27FC236}">
                <a16:creationId xmlns:a16="http://schemas.microsoft.com/office/drawing/2014/main" id="{C9C2EE82-2D3F-9A6D-CAEE-365B911F8ECA}"/>
              </a:ext>
            </a:extLst>
          </p:cNvPr>
          <p:cNvPicPr>
            <a:picLocks noGrp="1" noChangeAspect="1"/>
          </p:cNvPicPr>
          <p:nvPr>
            <p:ph type="pic" idx="1"/>
          </p:nvPr>
        </p:nvPicPr>
        <p:blipFill rotWithShape="1">
          <a:blip r:embed="rId4">
            <a:extLst>
              <a:ext uri="{28A0092B-C50C-407E-A947-70E740481C1C}">
                <a14:useLocalDpi xmlns:a14="http://schemas.microsoft.com/office/drawing/2010/main"/>
              </a:ext>
            </a:extLst>
          </a:blip>
          <a:srcRect/>
          <a:stretch/>
        </p:blipFill>
        <p:spPr>
          <a:xfrm>
            <a:off x="4691336" y="20178"/>
            <a:ext cx="4452664" cy="4610524"/>
          </a:xfrm>
        </p:spPr>
      </p:pic>
      <p:pic>
        <p:nvPicPr>
          <p:cNvPr id="6" name="Picture 5" descr="Institute on Disabilities at Temple University logo">
            <a:extLst>
              <a:ext uri="{FF2B5EF4-FFF2-40B4-BE49-F238E27FC236}">
                <a16:creationId xmlns:a16="http://schemas.microsoft.com/office/drawing/2014/main" id="{B1C367B7-C04F-F496-EB8F-33FEC23DA204}"/>
              </a:ext>
            </a:extLst>
          </p:cNvPr>
          <p:cNvPicPr>
            <a:picLocks noChangeAspect="1"/>
          </p:cNvPicPr>
          <p:nvPr/>
        </p:nvPicPr>
        <p:blipFill>
          <a:blip r:embed="rId5"/>
          <a:stretch>
            <a:fillRect/>
          </a:stretch>
        </p:blipFill>
        <p:spPr>
          <a:xfrm>
            <a:off x="395841" y="5830136"/>
            <a:ext cx="2965370" cy="681947"/>
          </a:xfrm>
          <a:prstGeom prst="rect">
            <a:avLst/>
          </a:prstGeom>
        </p:spPr>
      </p:pic>
      <p:pic>
        <p:nvPicPr>
          <p:cNvPr id="3" name="Picture 2" descr="Qr code that links to IOD website&#10;&#10;">
            <a:extLst>
              <a:ext uri="{FF2B5EF4-FFF2-40B4-BE49-F238E27FC236}">
                <a16:creationId xmlns:a16="http://schemas.microsoft.com/office/drawing/2014/main" id="{4C5FD265-5A74-A186-AF1E-5C8F0E148F03}"/>
              </a:ext>
            </a:extLst>
          </p:cNvPr>
          <p:cNvPicPr>
            <a:picLocks noChangeAspect="1"/>
          </p:cNvPicPr>
          <p:nvPr/>
        </p:nvPicPr>
        <p:blipFill>
          <a:blip r:embed="rId6"/>
          <a:stretch>
            <a:fillRect/>
          </a:stretch>
        </p:blipFill>
        <p:spPr>
          <a:xfrm>
            <a:off x="7711082" y="4205090"/>
            <a:ext cx="1432918" cy="1432918"/>
          </a:xfrm>
          <a:prstGeom prst="rect">
            <a:avLst/>
          </a:prstGeom>
        </p:spPr>
      </p:pic>
      <p:sp>
        <p:nvSpPr>
          <p:cNvPr id="5" name="Slide Number Placeholder 4">
            <a:extLst>
              <a:ext uri="{FF2B5EF4-FFF2-40B4-BE49-F238E27FC236}">
                <a16:creationId xmlns:a16="http://schemas.microsoft.com/office/drawing/2014/main" id="{31C4A2BA-A4CD-376C-26A1-0522AB01208B}"/>
              </a:ext>
            </a:extLst>
          </p:cNvPr>
          <p:cNvSpPr>
            <a:spLocks noGrp="1"/>
          </p:cNvSpPr>
          <p:nvPr>
            <p:ph type="sldNum" sz="quarter" idx="12"/>
          </p:nvPr>
        </p:nvSpPr>
        <p:spPr/>
        <p:txBody>
          <a:bodyPr/>
          <a:lstStyle/>
          <a:p>
            <a:fld id="{E6771FB4-4E1C-F14A-A71B-48F4657BF082}" type="slidenum">
              <a:rPr lang="en-US" smtClean="0"/>
              <a:t>26</a:t>
            </a:fld>
            <a:endParaRPr lang="en-US" dirty="0"/>
          </a:p>
        </p:txBody>
      </p:sp>
    </p:spTree>
    <p:extLst>
      <p:ext uri="{BB962C8B-B14F-4D97-AF65-F5344CB8AC3E}">
        <p14:creationId xmlns:p14="http://schemas.microsoft.com/office/powerpoint/2010/main" val="69778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A290-1FAA-CA63-FBE1-43A2FE4FDDEF}"/>
              </a:ext>
            </a:extLst>
          </p:cNvPr>
          <p:cNvSpPr>
            <a:spLocks noGrp="1"/>
          </p:cNvSpPr>
          <p:nvPr>
            <p:ph type="title"/>
          </p:nvPr>
        </p:nvSpPr>
        <p:spPr>
          <a:xfrm>
            <a:off x="614362" y="5208648"/>
            <a:ext cx="7915275" cy="643573"/>
          </a:xfrm>
        </p:spPr>
        <p:txBody>
          <a:bodyPr/>
          <a:lstStyle/>
          <a:p>
            <a:r>
              <a:rPr lang="en-US" sz="2800" b="0" dirty="0"/>
              <a:t>Families Reimaging Inclusive Lives (FRIL) project is funded by the Pennsylvania Developmental Disabilities Council (</a:t>
            </a:r>
            <a:r>
              <a:rPr lang="en-US" sz="2800" b="0"/>
              <a:t>PADDC).</a:t>
            </a:r>
            <a:br>
              <a:rPr lang="en-US" sz="4000" dirty="0">
                <a:latin typeface="Arial"/>
                <a:cs typeface="Arial"/>
              </a:rPr>
            </a:br>
            <a:endParaRPr lang="en-US" dirty="0"/>
          </a:p>
        </p:txBody>
      </p:sp>
    </p:spTree>
    <p:extLst>
      <p:ext uri="{BB962C8B-B14F-4D97-AF65-F5344CB8AC3E}">
        <p14:creationId xmlns:p14="http://schemas.microsoft.com/office/powerpoint/2010/main" val="295407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CB25-FE20-65A0-D2A3-BE95494EF612}"/>
              </a:ext>
            </a:extLst>
          </p:cNvPr>
          <p:cNvSpPr>
            <a:spLocks noGrp="1"/>
          </p:cNvSpPr>
          <p:nvPr>
            <p:ph type="title"/>
          </p:nvPr>
        </p:nvSpPr>
        <p:spPr>
          <a:xfrm>
            <a:off x="787078" y="380192"/>
            <a:ext cx="7886700" cy="643573"/>
          </a:xfrm>
        </p:spPr>
        <p:txBody>
          <a:bodyPr/>
          <a:lstStyle/>
          <a:p>
            <a:r>
              <a:rPr lang="en-US" dirty="0"/>
              <a:t>Objectives</a:t>
            </a:r>
          </a:p>
        </p:txBody>
      </p:sp>
      <p:sp>
        <p:nvSpPr>
          <p:cNvPr id="3" name="Content Placeholder 2">
            <a:extLst>
              <a:ext uri="{FF2B5EF4-FFF2-40B4-BE49-F238E27FC236}">
                <a16:creationId xmlns:a16="http://schemas.microsoft.com/office/drawing/2014/main" id="{68853902-728A-8031-5F9E-F5288AC80F25}"/>
              </a:ext>
            </a:extLst>
          </p:cNvPr>
          <p:cNvSpPr>
            <a:spLocks noGrp="1"/>
          </p:cNvSpPr>
          <p:nvPr>
            <p:ph idx="1"/>
          </p:nvPr>
        </p:nvSpPr>
        <p:spPr>
          <a:xfrm>
            <a:off x="628993" y="1120778"/>
            <a:ext cx="7886700" cy="4615424"/>
          </a:xfrm>
        </p:spPr>
        <p:txBody>
          <a:bodyPr vert="horz" lIns="68580" tIns="34290" rIns="68580" bIns="34290" rtlCol="0" anchor="t">
            <a:noAutofit/>
          </a:bodyPr>
          <a:lstStyle/>
          <a:p>
            <a:r>
              <a:rPr lang="en-US" sz="4000">
                <a:latin typeface="Arial"/>
                <a:ea typeface="Verdana"/>
                <a:cs typeface="Arial"/>
              </a:rPr>
              <a:t>Be prepared for meetings with new IEP team</a:t>
            </a:r>
          </a:p>
          <a:p>
            <a:r>
              <a:rPr lang="en-US" sz="4000">
                <a:latin typeface="Arial"/>
                <a:ea typeface="Verdana"/>
                <a:cs typeface="Arial"/>
              </a:rPr>
              <a:t>Encourage self-advocacy</a:t>
            </a:r>
          </a:p>
          <a:p>
            <a:r>
              <a:rPr lang="en-US" sz="4000">
                <a:latin typeface="Arial"/>
                <a:ea typeface="Verdana"/>
                <a:cs typeface="Arial"/>
              </a:rPr>
              <a:t>Identify similarities and differences between transition to middle school and transition to high school</a:t>
            </a:r>
            <a:endParaRPr lang="en-US" sz="4000">
              <a:cs typeface="Arial"/>
            </a:endParaRPr>
          </a:p>
          <a:p>
            <a:endParaRPr lang="en-US" sz="3200">
              <a:latin typeface="Arial"/>
              <a:ea typeface="Verdana"/>
              <a:cs typeface="Arial"/>
            </a:endParaRPr>
          </a:p>
        </p:txBody>
      </p:sp>
      <p:sp>
        <p:nvSpPr>
          <p:cNvPr id="4" name="Date Placeholder 3">
            <a:extLst>
              <a:ext uri="{FF2B5EF4-FFF2-40B4-BE49-F238E27FC236}">
                <a16:creationId xmlns:a16="http://schemas.microsoft.com/office/drawing/2014/main" id="{5FFEE23A-8FD6-A9E0-C9AD-7176BEA2EDC4}"/>
              </a:ext>
            </a:extLst>
          </p:cNvPr>
          <p:cNvSpPr>
            <a:spLocks noGrp="1"/>
          </p:cNvSpPr>
          <p:nvPr>
            <p:ph type="dt" sz="half" idx="10"/>
          </p:nvPr>
        </p:nvSpPr>
        <p:spPr/>
        <p:txBody>
          <a:bodyPr/>
          <a:lstStyle/>
          <a:p>
            <a:fld id="{DEFD6394-6581-4305-B3B9-0E67646174B9}" type="datetime1">
              <a:rPr lang="en-US"/>
              <a:t>12/13/24</a:t>
            </a:fld>
            <a:endParaRPr lang="en-US"/>
          </a:p>
        </p:txBody>
      </p:sp>
      <p:sp>
        <p:nvSpPr>
          <p:cNvPr id="6" name="Slide Number Placeholder 5">
            <a:extLst>
              <a:ext uri="{FF2B5EF4-FFF2-40B4-BE49-F238E27FC236}">
                <a16:creationId xmlns:a16="http://schemas.microsoft.com/office/drawing/2014/main" id="{CF2C25CC-5095-564D-B229-A14A7710DEE4}"/>
              </a:ext>
            </a:extLst>
          </p:cNvPr>
          <p:cNvSpPr>
            <a:spLocks noGrp="1"/>
          </p:cNvSpPr>
          <p:nvPr>
            <p:ph type="sldNum" sz="quarter" idx="12"/>
          </p:nvPr>
        </p:nvSpPr>
        <p:spPr/>
        <p:txBody>
          <a:bodyPr/>
          <a:lstStyle/>
          <a:p>
            <a:fld id="{A65A5C87-DF58-40C8-B092-1DE63DB4547E}" type="slidenum">
              <a:rPr lang="en-US" dirty="0"/>
              <a:t>4</a:t>
            </a:fld>
            <a:endParaRPr lang="en-US"/>
          </a:p>
        </p:txBody>
      </p:sp>
    </p:spTree>
    <p:extLst>
      <p:ext uri="{BB962C8B-B14F-4D97-AF65-F5344CB8AC3E}">
        <p14:creationId xmlns:p14="http://schemas.microsoft.com/office/powerpoint/2010/main" val="180319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8468-2756-360F-4E7D-770807DA393C}"/>
              </a:ext>
            </a:extLst>
          </p:cNvPr>
          <p:cNvSpPr>
            <a:spLocks noGrp="1"/>
          </p:cNvSpPr>
          <p:nvPr>
            <p:ph type="title"/>
          </p:nvPr>
        </p:nvSpPr>
        <p:spPr/>
        <p:txBody>
          <a:bodyPr/>
          <a:lstStyle/>
          <a:p>
            <a:r>
              <a:rPr lang="en-US">
                <a:latin typeface="Arial"/>
                <a:cs typeface="Arial"/>
              </a:rPr>
              <a:t>Transition includes...</a:t>
            </a:r>
            <a:endParaRPr lang="en-US"/>
          </a:p>
        </p:txBody>
      </p:sp>
      <p:sp>
        <p:nvSpPr>
          <p:cNvPr id="3" name="Content Placeholder 2">
            <a:extLst>
              <a:ext uri="{FF2B5EF4-FFF2-40B4-BE49-F238E27FC236}">
                <a16:creationId xmlns:a16="http://schemas.microsoft.com/office/drawing/2014/main" id="{611251E1-1EE8-4EDA-CC08-BA7B6B67D6C2}"/>
              </a:ext>
            </a:extLst>
          </p:cNvPr>
          <p:cNvSpPr>
            <a:spLocks noGrp="1"/>
          </p:cNvSpPr>
          <p:nvPr>
            <p:ph idx="1"/>
          </p:nvPr>
        </p:nvSpPr>
        <p:spPr/>
        <p:txBody>
          <a:bodyPr vert="horz" lIns="91440" tIns="45720" rIns="91440" bIns="45720" rtlCol="0" anchor="t">
            <a:noAutofit/>
          </a:bodyPr>
          <a:lstStyle/>
          <a:p>
            <a:r>
              <a:rPr lang="en-US" sz="3600" dirty="0">
                <a:latin typeface="Arial"/>
                <a:cs typeface="Arial"/>
              </a:rPr>
              <a:t>Early intervention to kindergarten</a:t>
            </a:r>
            <a:endParaRPr lang="en-US" sz="3600" dirty="0">
              <a:cs typeface="Arial" panose="020B0604020202020204" pitchFamily="34" charset="0"/>
            </a:endParaRPr>
          </a:p>
          <a:p>
            <a:r>
              <a:rPr lang="en-US" sz="3600" dirty="0">
                <a:latin typeface="Arial"/>
                <a:cs typeface="Arial"/>
              </a:rPr>
              <a:t>Elementary school to middle school</a:t>
            </a:r>
            <a:endParaRPr lang="en-US" sz="3600" dirty="0">
              <a:cs typeface="Arial"/>
            </a:endParaRPr>
          </a:p>
          <a:p>
            <a:r>
              <a:rPr lang="en-US" sz="3600" u="sng" dirty="0">
                <a:latin typeface="Arial"/>
                <a:cs typeface="Arial"/>
              </a:rPr>
              <a:t>Middle school to high school</a:t>
            </a:r>
          </a:p>
          <a:p>
            <a:r>
              <a:rPr lang="en-US" sz="3600" dirty="0">
                <a:latin typeface="Arial"/>
                <a:cs typeface="Arial"/>
              </a:rPr>
              <a:t>And finally... high school to adulthood (employment or post-secondary opportunities)</a:t>
            </a:r>
            <a:endParaRPr lang="en-US" sz="3600" dirty="0">
              <a:cs typeface="Arial"/>
            </a:endParaRPr>
          </a:p>
        </p:txBody>
      </p:sp>
    </p:spTree>
    <p:extLst>
      <p:ext uri="{BB962C8B-B14F-4D97-AF65-F5344CB8AC3E}">
        <p14:creationId xmlns:p14="http://schemas.microsoft.com/office/powerpoint/2010/main" val="282614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629320" y="2361361"/>
            <a:ext cx="7886700" cy="728662"/>
          </a:xfrm>
        </p:spPr>
        <p:txBody>
          <a:bodyPr>
            <a:noAutofit/>
          </a:bodyPr>
          <a:lstStyle/>
          <a:p>
            <a:r>
              <a:rPr lang="en-US" sz="4400">
                <a:latin typeface="Arial"/>
                <a:cs typeface="Arial"/>
              </a:rPr>
              <a:t>PREPARING YOUR CHILD FOR THE TRANSITION</a:t>
            </a:r>
            <a:endParaRPr lang="en-US" sz="4400">
              <a:cs typeface="Arial"/>
            </a:endParaRPr>
          </a:p>
        </p:txBody>
      </p:sp>
      <p:sp>
        <p:nvSpPr>
          <p:cNvPr id="3" name="Text Placeholder 2">
            <a:extLst>
              <a:ext uri="{FF2B5EF4-FFF2-40B4-BE49-F238E27FC236}">
                <a16:creationId xmlns:a16="http://schemas.microsoft.com/office/drawing/2014/main" id="{54F6EEE7-BBE6-AA07-ACB8-BF289748B1E1}"/>
              </a:ext>
            </a:extLst>
          </p:cNvPr>
          <p:cNvSpPr>
            <a:spLocks noGrp="1"/>
          </p:cNvSpPr>
          <p:nvPr>
            <p:ph type="body" idx="1"/>
          </p:nvPr>
        </p:nvSpPr>
        <p:spPr>
          <a:xfrm>
            <a:off x="626716" y="3226692"/>
            <a:ext cx="7886700" cy="1500187"/>
          </a:xfrm>
        </p:spPr>
        <p:txBody>
          <a:bodyPr vert="horz" lIns="91440" tIns="45720" rIns="91440" bIns="45720" rtlCol="0" anchor="t">
            <a:normAutofit/>
          </a:bodyPr>
          <a:lstStyle/>
          <a:p>
            <a:r>
              <a:rPr lang="en-US" sz="3200">
                <a:solidFill>
                  <a:srgbClr val="000000"/>
                </a:solidFill>
                <a:latin typeface="Arial"/>
                <a:cs typeface="Arial"/>
              </a:rPr>
              <a:t>Meeting the new team and questions to consider</a:t>
            </a:r>
            <a:endParaRPr lang="en-US" sz="3200">
              <a:solidFill>
                <a:srgbClr val="000000"/>
              </a:solidFill>
              <a:cs typeface="Arial"/>
            </a:endParaRPr>
          </a:p>
        </p:txBody>
      </p:sp>
    </p:spTree>
    <p:extLst>
      <p:ext uri="{BB962C8B-B14F-4D97-AF65-F5344CB8AC3E}">
        <p14:creationId xmlns:p14="http://schemas.microsoft.com/office/powerpoint/2010/main" val="28430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D705-BFBA-D9A9-30C2-FC9A2B384241}"/>
              </a:ext>
            </a:extLst>
          </p:cNvPr>
          <p:cNvSpPr>
            <a:spLocks noGrp="1"/>
          </p:cNvSpPr>
          <p:nvPr>
            <p:ph type="title"/>
          </p:nvPr>
        </p:nvSpPr>
        <p:spPr>
          <a:xfrm>
            <a:off x="914400" y="368300"/>
            <a:ext cx="7886700" cy="928065"/>
          </a:xfrm>
        </p:spPr>
        <p:txBody>
          <a:bodyPr>
            <a:normAutofit/>
          </a:bodyPr>
          <a:lstStyle/>
          <a:p>
            <a:r>
              <a:rPr lang="en-US" dirty="0"/>
              <a:t>Tips for Meeting High School IEP Team</a:t>
            </a:r>
          </a:p>
        </p:txBody>
      </p:sp>
      <p:sp>
        <p:nvSpPr>
          <p:cNvPr id="3" name="Content Placeholder 2">
            <a:extLst>
              <a:ext uri="{FF2B5EF4-FFF2-40B4-BE49-F238E27FC236}">
                <a16:creationId xmlns:a16="http://schemas.microsoft.com/office/drawing/2014/main" id="{54B5A268-7823-7801-225F-0AEC37AA6B51}"/>
              </a:ext>
            </a:extLst>
          </p:cNvPr>
          <p:cNvSpPr>
            <a:spLocks noGrp="1"/>
          </p:cNvSpPr>
          <p:nvPr>
            <p:ph idx="1"/>
          </p:nvPr>
        </p:nvSpPr>
        <p:spPr>
          <a:xfrm>
            <a:off x="914400" y="2138363"/>
            <a:ext cx="7886700" cy="4351337"/>
          </a:xfrm>
        </p:spPr>
        <p:txBody>
          <a:bodyPr vert="horz" lIns="91440" tIns="45720" rIns="91440" bIns="45720" rtlCol="0" anchor="t">
            <a:normAutofit lnSpcReduction="10000"/>
          </a:bodyPr>
          <a:lstStyle/>
          <a:p>
            <a:r>
              <a:rPr lang="en-US" dirty="0"/>
              <a:t>Invite high school IEP team to final middle school IEP meeting   </a:t>
            </a:r>
          </a:p>
          <a:p>
            <a:pPr lvl="1"/>
            <a:r>
              <a:rPr lang="en-US" dirty="0"/>
              <a:t>This ensures direct and open communication with educators </a:t>
            </a:r>
          </a:p>
          <a:p>
            <a:pPr lvl="1"/>
            <a:r>
              <a:rPr lang="en-US" dirty="0"/>
              <a:t>Builds trust and accountability on both sides for the child </a:t>
            </a:r>
          </a:p>
          <a:p>
            <a:pPr lvl="1"/>
            <a:r>
              <a:rPr lang="en-US" dirty="0"/>
              <a:t>Encourages student participation </a:t>
            </a:r>
          </a:p>
          <a:p>
            <a:r>
              <a:rPr lang="en-US" dirty="0"/>
              <a:t>Request a meeting before new school year, or no later than the first week of school</a:t>
            </a:r>
          </a:p>
        </p:txBody>
      </p:sp>
    </p:spTree>
    <p:extLst>
      <p:ext uri="{BB962C8B-B14F-4D97-AF65-F5344CB8AC3E}">
        <p14:creationId xmlns:p14="http://schemas.microsoft.com/office/powerpoint/2010/main" val="96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1473-9C40-481F-F779-2E83E584C4D6}"/>
              </a:ext>
            </a:extLst>
          </p:cNvPr>
          <p:cNvSpPr>
            <a:spLocks noGrp="1"/>
          </p:cNvSpPr>
          <p:nvPr>
            <p:ph type="title"/>
          </p:nvPr>
        </p:nvSpPr>
        <p:spPr>
          <a:xfrm>
            <a:off x="625207" y="409930"/>
            <a:ext cx="7886700" cy="643573"/>
          </a:xfrm>
        </p:spPr>
        <p:txBody>
          <a:bodyPr/>
          <a:lstStyle/>
          <a:p>
            <a:r>
              <a:rPr lang="en-US">
                <a:latin typeface="Arial"/>
                <a:cs typeface="Arial"/>
              </a:rPr>
              <a:t>Does the IEP "Fit"?</a:t>
            </a:r>
            <a:endParaRPr lang="en-US"/>
          </a:p>
        </p:txBody>
      </p:sp>
      <p:sp>
        <p:nvSpPr>
          <p:cNvPr id="3" name="Content Placeholder 2">
            <a:extLst>
              <a:ext uri="{FF2B5EF4-FFF2-40B4-BE49-F238E27FC236}">
                <a16:creationId xmlns:a16="http://schemas.microsoft.com/office/drawing/2014/main" id="{903662BC-1032-94B3-53DE-C6B9ADECD2DB}"/>
              </a:ext>
            </a:extLst>
          </p:cNvPr>
          <p:cNvSpPr>
            <a:spLocks noGrp="1"/>
          </p:cNvSpPr>
          <p:nvPr>
            <p:ph idx="1"/>
          </p:nvPr>
        </p:nvSpPr>
        <p:spPr>
          <a:xfrm>
            <a:off x="628862" y="1060016"/>
            <a:ext cx="7886700" cy="4736927"/>
          </a:xfrm>
        </p:spPr>
        <p:txBody>
          <a:bodyPr vert="horz" lIns="91440" tIns="45720" rIns="91440" bIns="45720" rtlCol="0" anchor="t">
            <a:noAutofit/>
          </a:bodyPr>
          <a:lstStyle/>
          <a:p>
            <a:r>
              <a:rPr lang="en-US" sz="3200">
                <a:latin typeface="Arial"/>
                <a:cs typeface="Arial"/>
              </a:rPr>
              <a:t>When meeting the school team, be sure to discuss the effectiveness of the IEP</a:t>
            </a:r>
            <a:endParaRPr lang="en-US" sz="3200">
              <a:cs typeface="Arial" panose="020B0604020202020204" pitchFamily="34" charset="0"/>
            </a:endParaRPr>
          </a:p>
          <a:p>
            <a:r>
              <a:rPr lang="en-US" sz="3200">
                <a:latin typeface="Arial"/>
                <a:cs typeface="Arial"/>
              </a:rPr>
              <a:t>Make changes, edits, or additions as needed</a:t>
            </a:r>
          </a:p>
          <a:p>
            <a:r>
              <a:rPr lang="en-US" sz="3200">
                <a:latin typeface="Arial"/>
                <a:cs typeface="Arial"/>
              </a:rPr>
              <a:t>Keep in mind that anything in the IEP should be accessible to be implemented at school AND home</a:t>
            </a:r>
            <a:endParaRPr lang="en-US" sz="3200">
              <a:cs typeface="Arial" panose="020B0604020202020204" pitchFamily="34" charset="0"/>
            </a:endParaRPr>
          </a:p>
          <a:p>
            <a:r>
              <a:rPr lang="en-US" sz="3200">
                <a:latin typeface="Arial"/>
                <a:cs typeface="Arial"/>
              </a:rPr>
              <a:t>Caregivers and educators should work together</a:t>
            </a:r>
            <a:endParaRPr lang="en-US" sz="3200">
              <a:cs typeface="Arial"/>
            </a:endParaRPr>
          </a:p>
        </p:txBody>
      </p:sp>
    </p:spTree>
    <p:extLst>
      <p:ext uri="{BB962C8B-B14F-4D97-AF65-F5344CB8AC3E}">
        <p14:creationId xmlns:p14="http://schemas.microsoft.com/office/powerpoint/2010/main" val="262891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60D0-E708-535D-3009-BC4B54C06F19}"/>
              </a:ext>
            </a:extLst>
          </p:cNvPr>
          <p:cNvSpPr>
            <a:spLocks noGrp="1"/>
          </p:cNvSpPr>
          <p:nvPr>
            <p:ph type="title"/>
          </p:nvPr>
        </p:nvSpPr>
        <p:spPr/>
        <p:txBody>
          <a:bodyPr/>
          <a:lstStyle/>
          <a:p>
            <a:r>
              <a:rPr lang="en-US" dirty="0">
                <a:latin typeface="Arial"/>
                <a:cs typeface="Arial"/>
              </a:rPr>
              <a:t>Questions To Ask</a:t>
            </a:r>
            <a:endParaRPr lang="en-US" dirty="0">
              <a:cs typeface="Arial"/>
            </a:endParaRPr>
          </a:p>
        </p:txBody>
      </p:sp>
      <p:sp>
        <p:nvSpPr>
          <p:cNvPr id="3" name="Content Placeholder 2">
            <a:extLst>
              <a:ext uri="{FF2B5EF4-FFF2-40B4-BE49-F238E27FC236}">
                <a16:creationId xmlns:a16="http://schemas.microsoft.com/office/drawing/2014/main" id="{8503BF08-3F87-F032-F3E0-D396E9F012C3}"/>
              </a:ext>
            </a:extLst>
          </p:cNvPr>
          <p:cNvSpPr>
            <a:spLocks noGrp="1"/>
          </p:cNvSpPr>
          <p:nvPr>
            <p:ph idx="1"/>
          </p:nvPr>
        </p:nvSpPr>
        <p:spPr>
          <a:xfrm>
            <a:off x="914400" y="1527397"/>
            <a:ext cx="7886700" cy="4351338"/>
          </a:xfrm>
        </p:spPr>
        <p:txBody>
          <a:bodyPr vert="horz" lIns="91440" tIns="45720" rIns="91440" bIns="45720" rtlCol="0" anchor="t">
            <a:normAutofit/>
          </a:bodyPr>
          <a:lstStyle/>
          <a:p>
            <a:r>
              <a:rPr lang="en-US" dirty="0">
                <a:latin typeface="Arial"/>
                <a:cs typeface="Arial"/>
              </a:rPr>
              <a:t>What is the plan for graduation?</a:t>
            </a:r>
            <a:endParaRPr lang="en-US" dirty="0">
              <a:cs typeface="Arial" panose="020B0604020202020204" pitchFamily="34" charset="0"/>
            </a:endParaRPr>
          </a:p>
          <a:p>
            <a:r>
              <a:rPr lang="en-US" dirty="0">
                <a:latin typeface="Arial"/>
                <a:cs typeface="Arial"/>
              </a:rPr>
              <a:t>What is their class schedule? </a:t>
            </a:r>
            <a:endParaRPr lang="en-US" dirty="0">
              <a:cs typeface="Arial" panose="020B0604020202020204" pitchFamily="34" charset="0"/>
            </a:endParaRPr>
          </a:p>
          <a:p>
            <a:r>
              <a:rPr lang="en-US" dirty="0">
                <a:latin typeface="Arial"/>
                <a:cs typeface="Arial"/>
              </a:rPr>
              <a:t>Will they have necessary accommodations in place?</a:t>
            </a:r>
            <a:endParaRPr lang="en-US" dirty="0">
              <a:cs typeface="Arial"/>
            </a:endParaRPr>
          </a:p>
          <a:p>
            <a:r>
              <a:rPr lang="en-US" dirty="0">
                <a:latin typeface="Arial"/>
                <a:cs typeface="Arial"/>
              </a:rPr>
              <a:t>Which support services are provided and how often?</a:t>
            </a:r>
            <a:endParaRPr lang="en-US" dirty="0"/>
          </a:p>
          <a:p>
            <a:r>
              <a:rPr lang="en-US" dirty="0">
                <a:latin typeface="Arial"/>
                <a:cs typeface="Arial"/>
              </a:rPr>
              <a:t>Are extracurricular activities accessible and available for them to join? </a:t>
            </a:r>
            <a:endParaRPr lang="en-US" dirty="0"/>
          </a:p>
        </p:txBody>
      </p:sp>
    </p:spTree>
    <p:extLst>
      <p:ext uri="{BB962C8B-B14F-4D97-AF65-F5344CB8AC3E}">
        <p14:creationId xmlns:p14="http://schemas.microsoft.com/office/powerpoint/2010/main" val="5490301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3E1326AF3B484E9077480FBFFC9B76" ma:contentTypeVersion="6" ma:contentTypeDescription="Create a new document." ma:contentTypeScope="" ma:versionID="70ec4d5a6739a187aa1152defbf54a00">
  <xsd:schema xmlns:xsd="http://www.w3.org/2001/XMLSchema" xmlns:xs="http://www.w3.org/2001/XMLSchema" xmlns:p="http://schemas.microsoft.com/office/2006/metadata/properties" xmlns:ns2="79d8432d-56ea-4fbe-bd54-b5029f69f5b4" xmlns:ns3="e5c3f472-5a97-4783-9d12-d0a307a69f7a" targetNamespace="http://schemas.microsoft.com/office/2006/metadata/properties" ma:root="true" ma:fieldsID="f766208777200597a23845b3051b962e" ns2:_="" ns3:_="">
    <xsd:import namespace="79d8432d-56ea-4fbe-bd54-b5029f69f5b4"/>
    <xsd:import namespace="e5c3f472-5a97-4783-9d12-d0a307a69f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8432d-56ea-4fbe-bd54-b5029f69f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f472-5a97-4783-9d12-d0a307a69f7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94AE06-1893-44A2-AB52-9292BF2E8DD5}">
  <ds:schemaRefs>
    <ds:schemaRef ds:uri="79d8432d-56ea-4fbe-bd54-b5029f69f5b4"/>
    <ds:schemaRef ds:uri="e5c3f472-5a97-4783-9d12-d0a307a69f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2A0661-9A09-4341-8689-DBAD776EA8F7}">
  <ds:schemaRefs>
    <ds:schemaRef ds:uri="79d8432d-56ea-4fbe-bd54-b5029f69f5b4"/>
    <ds:schemaRef ds:uri="e5c3f472-5a97-4783-9d12-d0a307a69f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9A3E33-1C3B-4812-8A64-FA88004CCB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1408</Words>
  <Application>Microsoft Macintosh PowerPoint</Application>
  <PresentationFormat>On-screen Show (4:3)</PresentationFormat>
  <Paragraphs>170</Paragraphs>
  <Slides>26</Slides>
  <Notes>16</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New,monospace</vt:lpstr>
      <vt:lpstr>System Font Regular</vt:lpstr>
      <vt:lpstr>Verdana</vt:lpstr>
      <vt:lpstr>Custom Design</vt:lpstr>
      <vt:lpstr>Transition to High School</vt:lpstr>
      <vt:lpstr>Institute on Disabilities at Temple University Pennsylvania’s University Center for Excellence in Developmental Disabilities Education, Research and Service</vt:lpstr>
      <vt:lpstr>Families Reimaging Inclusive Lives (FRIL) project is funded by the Pennsylvania Developmental Disabilities Council (PADDC). </vt:lpstr>
      <vt:lpstr>Objectives</vt:lpstr>
      <vt:lpstr>Transition includes...</vt:lpstr>
      <vt:lpstr>PREPARING YOUR CHILD FOR THE TRANSITION</vt:lpstr>
      <vt:lpstr>Tips for Meeting High School IEP Team</vt:lpstr>
      <vt:lpstr>Does the IEP "Fit"?</vt:lpstr>
      <vt:lpstr>Questions To Ask</vt:lpstr>
      <vt:lpstr>BUILDING SELF-ADVOCACY</vt:lpstr>
      <vt:lpstr>Student Led IEPs</vt:lpstr>
      <vt:lpstr>Who is a Good Candidate...All Students! </vt:lpstr>
      <vt:lpstr>Preparation in the IEP Meeting</vt:lpstr>
      <vt:lpstr>Parent Benefits</vt:lpstr>
      <vt:lpstr>Student Benefits</vt:lpstr>
      <vt:lpstr>What Self-Advocacy Can Look Like In High School</vt:lpstr>
      <vt:lpstr>A Parent's Experience with SLIEP</vt:lpstr>
      <vt:lpstr>A Parent's Experience with SLIEP</vt:lpstr>
      <vt:lpstr>Ishaan's Student Led IEP</vt:lpstr>
      <vt:lpstr>TRANSITION CONSIDERATIONS</vt:lpstr>
      <vt:lpstr>When to Begin</vt:lpstr>
      <vt:lpstr>Similarities...This Looks Familiar</vt:lpstr>
      <vt:lpstr>Differences...What Will Change?</vt:lpstr>
      <vt:lpstr>Research shows: </vt:lpstr>
      <vt:lpstr>Questions</vt:lpstr>
      <vt:lpstr>Contact Information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SPECIFIC PRESENTATION HERE</dc:title>
  <dc:creator>Susan Fullam</dc:creator>
  <cp:lastModifiedBy>Virginia R. DiLello</cp:lastModifiedBy>
  <cp:revision>54</cp:revision>
  <dcterms:created xsi:type="dcterms:W3CDTF">2009-12-01T19:49:25Z</dcterms:created>
  <dcterms:modified xsi:type="dcterms:W3CDTF">2024-12-13T19:40:47Z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0x010100183E1326AF3B484E9077480FBFFC9B76</vt:lpwstr>
  </property>
</Properties>
</file>