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0"/>
  </p:notesMasterIdLst>
  <p:handoutMasterIdLst>
    <p:handoutMasterId r:id="rId51"/>
  </p:handoutMasterIdLst>
  <p:sldIdLst>
    <p:sldId id="275" r:id="rId5"/>
    <p:sldId id="277" r:id="rId6"/>
    <p:sldId id="332" r:id="rId7"/>
    <p:sldId id="331" r:id="rId8"/>
    <p:sldId id="325" r:id="rId9"/>
    <p:sldId id="289" r:id="rId10"/>
    <p:sldId id="285" r:id="rId11"/>
    <p:sldId id="339" r:id="rId12"/>
    <p:sldId id="334" r:id="rId13"/>
    <p:sldId id="312" r:id="rId14"/>
    <p:sldId id="299" r:id="rId15"/>
    <p:sldId id="298" r:id="rId16"/>
    <p:sldId id="300" r:id="rId17"/>
    <p:sldId id="326" r:id="rId18"/>
    <p:sldId id="283" r:id="rId19"/>
    <p:sldId id="322" r:id="rId20"/>
    <p:sldId id="290" r:id="rId21"/>
    <p:sldId id="291" r:id="rId22"/>
    <p:sldId id="292" r:id="rId23"/>
    <p:sldId id="293" r:id="rId24"/>
    <p:sldId id="294" r:id="rId25"/>
    <p:sldId id="327" r:id="rId26"/>
    <p:sldId id="308" r:id="rId27"/>
    <p:sldId id="301" r:id="rId28"/>
    <p:sldId id="302" r:id="rId29"/>
    <p:sldId id="328" r:id="rId30"/>
    <p:sldId id="323" r:id="rId31"/>
    <p:sldId id="315" r:id="rId32"/>
    <p:sldId id="340" r:id="rId33"/>
    <p:sldId id="305" r:id="rId34"/>
    <p:sldId id="307" r:id="rId35"/>
    <p:sldId id="321" r:id="rId36"/>
    <p:sldId id="313" r:id="rId37"/>
    <p:sldId id="317" r:id="rId38"/>
    <p:sldId id="314" r:id="rId39"/>
    <p:sldId id="335" r:id="rId40"/>
    <p:sldId id="341" r:id="rId41"/>
    <p:sldId id="336" r:id="rId42"/>
    <p:sldId id="343" r:id="rId43"/>
    <p:sldId id="342" r:id="rId44"/>
    <p:sldId id="316" r:id="rId45"/>
    <p:sldId id="337" r:id="rId46"/>
    <p:sldId id="338" r:id="rId47"/>
    <p:sldId id="344" r:id="rId48"/>
    <p:sldId id="32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A6BCAB-F7A4-12FF-6ACC-B82C9ADD70FC}" name="Chloe Smelser" initials="CS" userId="S::tuo20025@temple.edu::eb630e92-5e9b-4b0b-a60b-e5d795cfde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A95"/>
    <a:srgbClr val="B9CDE5"/>
    <a:srgbClr val="ABE4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D1EEC-D444-43F5-B816-FFD88A900736}" v="23" dt="2024-09-23T18:10:08.208"/>
    <p1510:client id="{4750365A-E27F-0867-A768-2DB9CFAFB1A5}" v="33" dt="2024-09-23T19:30:57.606"/>
    <p1510:client id="{57AF58C2-467D-4DF0-B22D-9A67074BBB8D}" v="72" dt="2024-09-23T17:42:17.792"/>
    <p1510:client id="{8AF172CD-8A48-40EF-8F49-10A33556167A}" v="25" dt="2024-09-23T22:13:26.526"/>
    <p1510:client id="{BA405848-DBB5-4608-9568-E2874E146358}" v="82" dt="2024-09-23T18:46:24.998"/>
    <p1510:client id="{C32A28C9-8198-4E44-B494-F989A2C17AD3}" v="4" dt="2024-09-24T18:39:17.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5"/>
    <p:restoredTop sz="94635"/>
  </p:normalViewPr>
  <p:slideViewPr>
    <p:cSldViewPr snapToGrid="0">
      <p:cViewPr varScale="1">
        <p:scale>
          <a:sx n="110" d="100"/>
          <a:sy n="110" d="100"/>
        </p:scale>
        <p:origin x="2224" y="176"/>
      </p:cViewPr>
      <p:guideLst>
        <p:guide orient="horz" pos="2160"/>
        <p:guide pos="2880"/>
      </p:guideLst>
    </p:cSldViewPr>
  </p:slideViewPr>
  <p:outlineViewPr>
    <p:cViewPr>
      <p:scale>
        <a:sx n="33" d="100"/>
        <a:sy n="33" d="100"/>
      </p:scale>
      <p:origin x="0" y="-11496"/>
    </p:cViewPr>
  </p:outlineViewPr>
  <p:notesTextViewPr>
    <p:cViewPr>
      <p:scale>
        <a:sx n="1" d="1"/>
        <a:sy n="1" d="1"/>
      </p:scale>
      <p:origin x="0" y="0"/>
    </p:cViewPr>
  </p:notesTextViewPr>
  <p:notesViewPr>
    <p:cSldViewPr snapToGrid="0">
      <p:cViewPr varScale="1">
        <p:scale>
          <a:sx n="117" d="100"/>
          <a:sy n="117" d="100"/>
        </p:scale>
        <p:origin x="3200"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Smelser" userId="S::tuo20025@temple.edu::eb630e92-5e9b-4b0b-a60b-e5d795cfdea3" providerId="AD" clId="Web-{700C91DA-B55E-F3F2-6C24-8282BF941028}"/>
    <pc:docChg chg="addSld delSld modSld">
      <pc:chgData name="Chloe Smelser" userId="S::tuo20025@temple.edu::eb630e92-5e9b-4b0b-a60b-e5d795cfdea3" providerId="AD" clId="Web-{700C91DA-B55E-F3F2-6C24-8282BF941028}" dt="2024-06-27T22:09:47.010" v="197" actId="1076"/>
      <pc:docMkLst>
        <pc:docMk/>
      </pc:docMkLst>
      <pc:sldChg chg="modSp">
        <pc:chgData name="Chloe Smelser" userId="S::tuo20025@temple.edu::eb630e92-5e9b-4b0b-a60b-e5d795cfdea3" providerId="AD" clId="Web-{700C91DA-B55E-F3F2-6C24-8282BF941028}" dt="2024-06-27T22:03:28.961" v="1" actId="20577"/>
        <pc:sldMkLst>
          <pc:docMk/>
          <pc:sldMk cId="4195698401" sldId="277"/>
        </pc:sldMkLst>
        <pc:spChg chg="mod">
          <ac:chgData name="Chloe Smelser" userId="S::tuo20025@temple.edu::eb630e92-5e9b-4b0b-a60b-e5d795cfdea3" providerId="AD" clId="Web-{700C91DA-B55E-F3F2-6C24-8282BF941028}" dt="2024-06-27T22:03:28.961" v="1" actId="20577"/>
          <ac:spMkLst>
            <pc:docMk/>
            <pc:sldMk cId="4195698401" sldId="277"/>
            <ac:spMk id="6" creationId="{A0BCB561-AC51-7040-9514-F9B06560A69D}"/>
          </ac:spMkLst>
        </pc:spChg>
      </pc:sldChg>
      <pc:sldChg chg="del">
        <pc:chgData name="Chloe Smelser" userId="S::tuo20025@temple.edu::eb630e92-5e9b-4b0b-a60b-e5d795cfdea3" providerId="AD" clId="Web-{700C91DA-B55E-F3F2-6C24-8282BF941028}" dt="2024-06-27T22:05:20.743" v="104"/>
        <pc:sldMkLst>
          <pc:docMk/>
          <pc:sldMk cId="1044776909" sldId="278"/>
        </pc:sldMkLst>
      </pc:sldChg>
      <pc:sldChg chg="del">
        <pc:chgData name="Chloe Smelser" userId="S::tuo20025@temple.edu::eb630e92-5e9b-4b0b-a60b-e5d795cfdea3" providerId="AD" clId="Web-{700C91DA-B55E-F3F2-6C24-8282BF941028}" dt="2024-06-27T22:06:16.322" v="156"/>
        <pc:sldMkLst>
          <pc:docMk/>
          <pc:sldMk cId="284305763" sldId="280"/>
        </pc:sldMkLst>
      </pc:sldChg>
      <pc:sldChg chg="modSp">
        <pc:chgData name="Chloe Smelser" userId="S::tuo20025@temple.edu::eb630e92-5e9b-4b0b-a60b-e5d795cfdea3" providerId="AD" clId="Web-{700C91DA-B55E-F3F2-6C24-8282BF941028}" dt="2024-06-27T22:05:25.415" v="106" actId="20577"/>
        <pc:sldMkLst>
          <pc:docMk/>
          <pc:sldMk cId="3714210929" sldId="283"/>
        </pc:sldMkLst>
        <pc:spChg chg="mod">
          <ac:chgData name="Chloe Smelser" userId="S::tuo20025@temple.edu::eb630e92-5e9b-4b0b-a60b-e5d795cfdea3" providerId="AD" clId="Web-{700C91DA-B55E-F3F2-6C24-8282BF941028}" dt="2024-06-27T22:05:25.415" v="106" actId="20577"/>
          <ac:spMkLst>
            <pc:docMk/>
            <pc:sldMk cId="3714210929" sldId="283"/>
            <ac:spMk id="2" creationId="{8BB3CE93-7226-5D8E-300B-A80D1ABF26D2}"/>
          </ac:spMkLst>
        </pc:spChg>
      </pc:sldChg>
      <pc:sldChg chg="modSp">
        <pc:chgData name="Chloe Smelser" userId="S::tuo20025@temple.edu::eb630e92-5e9b-4b0b-a60b-e5d795cfdea3" providerId="AD" clId="Web-{700C91DA-B55E-F3F2-6C24-8282BF941028}" dt="2024-06-27T22:05:36.837" v="118" actId="20577"/>
        <pc:sldMkLst>
          <pc:docMk/>
          <pc:sldMk cId="4102459975" sldId="290"/>
        </pc:sldMkLst>
        <pc:spChg chg="mod">
          <ac:chgData name="Chloe Smelser" userId="S::tuo20025@temple.edu::eb630e92-5e9b-4b0b-a60b-e5d795cfdea3" providerId="AD" clId="Web-{700C91DA-B55E-F3F2-6C24-8282BF941028}" dt="2024-06-27T22:05:36.837" v="118" actId="20577"/>
          <ac:spMkLst>
            <pc:docMk/>
            <pc:sldMk cId="4102459975" sldId="290"/>
            <ac:spMk id="2" creationId="{8A5EFB4C-9A5D-E66D-A157-658EEB02F176}"/>
          </ac:spMkLst>
        </pc:spChg>
      </pc:sldChg>
      <pc:sldChg chg="modSp del">
        <pc:chgData name="Chloe Smelser" userId="S::tuo20025@temple.edu::eb630e92-5e9b-4b0b-a60b-e5d795cfdea3" providerId="AD" clId="Web-{700C91DA-B55E-F3F2-6C24-8282BF941028}" dt="2024-06-27T22:08:09.197" v="177"/>
        <pc:sldMkLst>
          <pc:docMk/>
          <pc:sldMk cId="1155654165" sldId="303"/>
        </pc:sldMkLst>
        <pc:spChg chg="mod">
          <ac:chgData name="Chloe Smelser" userId="S::tuo20025@temple.edu::eb630e92-5e9b-4b0b-a60b-e5d795cfdea3" providerId="AD" clId="Web-{700C91DA-B55E-F3F2-6C24-8282BF941028}" dt="2024-06-27T22:06:38.009" v="162" actId="20577"/>
          <ac:spMkLst>
            <pc:docMk/>
            <pc:sldMk cId="1155654165" sldId="303"/>
            <ac:spMk id="2" creationId="{1D434D85-1485-EE5D-E347-06224A4F4D3B}"/>
          </ac:spMkLst>
        </pc:spChg>
      </pc:sldChg>
      <pc:sldChg chg="modSp">
        <pc:chgData name="Chloe Smelser" userId="S::tuo20025@temple.edu::eb630e92-5e9b-4b0b-a60b-e5d795cfdea3" providerId="AD" clId="Web-{700C91DA-B55E-F3F2-6C24-8282BF941028}" dt="2024-06-27T22:09:47.010" v="197" actId="1076"/>
        <pc:sldMkLst>
          <pc:docMk/>
          <pc:sldMk cId="3545268886" sldId="305"/>
        </pc:sldMkLst>
        <pc:spChg chg="mod">
          <ac:chgData name="Chloe Smelser" userId="S::tuo20025@temple.edu::eb630e92-5e9b-4b0b-a60b-e5d795cfdea3" providerId="AD" clId="Web-{700C91DA-B55E-F3F2-6C24-8282BF941028}" dt="2024-06-27T22:09:28.010" v="187" actId="1076"/>
          <ac:spMkLst>
            <pc:docMk/>
            <pc:sldMk cId="3545268886" sldId="305"/>
            <ac:spMk id="2" creationId="{D8D5D936-F2EC-C997-C3F1-B470D168AF25}"/>
          </ac:spMkLst>
        </pc:spChg>
        <pc:spChg chg="mod">
          <ac:chgData name="Chloe Smelser" userId="S::tuo20025@temple.edu::eb630e92-5e9b-4b0b-a60b-e5d795cfdea3" providerId="AD" clId="Web-{700C91DA-B55E-F3F2-6C24-8282BF941028}" dt="2024-06-27T22:09:47.010" v="197" actId="1076"/>
          <ac:spMkLst>
            <pc:docMk/>
            <pc:sldMk cId="3545268886" sldId="305"/>
            <ac:spMk id="3" creationId="{261184CE-0F91-5495-3866-6BBAE25F13E0}"/>
          </ac:spMkLst>
        </pc:spChg>
      </pc:sldChg>
      <pc:sldChg chg="modSp del">
        <pc:chgData name="Chloe Smelser" userId="S::tuo20025@temple.edu::eb630e92-5e9b-4b0b-a60b-e5d795cfdea3" providerId="AD" clId="Web-{700C91DA-B55E-F3F2-6C24-8282BF941028}" dt="2024-06-27T22:04:32.212" v="55"/>
        <pc:sldMkLst>
          <pc:docMk/>
          <pc:sldMk cId="2891785862" sldId="320"/>
        </pc:sldMkLst>
        <pc:spChg chg="mod">
          <ac:chgData name="Chloe Smelser" userId="S::tuo20025@temple.edu::eb630e92-5e9b-4b0b-a60b-e5d795cfdea3" providerId="AD" clId="Web-{700C91DA-B55E-F3F2-6C24-8282BF941028}" dt="2024-06-27T22:04:03.024" v="13" actId="20577"/>
          <ac:spMkLst>
            <pc:docMk/>
            <pc:sldMk cId="2891785862" sldId="320"/>
            <ac:spMk id="2" creationId="{EF0E746B-DBE9-3E07-7FC0-DD75032ED257}"/>
          </ac:spMkLst>
        </pc:spChg>
      </pc:sldChg>
      <pc:sldChg chg="modSp">
        <pc:chgData name="Chloe Smelser" userId="S::tuo20025@temple.edu::eb630e92-5e9b-4b0b-a60b-e5d795cfdea3" providerId="AD" clId="Web-{700C91DA-B55E-F3F2-6C24-8282BF941028}" dt="2024-06-27T22:05:28.103" v="108" actId="20577"/>
        <pc:sldMkLst>
          <pc:docMk/>
          <pc:sldMk cId="3350627656" sldId="322"/>
        </pc:sldMkLst>
        <pc:spChg chg="mod">
          <ac:chgData name="Chloe Smelser" userId="S::tuo20025@temple.edu::eb630e92-5e9b-4b0b-a60b-e5d795cfdea3" providerId="AD" clId="Web-{700C91DA-B55E-F3F2-6C24-8282BF941028}" dt="2024-06-27T22:05:28.103" v="108" actId="20577"/>
          <ac:spMkLst>
            <pc:docMk/>
            <pc:sldMk cId="3350627656" sldId="322"/>
            <ac:spMk id="2" creationId="{EF666908-E2D9-18F6-BDD7-E9F60968536D}"/>
          </ac:spMkLst>
        </pc:spChg>
      </pc:sldChg>
      <pc:sldChg chg="modSp">
        <pc:chgData name="Chloe Smelser" userId="S::tuo20025@temple.edu::eb630e92-5e9b-4b0b-a60b-e5d795cfdea3" providerId="AD" clId="Web-{700C91DA-B55E-F3F2-6C24-8282BF941028}" dt="2024-06-27T22:08:51.526" v="181" actId="1076"/>
        <pc:sldMkLst>
          <pc:docMk/>
          <pc:sldMk cId="3637763689" sldId="323"/>
        </pc:sldMkLst>
        <pc:spChg chg="mod">
          <ac:chgData name="Chloe Smelser" userId="S::tuo20025@temple.edu::eb630e92-5e9b-4b0b-a60b-e5d795cfdea3" providerId="AD" clId="Web-{700C91DA-B55E-F3F2-6C24-8282BF941028}" dt="2024-06-27T22:08:51.526" v="181" actId="1076"/>
          <ac:spMkLst>
            <pc:docMk/>
            <pc:sldMk cId="3637763689" sldId="323"/>
            <ac:spMk id="2" creationId="{C9636C29-4D85-1EE3-AA94-B152F2F1E490}"/>
          </ac:spMkLst>
        </pc:spChg>
      </pc:sldChg>
      <pc:sldChg chg="modSp new">
        <pc:chgData name="Chloe Smelser" userId="S::tuo20025@temple.edu::eb630e92-5e9b-4b0b-a60b-e5d795cfdea3" providerId="AD" clId="Web-{700C91DA-B55E-F3F2-6C24-8282BF941028}" dt="2024-06-27T22:04:30.071" v="54" actId="20577"/>
        <pc:sldMkLst>
          <pc:docMk/>
          <pc:sldMk cId="3821747773" sldId="325"/>
        </pc:sldMkLst>
        <pc:spChg chg="mod">
          <ac:chgData name="Chloe Smelser" userId="S::tuo20025@temple.edu::eb630e92-5e9b-4b0b-a60b-e5d795cfdea3" providerId="AD" clId="Web-{700C91DA-B55E-F3F2-6C24-8282BF941028}" dt="2024-06-27T22:04:25.337" v="45" actId="20577"/>
          <ac:spMkLst>
            <pc:docMk/>
            <pc:sldMk cId="3821747773" sldId="325"/>
            <ac:spMk id="2" creationId="{74B6B9E5-E7C3-3326-892D-25F44F0C3222}"/>
          </ac:spMkLst>
        </pc:spChg>
        <pc:spChg chg="mod">
          <ac:chgData name="Chloe Smelser" userId="S::tuo20025@temple.edu::eb630e92-5e9b-4b0b-a60b-e5d795cfdea3" providerId="AD" clId="Web-{700C91DA-B55E-F3F2-6C24-8282BF941028}" dt="2024-06-27T22:04:30.071" v="54" actId="20577"/>
          <ac:spMkLst>
            <pc:docMk/>
            <pc:sldMk cId="3821747773" sldId="325"/>
            <ac:spMk id="3" creationId="{755B570E-8B1F-3492-780D-263547AADAE6}"/>
          </ac:spMkLst>
        </pc:spChg>
      </pc:sldChg>
      <pc:sldChg chg="modSp new">
        <pc:chgData name="Chloe Smelser" userId="S::tuo20025@temple.edu::eb630e92-5e9b-4b0b-a60b-e5d795cfdea3" providerId="AD" clId="Web-{700C91DA-B55E-F3F2-6C24-8282BF941028}" dt="2024-06-27T22:05:19.259" v="103" actId="20577"/>
        <pc:sldMkLst>
          <pc:docMk/>
          <pc:sldMk cId="3601686084" sldId="326"/>
        </pc:sldMkLst>
        <pc:spChg chg="mod">
          <ac:chgData name="Chloe Smelser" userId="S::tuo20025@temple.edu::eb630e92-5e9b-4b0b-a60b-e5d795cfdea3" providerId="AD" clId="Web-{700C91DA-B55E-F3F2-6C24-8282BF941028}" dt="2024-06-27T22:05:02.899" v="62" actId="20577"/>
          <ac:spMkLst>
            <pc:docMk/>
            <pc:sldMk cId="3601686084" sldId="326"/>
            <ac:spMk id="2" creationId="{C7313904-FEDC-AD4C-BBA3-4A3741D23268}"/>
          </ac:spMkLst>
        </pc:spChg>
        <pc:spChg chg="mod">
          <ac:chgData name="Chloe Smelser" userId="S::tuo20025@temple.edu::eb630e92-5e9b-4b0b-a60b-e5d795cfdea3" providerId="AD" clId="Web-{700C91DA-B55E-F3F2-6C24-8282BF941028}" dt="2024-06-27T22:05:19.259" v="103" actId="20577"/>
          <ac:spMkLst>
            <pc:docMk/>
            <pc:sldMk cId="3601686084" sldId="326"/>
            <ac:spMk id="3" creationId="{B1D87D69-61FD-6537-48DB-3A7C024E7559}"/>
          </ac:spMkLst>
        </pc:spChg>
      </pc:sldChg>
      <pc:sldChg chg="modSp new">
        <pc:chgData name="Chloe Smelser" userId="S::tuo20025@temple.edu::eb630e92-5e9b-4b0b-a60b-e5d795cfdea3" providerId="AD" clId="Web-{700C91DA-B55E-F3F2-6C24-8282BF941028}" dt="2024-06-27T22:06:14.681" v="155" actId="20577"/>
        <pc:sldMkLst>
          <pc:docMk/>
          <pc:sldMk cId="2545125153" sldId="327"/>
        </pc:sldMkLst>
        <pc:spChg chg="mod">
          <ac:chgData name="Chloe Smelser" userId="S::tuo20025@temple.edu::eb630e92-5e9b-4b0b-a60b-e5d795cfdea3" providerId="AD" clId="Web-{700C91DA-B55E-F3F2-6C24-8282BF941028}" dt="2024-06-27T22:06:07.853" v="142" actId="20577"/>
          <ac:spMkLst>
            <pc:docMk/>
            <pc:sldMk cId="2545125153" sldId="327"/>
            <ac:spMk id="2" creationId="{2A6AFDF4-2493-1480-59E5-623462353FC6}"/>
          </ac:spMkLst>
        </pc:spChg>
        <pc:spChg chg="mod">
          <ac:chgData name="Chloe Smelser" userId="S::tuo20025@temple.edu::eb630e92-5e9b-4b0b-a60b-e5d795cfdea3" providerId="AD" clId="Web-{700C91DA-B55E-F3F2-6C24-8282BF941028}" dt="2024-06-27T22:06:14.681" v="155" actId="20577"/>
          <ac:spMkLst>
            <pc:docMk/>
            <pc:sldMk cId="2545125153" sldId="327"/>
            <ac:spMk id="3" creationId="{A7102692-1B4C-4A43-38F4-AEEBE5FA3A3C}"/>
          </ac:spMkLst>
        </pc:spChg>
      </pc:sldChg>
      <pc:sldChg chg="addSp delSp modSp new">
        <pc:chgData name="Chloe Smelser" userId="S::tuo20025@temple.edu::eb630e92-5e9b-4b0b-a60b-e5d795cfdea3" providerId="AD" clId="Web-{700C91DA-B55E-F3F2-6C24-8282BF941028}" dt="2024-06-27T22:08:57.619" v="183" actId="1076"/>
        <pc:sldMkLst>
          <pc:docMk/>
          <pc:sldMk cId="196388577" sldId="328"/>
        </pc:sldMkLst>
        <pc:spChg chg="mod">
          <ac:chgData name="Chloe Smelser" userId="S::tuo20025@temple.edu::eb630e92-5e9b-4b0b-a60b-e5d795cfdea3" providerId="AD" clId="Web-{700C91DA-B55E-F3F2-6C24-8282BF941028}" dt="2024-06-27T22:08:57.619" v="183" actId="1076"/>
          <ac:spMkLst>
            <pc:docMk/>
            <pc:sldMk cId="196388577" sldId="328"/>
            <ac:spMk id="2" creationId="{3DCAB661-FF1B-7BF3-F639-61575C19E75C}"/>
          </ac:spMkLst>
        </pc:spChg>
        <pc:spChg chg="del">
          <ac:chgData name="Chloe Smelser" userId="S::tuo20025@temple.edu::eb630e92-5e9b-4b0b-a60b-e5d795cfdea3" providerId="AD" clId="Web-{700C91DA-B55E-F3F2-6C24-8282BF941028}" dt="2024-06-27T22:08:03.900" v="175"/>
          <ac:spMkLst>
            <pc:docMk/>
            <pc:sldMk cId="196388577" sldId="328"/>
            <ac:spMk id="3" creationId="{165C814A-A5A7-2F0F-882F-E84122A48216}"/>
          </ac:spMkLst>
        </pc:spChg>
        <pc:picChg chg="add mod">
          <ac:chgData name="Chloe Smelser" userId="S::tuo20025@temple.edu::eb630e92-5e9b-4b0b-a60b-e5d795cfdea3" providerId="AD" clId="Web-{700C91DA-B55E-F3F2-6C24-8282BF941028}" dt="2024-06-27T22:08:35.744" v="179" actId="1076"/>
          <ac:picMkLst>
            <pc:docMk/>
            <pc:sldMk cId="196388577" sldId="328"/>
            <ac:picMk id="5" creationId="{5A734EB1-079F-D365-84A7-A5A54E8A2D7D}"/>
          </ac:picMkLst>
        </pc:picChg>
      </pc:sldChg>
      <pc:sldChg chg="new del">
        <pc:chgData name="Chloe Smelser" userId="S::tuo20025@temple.edu::eb630e92-5e9b-4b0b-a60b-e5d795cfdea3" providerId="AD" clId="Web-{700C91DA-B55E-F3F2-6C24-8282BF941028}" dt="2024-06-27T22:07:50.369" v="164"/>
        <pc:sldMkLst>
          <pc:docMk/>
          <pc:sldMk cId="3378463911" sldId="328"/>
        </pc:sldMkLst>
      </pc:sldChg>
    </pc:docChg>
  </pc:docChgLst>
  <pc:docChgLst>
    <pc:chgData name="Stacy R. Phillips" userId="S::srklay@temple.edu::759fcead-5ff4-4262-9d28-e3c0eae4d504" providerId="AD" clId="Web-{BA405848-DBB5-4608-9568-E2874E146358}"/>
    <pc:docChg chg="modSld">
      <pc:chgData name="Stacy R. Phillips" userId="S::srklay@temple.edu::759fcead-5ff4-4262-9d28-e3c0eae4d504" providerId="AD" clId="Web-{BA405848-DBB5-4608-9568-E2874E146358}" dt="2024-09-23T19:51:46.097" v="1649"/>
      <pc:docMkLst>
        <pc:docMk/>
      </pc:docMkLst>
      <pc:sldChg chg="modNotes">
        <pc:chgData name="Stacy R. Phillips" userId="S::srklay@temple.edu::759fcead-5ff4-4262-9d28-e3c0eae4d504" providerId="AD" clId="Web-{BA405848-DBB5-4608-9568-E2874E146358}" dt="2024-09-23T18:04:22.037" v="388"/>
        <pc:sldMkLst>
          <pc:docMk/>
          <pc:sldMk cId="3714210929" sldId="283"/>
        </pc:sldMkLst>
      </pc:sldChg>
      <pc:sldChg chg="modNotes">
        <pc:chgData name="Stacy R. Phillips" userId="S::srklay@temple.edu::759fcead-5ff4-4262-9d28-e3c0eae4d504" providerId="AD" clId="Web-{BA405848-DBB5-4608-9568-E2874E146358}" dt="2024-09-23T17:50:36.686" v="59"/>
        <pc:sldMkLst>
          <pc:docMk/>
          <pc:sldMk cId="2916387142" sldId="285"/>
        </pc:sldMkLst>
      </pc:sldChg>
      <pc:sldChg chg="modNotes">
        <pc:chgData name="Stacy R. Phillips" userId="S::srklay@temple.edu::759fcead-5ff4-4262-9d28-e3c0eae4d504" providerId="AD" clId="Web-{BA405848-DBB5-4608-9568-E2874E146358}" dt="2024-09-23T18:02:14.737" v="292"/>
        <pc:sldMkLst>
          <pc:docMk/>
          <pc:sldMk cId="2798659981" sldId="288"/>
        </pc:sldMkLst>
      </pc:sldChg>
      <pc:sldChg chg="modSp modNotes">
        <pc:chgData name="Stacy R. Phillips" userId="S::srklay@temple.edu::759fcead-5ff4-4262-9d28-e3c0eae4d504" providerId="AD" clId="Web-{BA405848-DBB5-4608-9568-E2874E146358}" dt="2024-09-23T17:47:52.916" v="14"/>
        <pc:sldMkLst>
          <pc:docMk/>
          <pc:sldMk cId="1156649551" sldId="289"/>
        </pc:sldMkLst>
        <pc:spChg chg="mod">
          <ac:chgData name="Stacy R. Phillips" userId="S::srklay@temple.edu::759fcead-5ff4-4262-9d28-e3c0eae4d504" providerId="AD" clId="Web-{BA405848-DBB5-4608-9568-E2874E146358}" dt="2024-09-23T17:47:11.149" v="0" actId="20577"/>
          <ac:spMkLst>
            <pc:docMk/>
            <pc:sldMk cId="1156649551" sldId="289"/>
            <ac:spMk id="3" creationId="{C489DB46-2990-EFCA-F96F-C15309694134}"/>
          </ac:spMkLst>
        </pc:spChg>
      </pc:sldChg>
      <pc:sldChg chg="modNotes">
        <pc:chgData name="Stacy R. Phillips" userId="S::srklay@temple.edu::759fcead-5ff4-4262-9d28-e3c0eae4d504" providerId="AD" clId="Web-{BA405848-DBB5-4608-9568-E2874E146358}" dt="2024-09-23T18:06:49.823" v="545"/>
        <pc:sldMkLst>
          <pc:docMk/>
          <pc:sldMk cId="4102459975" sldId="290"/>
        </pc:sldMkLst>
      </pc:sldChg>
      <pc:sldChg chg="modNotes">
        <pc:chgData name="Stacy R. Phillips" userId="S::srklay@temple.edu::759fcead-5ff4-4262-9d28-e3c0eae4d504" providerId="AD" clId="Web-{BA405848-DBB5-4608-9568-E2874E146358}" dt="2024-09-23T18:11:24.315" v="728"/>
        <pc:sldMkLst>
          <pc:docMk/>
          <pc:sldMk cId="724133169" sldId="291"/>
        </pc:sldMkLst>
      </pc:sldChg>
      <pc:sldChg chg="modSp modNotes">
        <pc:chgData name="Stacy R. Phillips" userId="S::srklay@temple.edu::759fcead-5ff4-4262-9d28-e3c0eae4d504" providerId="AD" clId="Web-{BA405848-DBB5-4608-9568-E2874E146358}" dt="2024-09-23T18:32:50.460" v="787" actId="20577"/>
        <pc:sldMkLst>
          <pc:docMk/>
          <pc:sldMk cId="2940668690" sldId="292"/>
        </pc:sldMkLst>
        <pc:spChg chg="mod">
          <ac:chgData name="Stacy R. Phillips" userId="S::srklay@temple.edu::759fcead-5ff4-4262-9d28-e3c0eae4d504" providerId="AD" clId="Web-{BA405848-DBB5-4608-9568-E2874E146358}" dt="2024-09-23T18:32:50.460" v="787" actId="20577"/>
          <ac:spMkLst>
            <pc:docMk/>
            <pc:sldMk cId="2940668690" sldId="292"/>
            <ac:spMk id="3" creationId="{484B9C5E-DF10-2BCF-7E62-057C78AAD060}"/>
          </ac:spMkLst>
        </pc:spChg>
      </pc:sldChg>
      <pc:sldChg chg="modNotes">
        <pc:chgData name="Stacy R. Phillips" userId="S::srklay@temple.edu::759fcead-5ff4-4262-9d28-e3c0eae4d504" providerId="AD" clId="Web-{BA405848-DBB5-4608-9568-E2874E146358}" dt="2024-09-23T18:33:54.758" v="928"/>
        <pc:sldMkLst>
          <pc:docMk/>
          <pc:sldMk cId="3239097086" sldId="293"/>
        </pc:sldMkLst>
      </pc:sldChg>
      <pc:sldChg chg="modNotes">
        <pc:chgData name="Stacy R. Phillips" userId="S::srklay@temple.edu::759fcead-5ff4-4262-9d28-e3c0eae4d504" providerId="AD" clId="Web-{BA405848-DBB5-4608-9568-E2874E146358}" dt="2024-09-23T18:34:27.259" v="990"/>
        <pc:sldMkLst>
          <pc:docMk/>
          <pc:sldMk cId="2408677780" sldId="294"/>
        </pc:sldMkLst>
      </pc:sldChg>
      <pc:sldChg chg="modNotes">
        <pc:chgData name="Stacy R. Phillips" userId="S::srklay@temple.edu::759fcead-5ff4-4262-9d28-e3c0eae4d504" providerId="AD" clId="Web-{BA405848-DBB5-4608-9568-E2874E146358}" dt="2024-09-23T18:00:12.484" v="290"/>
        <pc:sldMkLst>
          <pc:docMk/>
          <pc:sldMk cId="2826148218" sldId="298"/>
        </pc:sldMkLst>
      </pc:sldChg>
      <pc:sldChg chg="modNotes">
        <pc:chgData name="Stacy R. Phillips" userId="S::srklay@temple.edu::759fcead-5ff4-4262-9d28-e3c0eae4d504" providerId="AD" clId="Web-{BA405848-DBB5-4608-9568-E2874E146358}" dt="2024-09-23T18:03:08.098" v="346"/>
        <pc:sldMkLst>
          <pc:docMk/>
          <pc:sldMk cId="3885047044" sldId="300"/>
        </pc:sldMkLst>
      </pc:sldChg>
      <pc:sldChg chg="modSp modNotes">
        <pc:chgData name="Stacy R. Phillips" userId="S::srklay@temple.edu::759fcead-5ff4-4262-9d28-e3c0eae4d504" providerId="AD" clId="Web-{BA405848-DBB5-4608-9568-E2874E146358}" dt="2024-09-23T17:58:56.122" v="204" actId="20577"/>
        <pc:sldMkLst>
          <pc:docMk/>
          <pc:sldMk cId="1672195481" sldId="301"/>
        </pc:sldMkLst>
        <pc:spChg chg="mod">
          <ac:chgData name="Stacy R. Phillips" userId="S::srklay@temple.edu::759fcead-5ff4-4262-9d28-e3c0eae4d504" providerId="AD" clId="Web-{BA405848-DBB5-4608-9568-E2874E146358}" dt="2024-09-23T17:58:56.122" v="204" actId="20577"/>
          <ac:spMkLst>
            <pc:docMk/>
            <pc:sldMk cId="1672195481" sldId="301"/>
            <ac:spMk id="3" creationId="{D94043FD-F247-3086-24DA-FFDB2F5A337B}"/>
          </ac:spMkLst>
        </pc:spChg>
      </pc:sldChg>
      <pc:sldChg chg="modNotes">
        <pc:chgData name="Stacy R. Phillips" userId="S::srklay@temple.edu::759fcead-5ff4-4262-9d28-e3c0eae4d504" providerId="AD" clId="Web-{BA405848-DBB5-4608-9568-E2874E146358}" dt="2024-09-23T18:48:28.376" v="1571"/>
        <pc:sldMkLst>
          <pc:docMk/>
          <pc:sldMk cId="2367149837" sldId="302"/>
        </pc:sldMkLst>
      </pc:sldChg>
      <pc:sldChg chg="modNotes">
        <pc:chgData name="Stacy R. Phillips" userId="S::srklay@temple.edu::759fcead-5ff4-4262-9d28-e3c0eae4d504" providerId="AD" clId="Web-{BA405848-DBB5-4608-9568-E2874E146358}" dt="2024-09-23T18:46:24.639" v="1547"/>
        <pc:sldMkLst>
          <pc:docMk/>
          <pc:sldMk cId="1094371467" sldId="308"/>
        </pc:sldMkLst>
      </pc:sldChg>
      <pc:sldChg chg="modNotes">
        <pc:chgData name="Stacy R. Phillips" userId="S::srklay@temple.edu::759fcead-5ff4-4262-9d28-e3c0eae4d504" providerId="AD" clId="Web-{BA405848-DBB5-4608-9568-E2874E146358}" dt="2024-09-23T19:51:46.097" v="1649"/>
        <pc:sldMkLst>
          <pc:docMk/>
          <pc:sldMk cId="4010148953" sldId="321"/>
        </pc:sldMkLst>
      </pc:sldChg>
      <pc:sldChg chg="modNotes">
        <pc:chgData name="Stacy R. Phillips" userId="S::srklay@temple.edu::759fcead-5ff4-4262-9d28-e3c0eae4d504" providerId="AD" clId="Web-{BA405848-DBB5-4608-9568-E2874E146358}" dt="2024-09-23T18:04:52.351" v="424"/>
        <pc:sldMkLst>
          <pc:docMk/>
          <pc:sldMk cId="3350627656" sldId="322"/>
        </pc:sldMkLst>
      </pc:sldChg>
      <pc:sldChg chg="modSp">
        <pc:chgData name="Stacy R. Phillips" userId="S::srklay@temple.edu::759fcead-5ff4-4262-9d28-e3c0eae4d504" providerId="AD" clId="Web-{BA405848-DBB5-4608-9568-E2874E146358}" dt="2024-09-23T18:03:45.958" v="351" actId="20577"/>
        <pc:sldMkLst>
          <pc:docMk/>
          <pc:sldMk cId="3601686084" sldId="326"/>
        </pc:sldMkLst>
        <pc:spChg chg="mod">
          <ac:chgData name="Stacy R. Phillips" userId="S::srklay@temple.edu::759fcead-5ff4-4262-9d28-e3c0eae4d504" providerId="AD" clId="Web-{BA405848-DBB5-4608-9568-E2874E146358}" dt="2024-09-23T18:03:45.958" v="351" actId="20577"/>
          <ac:spMkLst>
            <pc:docMk/>
            <pc:sldMk cId="3601686084" sldId="326"/>
            <ac:spMk id="3" creationId="{B1D87D69-61FD-6537-48DB-3A7C024E7559}"/>
          </ac:spMkLst>
        </pc:spChg>
      </pc:sldChg>
      <pc:sldChg chg="modNotes">
        <pc:chgData name="Stacy R. Phillips" userId="S::srklay@temple.edu::759fcead-5ff4-4262-9d28-e3c0eae4d504" providerId="AD" clId="Web-{BA405848-DBB5-4608-9568-E2874E146358}" dt="2024-09-23T18:35:04.229" v="1071"/>
        <pc:sldMkLst>
          <pc:docMk/>
          <pc:sldMk cId="2545125153" sldId="327"/>
        </pc:sldMkLst>
      </pc:sldChg>
    </pc:docChg>
  </pc:docChgLst>
  <pc:docChgLst>
    <pc:chgData name="Stacy R. Phillips" userId="S::srklay@temple.edu::759fcead-5ff4-4262-9d28-e3c0eae4d504" providerId="AD" clId="Web-{60C20236-E132-4C8C-817C-22A899C03D5C}"/>
    <pc:docChg chg="addSld delSld modSld sldOrd">
      <pc:chgData name="Stacy R. Phillips" userId="S::srklay@temple.edu::759fcead-5ff4-4262-9d28-e3c0eae4d504" providerId="AD" clId="Web-{60C20236-E132-4C8C-817C-22A899C03D5C}" dt="2024-06-25T19:00:02.260" v="239" actId="20577"/>
      <pc:docMkLst>
        <pc:docMk/>
      </pc:docMkLst>
      <pc:sldChg chg="ord">
        <pc:chgData name="Stacy R. Phillips" userId="S::srklay@temple.edu::759fcead-5ff4-4262-9d28-e3c0eae4d504" providerId="AD" clId="Web-{60C20236-E132-4C8C-817C-22A899C03D5C}" dt="2024-06-25T18:01:42.557" v="164"/>
        <pc:sldMkLst>
          <pc:docMk/>
          <pc:sldMk cId="1803190710" sldId="276"/>
        </pc:sldMkLst>
      </pc:sldChg>
      <pc:sldChg chg="modSp">
        <pc:chgData name="Stacy R. Phillips" userId="S::srklay@temple.edu::759fcead-5ff4-4262-9d28-e3c0eae4d504" providerId="AD" clId="Web-{60C20236-E132-4C8C-817C-22A899C03D5C}" dt="2024-06-25T18:18:46.949" v="201" actId="20577"/>
        <pc:sldMkLst>
          <pc:docMk/>
          <pc:sldMk cId="3714210929" sldId="283"/>
        </pc:sldMkLst>
        <pc:spChg chg="mod">
          <ac:chgData name="Stacy R. Phillips" userId="S::srklay@temple.edu::759fcead-5ff4-4262-9d28-e3c0eae4d504" providerId="AD" clId="Web-{60C20236-E132-4C8C-817C-22A899C03D5C}" dt="2024-06-25T18:15:50.037" v="167" actId="14100"/>
          <ac:spMkLst>
            <pc:docMk/>
            <pc:sldMk cId="3714210929" sldId="283"/>
            <ac:spMk id="2" creationId="{8BB3CE93-7226-5D8E-300B-A80D1ABF26D2}"/>
          </ac:spMkLst>
        </pc:spChg>
        <pc:spChg chg="mod">
          <ac:chgData name="Stacy R. Phillips" userId="S::srklay@temple.edu::759fcead-5ff4-4262-9d28-e3c0eae4d504" providerId="AD" clId="Web-{60C20236-E132-4C8C-817C-22A899C03D5C}" dt="2024-06-25T18:16:13.413" v="170" actId="20577"/>
          <ac:spMkLst>
            <pc:docMk/>
            <pc:sldMk cId="3714210929" sldId="283"/>
            <ac:spMk id="3" creationId="{0DEC9F25-055A-E66E-F7AE-5FF208FD3DAE}"/>
          </ac:spMkLst>
        </pc:spChg>
        <pc:spChg chg="mod">
          <ac:chgData name="Stacy R. Phillips" userId="S::srklay@temple.edu::759fcead-5ff4-4262-9d28-e3c0eae4d504" providerId="AD" clId="Web-{60C20236-E132-4C8C-817C-22A899C03D5C}" dt="2024-06-25T18:18:46.949" v="201" actId="20577"/>
          <ac:spMkLst>
            <pc:docMk/>
            <pc:sldMk cId="3714210929" sldId="283"/>
            <ac:spMk id="4" creationId="{9B7A6204-5957-C310-B856-B82FE2081574}"/>
          </ac:spMkLst>
        </pc:spChg>
        <pc:spChg chg="mod">
          <ac:chgData name="Stacy R. Phillips" userId="S::srklay@temple.edu::759fcead-5ff4-4262-9d28-e3c0eae4d504" providerId="AD" clId="Web-{60C20236-E132-4C8C-817C-22A899C03D5C}" dt="2024-06-25T18:16:23.726" v="172" actId="20577"/>
          <ac:spMkLst>
            <pc:docMk/>
            <pc:sldMk cId="3714210929" sldId="283"/>
            <ac:spMk id="5" creationId="{50F84C97-8845-4740-098C-423A2A6021F4}"/>
          </ac:spMkLst>
        </pc:spChg>
        <pc:spChg chg="mod">
          <ac:chgData name="Stacy R. Phillips" userId="S::srklay@temple.edu::759fcead-5ff4-4262-9d28-e3c0eae4d504" providerId="AD" clId="Web-{60C20236-E132-4C8C-817C-22A899C03D5C}" dt="2024-06-25T18:18:36.996" v="198" actId="20577"/>
          <ac:spMkLst>
            <pc:docMk/>
            <pc:sldMk cId="3714210929" sldId="283"/>
            <ac:spMk id="6" creationId="{74132107-FB7D-F143-7AE1-B3C3A1319C3D}"/>
          </ac:spMkLst>
        </pc:spChg>
      </pc:sldChg>
      <pc:sldChg chg="modSp">
        <pc:chgData name="Stacy R. Phillips" userId="S::srklay@temple.edu::759fcead-5ff4-4262-9d28-e3c0eae4d504" providerId="AD" clId="Web-{60C20236-E132-4C8C-817C-22A899C03D5C}" dt="2024-06-25T18:01:00.228" v="163" actId="20577"/>
        <pc:sldMkLst>
          <pc:docMk/>
          <pc:sldMk cId="2916387142" sldId="285"/>
        </pc:sldMkLst>
        <pc:spChg chg="mod">
          <ac:chgData name="Stacy R. Phillips" userId="S::srklay@temple.edu::759fcead-5ff4-4262-9d28-e3c0eae4d504" providerId="AD" clId="Web-{60C20236-E132-4C8C-817C-22A899C03D5C}" dt="2024-06-25T18:01:00.228" v="163" actId="20577"/>
          <ac:spMkLst>
            <pc:docMk/>
            <pc:sldMk cId="2916387142" sldId="285"/>
            <ac:spMk id="3" creationId="{CE6FFC99-4ABE-1F6E-8D1D-ED6AB6521D62}"/>
          </ac:spMkLst>
        </pc:spChg>
        <pc:spChg chg="mod">
          <ac:chgData name="Stacy R. Phillips" userId="S::srklay@temple.edu::759fcead-5ff4-4262-9d28-e3c0eae4d504" providerId="AD" clId="Web-{60C20236-E132-4C8C-817C-22A899C03D5C}" dt="2024-06-25T18:00:14.961" v="156" actId="14100"/>
          <ac:spMkLst>
            <pc:docMk/>
            <pc:sldMk cId="2916387142" sldId="285"/>
            <ac:spMk id="6" creationId="{B696F346-12B6-AEDC-E270-5DA4C213C0F8}"/>
          </ac:spMkLst>
        </pc:spChg>
      </pc:sldChg>
      <pc:sldChg chg="addSp modSp mod setBg">
        <pc:chgData name="Stacy R. Phillips" userId="S::srklay@temple.edu::759fcead-5ff4-4262-9d28-e3c0eae4d504" providerId="AD" clId="Web-{60C20236-E132-4C8C-817C-22A899C03D5C}" dt="2024-06-25T17:40:43.392" v="24"/>
        <pc:sldMkLst>
          <pc:docMk/>
          <pc:sldMk cId="2798659981" sldId="288"/>
        </pc:sldMkLst>
        <pc:spChg chg="add">
          <ac:chgData name="Stacy R. Phillips" userId="S::srklay@temple.edu::759fcead-5ff4-4262-9d28-e3c0eae4d504" providerId="AD" clId="Web-{60C20236-E132-4C8C-817C-22A899C03D5C}" dt="2024-06-25T17:40:43.392" v="24"/>
          <ac:spMkLst>
            <pc:docMk/>
            <pc:sldMk cId="2798659981" sldId="288"/>
            <ac:spMk id="9" creationId="{AB8C311F-7253-4AED-9701-7FC0708C41C7}"/>
          </ac:spMkLst>
        </pc:spChg>
        <pc:spChg chg="add">
          <ac:chgData name="Stacy R. Phillips" userId="S::srklay@temple.edu::759fcead-5ff4-4262-9d28-e3c0eae4d504" providerId="AD" clId="Web-{60C20236-E132-4C8C-817C-22A899C03D5C}" dt="2024-06-25T17:40:43.392" v="24"/>
          <ac:spMkLst>
            <pc:docMk/>
            <pc:sldMk cId="2798659981" sldId="288"/>
            <ac:spMk id="11" creationId="{E2384209-CB15-4CDF-9D31-C44FD9A3F20D}"/>
          </ac:spMkLst>
        </pc:spChg>
        <pc:spChg chg="add">
          <ac:chgData name="Stacy R. Phillips" userId="S::srklay@temple.edu::759fcead-5ff4-4262-9d28-e3c0eae4d504" providerId="AD" clId="Web-{60C20236-E132-4C8C-817C-22A899C03D5C}" dt="2024-06-25T17:40:43.392" v="24"/>
          <ac:spMkLst>
            <pc:docMk/>
            <pc:sldMk cId="2798659981" sldId="288"/>
            <ac:spMk id="13" creationId="{2633B3B5-CC90-43F0-8714-D31D1F3F0209}"/>
          </ac:spMkLst>
        </pc:spChg>
        <pc:spChg chg="add">
          <ac:chgData name="Stacy R. Phillips" userId="S::srklay@temple.edu::759fcead-5ff4-4262-9d28-e3c0eae4d504" providerId="AD" clId="Web-{60C20236-E132-4C8C-817C-22A899C03D5C}" dt="2024-06-25T17:40:43.392" v="24"/>
          <ac:spMkLst>
            <pc:docMk/>
            <pc:sldMk cId="2798659981" sldId="288"/>
            <ac:spMk id="15" creationId="{A8D57A06-A426-446D-B02C-A2DC6B62E45E}"/>
          </ac:spMkLst>
        </pc:spChg>
        <pc:picChg chg="mod">
          <ac:chgData name="Stacy R. Phillips" userId="S::srklay@temple.edu::759fcead-5ff4-4262-9d28-e3c0eae4d504" providerId="AD" clId="Web-{60C20236-E132-4C8C-817C-22A899C03D5C}" dt="2024-06-25T17:40:43.392" v="24"/>
          <ac:picMkLst>
            <pc:docMk/>
            <pc:sldMk cId="2798659981" sldId="288"/>
            <ac:picMk id="4" creationId="{DD7F1E31-D5A0-84EA-1A72-D365E5404B81}"/>
          </ac:picMkLst>
        </pc:picChg>
      </pc:sldChg>
      <pc:sldChg chg="ord">
        <pc:chgData name="Stacy R. Phillips" userId="S::srklay@temple.edu::759fcead-5ff4-4262-9d28-e3c0eae4d504" providerId="AD" clId="Web-{60C20236-E132-4C8C-817C-22A899C03D5C}" dt="2024-06-25T17:41:39.597" v="27"/>
        <pc:sldMkLst>
          <pc:docMk/>
          <pc:sldMk cId="1156649551" sldId="289"/>
        </pc:sldMkLst>
      </pc:sldChg>
      <pc:sldChg chg="modSp">
        <pc:chgData name="Stacy R. Phillips" userId="S::srklay@temple.edu::759fcead-5ff4-4262-9d28-e3c0eae4d504" providerId="AD" clId="Web-{60C20236-E132-4C8C-817C-22A899C03D5C}" dt="2024-06-25T18:15:25.333" v="166" actId="20577"/>
        <pc:sldMkLst>
          <pc:docMk/>
          <pc:sldMk cId="3885047044" sldId="300"/>
        </pc:sldMkLst>
        <pc:spChg chg="mod">
          <ac:chgData name="Stacy R. Phillips" userId="S::srklay@temple.edu::759fcead-5ff4-4262-9d28-e3c0eae4d504" providerId="AD" clId="Web-{60C20236-E132-4C8C-817C-22A899C03D5C}" dt="2024-06-25T18:15:25.333" v="166" actId="20577"/>
          <ac:spMkLst>
            <pc:docMk/>
            <pc:sldMk cId="3885047044" sldId="300"/>
            <ac:spMk id="3" creationId="{F97660DA-7CEB-7D28-CD1B-2379EFFDC43F}"/>
          </ac:spMkLst>
        </pc:spChg>
      </pc:sldChg>
      <pc:sldChg chg="modSp">
        <pc:chgData name="Stacy R. Phillips" userId="S::srklay@temple.edu::759fcead-5ff4-4262-9d28-e3c0eae4d504" providerId="AD" clId="Web-{60C20236-E132-4C8C-817C-22A899C03D5C}" dt="2024-06-25T17:52:06.867" v="81" actId="20577"/>
        <pc:sldMkLst>
          <pc:docMk/>
          <pc:sldMk cId="2367149837" sldId="302"/>
        </pc:sldMkLst>
        <pc:spChg chg="mod">
          <ac:chgData name="Stacy R. Phillips" userId="S::srklay@temple.edu::759fcead-5ff4-4262-9d28-e3c0eae4d504" providerId="AD" clId="Web-{60C20236-E132-4C8C-817C-22A899C03D5C}" dt="2024-06-25T17:52:06.867" v="81" actId="20577"/>
          <ac:spMkLst>
            <pc:docMk/>
            <pc:sldMk cId="2367149837" sldId="302"/>
            <ac:spMk id="3" creationId="{C8566172-D752-C485-1D60-982E240F1485}"/>
          </ac:spMkLst>
        </pc:spChg>
      </pc:sldChg>
      <pc:sldChg chg="modSp modNotes">
        <pc:chgData name="Stacy R. Phillips" userId="S::srklay@temple.edu::759fcead-5ff4-4262-9d28-e3c0eae4d504" providerId="AD" clId="Web-{60C20236-E132-4C8C-817C-22A899C03D5C}" dt="2024-06-25T17:57:22.158" v="110" actId="14100"/>
        <pc:sldMkLst>
          <pc:docMk/>
          <pc:sldMk cId="3545268886" sldId="305"/>
        </pc:sldMkLst>
        <pc:spChg chg="mod">
          <ac:chgData name="Stacy R. Phillips" userId="S::srklay@temple.edu::759fcead-5ff4-4262-9d28-e3c0eae4d504" providerId="AD" clId="Web-{60C20236-E132-4C8C-817C-22A899C03D5C}" dt="2024-06-25T17:50:03.488" v="35" actId="20577"/>
          <ac:spMkLst>
            <pc:docMk/>
            <pc:sldMk cId="3545268886" sldId="305"/>
            <ac:spMk id="2" creationId="{D8D5D936-F2EC-C997-C3F1-B470D168AF25}"/>
          </ac:spMkLst>
        </pc:spChg>
        <pc:spChg chg="mod">
          <ac:chgData name="Stacy R. Phillips" userId="S::srklay@temple.edu::759fcead-5ff4-4262-9d28-e3c0eae4d504" providerId="AD" clId="Web-{60C20236-E132-4C8C-817C-22A899C03D5C}" dt="2024-06-25T17:57:22.158" v="110" actId="14100"/>
          <ac:spMkLst>
            <pc:docMk/>
            <pc:sldMk cId="3545268886" sldId="305"/>
            <ac:spMk id="3" creationId="{261184CE-0F91-5495-3866-6BBAE25F13E0}"/>
          </ac:spMkLst>
        </pc:spChg>
      </pc:sldChg>
      <pc:sldChg chg="modSp">
        <pc:chgData name="Stacy R. Phillips" userId="S::srklay@temple.edu::759fcead-5ff4-4262-9d28-e3c0eae4d504" providerId="AD" clId="Web-{60C20236-E132-4C8C-817C-22A899C03D5C}" dt="2024-06-25T17:53:23.885" v="103" actId="20577"/>
        <pc:sldMkLst>
          <pc:docMk/>
          <pc:sldMk cId="1094371467" sldId="308"/>
        </pc:sldMkLst>
        <pc:spChg chg="mod">
          <ac:chgData name="Stacy R. Phillips" userId="S::srklay@temple.edu::759fcead-5ff4-4262-9d28-e3c0eae4d504" providerId="AD" clId="Web-{60C20236-E132-4C8C-817C-22A899C03D5C}" dt="2024-06-25T17:53:23.885" v="103" actId="20577"/>
          <ac:spMkLst>
            <pc:docMk/>
            <pc:sldMk cId="1094371467" sldId="308"/>
            <ac:spMk id="3" creationId="{7513D8FC-CCB5-9450-FC88-E92A99DB0B27}"/>
          </ac:spMkLst>
        </pc:spChg>
      </pc:sldChg>
      <pc:sldChg chg="addSp modSp del mod modClrScheme chgLayout">
        <pc:chgData name="Stacy R. Phillips" userId="S::srklay@temple.edu::759fcead-5ff4-4262-9d28-e3c0eae4d504" providerId="AD" clId="Web-{60C20236-E132-4C8C-817C-22A899C03D5C}" dt="2024-06-25T17:39:56.078" v="16"/>
        <pc:sldMkLst>
          <pc:docMk/>
          <pc:sldMk cId="3531000415" sldId="310"/>
        </pc:sldMkLst>
        <pc:spChg chg="mod ord">
          <ac:chgData name="Stacy R. Phillips" userId="S::srklay@temple.edu::759fcead-5ff4-4262-9d28-e3c0eae4d504" providerId="AD" clId="Web-{60C20236-E132-4C8C-817C-22A899C03D5C}" dt="2024-06-25T17:39:44.718" v="13" actId="20577"/>
          <ac:spMkLst>
            <pc:docMk/>
            <pc:sldMk cId="3531000415" sldId="310"/>
            <ac:spMk id="2" creationId="{976312C5-DA1B-6406-1258-B46B4D9D4F41}"/>
          </ac:spMkLst>
        </pc:spChg>
        <pc:spChg chg="mod ord">
          <ac:chgData name="Stacy R. Phillips" userId="S::srklay@temple.edu::759fcead-5ff4-4262-9d28-e3c0eae4d504" providerId="AD" clId="Web-{60C20236-E132-4C8C-817C-22A899C03D5C}" dt="2024-06-25T17:39:29.249" v="11"/>
          <ac:spMkLst>
            <pc:docMk/>
            <pc:sldMk cId="3531000415" sldId="310"/>
            <ac:spMk id="3" creationId="{C2FFBDCC-00DD-8888-E675-D7832EE6D69C}"/>
          </ac:spMkLst>
        </pc:spChg>
        <pc:spChg chg="add mod ord">
          <ac:chgData name="Stacy R. Phillips" userId="S::srklay@temple.edu::759fcead-5ff4-4262-9d28-e3c0eae4d504" providerId="AD" clId="Web-{60C20236-E132-4C8C-817C-22A899C03D5C}" dt="2024-06-25T17:39:29.249" v="11"/>
          <ac:spMkLst>
            <pc:docMk/>
            <pc:sldMk cId="3531000415" sldId="310"/>
            <ac:spMk id="4" creationId="{26C11743-62FB-1A39-50F3-4F77E3DC3556}"/>
          </ac:spMkLst>
        </pc:spChg>
      </pc:sldChg>
      <pc:sldChg chg="ord">
        <pc:chgData name="Stacy R. Phillips" userId="S::srklay@temple.edu::759fcead-5ff4-4262-9d28-e3c0eae4d504" providerId="AD" clId="Web-{60C20236-E132-4C8C-817C-22A899C03D5C}" dt="2024-06-25T17:41:30.065" v="26"/>
        <pc:sldMkLst>
          <pc:docMk/>
          <pc:sldMk cId="822187977" sldId="312"/>
        </pc:sldMkLst>
      </pc:sldChg>
      <pc:sldChg chg="modSp">
        <pc:chgData name="Stacy R. Phillips" userId="S::srklay@temple.edu::759fcead-5ff4-4262-9d28-e3c0eae4d504" providerId="AD" clId="Web-{60C20236-E132-4C8C-817C-22A899C03D5C}" dt="2024-06-25T18:58:36.522" v="223" actId="20577"/>
        <pc:sldMkLst>
          <pc:docMk/>
          <pc:sldMk cId="194797738" sldId="313"/>
        </pc:sldMkLst>
        <pc:spChg chg="mod">
          <ac:chgData name="Stacy R. Phillips" userId="S::srklay@temple.edu::759fcead-5ff4-4262-9d28-e3c0eae4d504" providerId="AD" clId="Web-{60C20236-E132-4C8C-817C-22A899C03D5C}" dt="2024-06-25T18:58:36.522" v="223" actId="20577"/>
          <ac:spMkLst>
            <pc:docMk/>
            <pc:sldMk cId="194797738" sldId="313"/>
            <ac:spMk id="3" creationId="{3336188C-F846-BA10-80C7-B5B026AC9517}"/>
          </ac:spMkLst>
        </pc:spChg>
      </pc:sldChg>
      <pc:sldChg chg="modSp">
        <pc:chgData name="Stacy R. Phillips" userId="S::srklay@temple.edu::759fcead-5ff4-4262-9d28-e3c0eae4d504" providerId="AD" clId="Web-{60C20236-E132-4C8C-817C-22A899C03D5C}" dt="2024-06-25T17:49:04.080" v="29" actId="20577"/>
        <pc:sldMkLst>
          <pc:docMk/>
          <pc:sldMk cId="2009937997" sldId="315"/>
        </pc:sldMkLst>
        <pc:spChg chg="mod">
          <ac:chgData name="Stacy R. Phillips" userId="S::srklay@temple.edu::759fcead-5ff4-4262-9d28-e3c0eae4d504" providerId="AD" clId="Web-{60C20236-E132-4C8C-817C-22A899C03D5C}" dt="2024-06-25T17:49:04.080" v="29" actId="20577"/>
          <ac:spMkLst>
            <pc:docMk/>
            <pc:sldMk cId="2009937997" sldId="315"/>
            <ac:spMk id="2" creationId="{9B9C621D-5EF6-4EF3-C608-4BF2D16FB8DA}"/>
          </ac:spMkLst>
        </pc:spChg>
      </pc:sldChg>
      <pc:sldChg chg="modSp ord">
        <pc:chgData name="Stacy R. Phillips" userId="S::srklay@temple.edu::759fcead-5ff4-4262-9d28-e3c0eae4d504" providerId="AD" clId="Web-{60C20236-E132-4C8C-817C-22A899C03D5C}" dt="2024-06-25T19:00:02.260" v="239" actId="20577"/>
        <pc:sldMkLst>
          <pc:docMk/>
          <pc:sldMk cId="2310438566" sldId="317"/>
        </pc:sldMkLst>
        <pc:spChg chg="mod">
          <ac:chgData name="Stacy R. Phillips" userId="S::srklay@temple.edu::759fcead-5ff4-4262-9d28-e3c0eae4d504" providerId="AD" clId="Web-{60C20236-E132-4C8C-817C-22A899C03D5C}" dt="2024-06-25T18:59:17.289" v="227" actId="20577"/>
          <ac:spMkLst>
            <pc:docMk/>
            <pc:sldMk cId="2310438566" sldId="317"/>
            <ac:spMk id="2" creationId="{7EAF1518-8AF0-B063-77EE-53F8BD8EDA55}"/>
          </ac:spMkLst>
        </pc:spChg>
        <pc:spChg chg="mod">
          <ac:chgData name="Stacy R. Phillips" userId="S::srklay@temple.edu::759fcead-5ff4-4262-9d28-e3c0eae4d504" providerId="AD" clId="Web-{60C20236-E132-4C8C-817C-22A899C03D5C}" dt="2024-06-25T19:00:02.260" v="239" actId="20577"/>
          <ac:spMkLst>
            <pc:docMk/>
            <pc:sldMk cId="2310438566" sldId="317"/>
            <ac:spMk id="3" creationId="{E736B227-FAA4-7ED3-06A4-2183F286FAC3}"/>
          </ac:spMkLst>
        </pc:spChg>
      </pc:sldChg>
      <pc:sldChg chg="new del">
        <pc:chgData name="Stacy R. Phillips" userId="S::srklay@temple.edu::759fcead-5ff4-4262-9d28-e3c0eae4d504" providerId="AD" clId="Web-{60C20236-E132-4C8C-817C-22A899C03D5C}" dt="2024-06-25T17:39:01.888" v="10"/>
        <pc:sldMkLst>
          <pc:docMk/>
          <pc:sldMk cId="1449609223" sldId="320"/>
        </pc:sldMkLst>
      </pc:sldChg>
      <pc:sldChg chg="addSp modSp new mod setBg">
        <pc:chgData name="Stacy R. Phillips" userId="S::srklay@temple.edu::759fcead-5ff4-4262-9d28-e3c0eae4d504" providerId="AD" clId="Web-{60C20236-E132-4C8C-817C-22A899C03D5C}" dt="2024-06-25T17:40:33.391" v="23" actId="20577"/>
        <pc:sldMkLst>
          <pc:docMk/>
          <pc:sldMk cId="2891785862" sldId="320"/>
        </pc:sldMkLst>
        <pc:spChg chg="mod">
          <ac:chgData name="Stacy R. Phillips" userId="S::srklay@temple.edu::759fcead-5ff4-4262-9d28-e3c0eae4d504" providerId="AD" clId="Web-{60C20236-E132-4C8C-817C-22A899C03D5C}" dt="2024-06-25T17:40:12.797" v="17"/>
          <ac:spMkLst>
            <pc:docMk/>
            <pc:sldMk cId="2891785862" sldId="320"/>
            <ac:spMk id="2" creationId="{EF0E746B-DBE9-3E07-7FC0-DD75032ED257}"/>
          </ac:spMkLst>
        </pc:spChg>
        <pc:spChg chg="mod">
          <ac:chgData name="Stacy R. Phillips" userId="S::srklay@temple.edu::759fcead-5ff4-4262-9d28-e3c0eae4d504" providerId="AD" clId="Web-{60C20236-E132-4C8C-817C-22A899C03D5C}" dt="2024-06-25T17:40:33.391" v="23" actId="20577"/>
          <ac:spMkLst>
            <pc:docMk/>
            <pc:sldMk cId="2891785862" sldId="320"/>
            <ac:spMk id="3" creationId="{DD6E1580-3337-69E0-A5E6-FCFA246B33F2}"/>
          </ac:spMkLst>
        </pc:spChg>
        <pc:spChg chg="add">
          <ac:chgData name="Stacy R. Phillips" userId="S::srklay@temple.edu::759fcead-5ff4-4262-9d28-e3c0eae4d504" providerId="AD" clId="Web-{60C20236-E132-4C8C-817C-22A899C03D5C}" dt="2024-06-25T17:40:12.797" v="17"/>
          <ac:spMkLst>
            <pc:docMk/>
            <pc:sldMk cId="2891785862" sldId="320"/>
            <ac:spMk id="8" creationId="{FFD48BC7-DC40-47DE-87EE-9F4B6ECB9ABB}"/>
          </ac:spMkLst>
        </pc:spChg>
        <pc:spChg chg="add">
          <ac:chgData name="Stacy R. Phillips" userId="S::srklay@temple.edu::759fcead-5ff4-4262-9d28-e3c0eae4d504" providerId="AD" clId="Web-{60C20236-E132-4C8C-817C-22A899C03D5C}" dt="2024-06-25T17:40:12.797" v="17"/>
          <ac:spMkLst>
            <pc:docMk/>
            <pc:sldMk cId="2891785862" sldId="320"/>
            <ac:spMk id="10" creationId="{E502BBC7-2C76-46F3-BC24-5985BC13DB88}"/>
          </ac:spMkLst>
        </pc:spChg>
        <pc:spChg chg="add">
          <ac:chgData name="Stacy R. Phillips" userId="S::srklay@temple.edu::759fcead-5ff4-4262-9d28-e3c0eae4d504" providerId="AD" clId="Web-{60C20236-E132-4C8C-817C-22A899C03D5C}" dt="2024-06-25T17:40:12.797" v="17"/>
          <ac:spMkLst>
            <pc:docMk/>
            <pc:sldMk cId="2891785862" sldId="320"/>
            <ac:spMk id="12" creationId="{C7F28D52-2A5F-4D23-81AE-7CB8B591C7AF}"/>
          </ac:spMkLst>
        </pc:spChg>
        <pc:spChg chg="add">
          <ac:chgData name="Stacy R. Phillips" userId="S::srklay@temple.edu::759fcead-5ff4-4262-9d28-e3c0eae4d504" providerId="AD" clId="Web-{60C20236-E132-4C8C-817C-22A899C03D5C}" dt="2024-06-25T17:40:12.797" v="17"/>
          <ac:spMkLst>
            <pc:docMk/>
            <pc:sldMk cId="2891785862" sldId="320"/>
            <ac:spMk id="14" creationId="{3629484E-3792-4B3D-89AD-7C8A1ED0E0D4}"/>
          </ac:spMkLst>
        </pc:spChg>
      </pc:sldChg>
      <pc:sldChg chg="new del">
        <pc:chgData name="Stacy R. Phillips" userId="S::srklay@temple.edu::759fcead-5ff4-4262-9d28-e3c0eae4d504" providerId="AD" clId="Web-{60C20236-E132-4C8C-817C-22A899C03D5C}" dt="2024-06-25T17:38:27.512" v="7"/>
        <pc:sldMkLst>
          <pc:docMk/>
          <pc:sldMk cId="2947088687" sldId="320"/>
        </pc:sldMkLst>
      </pc:sldChg>
      <pc:sldChg chg="addSp delSp modSp new mod setBg">
        <pc:chgData name="Stacy R. Phillips" userId="S::srklay@temple.edu::759fcead-5ff4-4262-9d28-e3c0eae4d504" providerId="AD" clId="Web-{60C20236-E132-4C8C-817C-22A899C03D5C}" dt="2024-06-25T18:53:18.854" v="205"/>
        <pc:sldMkLst>
          <pc:docMk/>
          <pc:sldMk cId="4010148953" sldId="321"/>
        </pc:sldMkLst>
        <pc:spChg chg="del">
          <ac:chgData name="Stacy R. Phillips" userId="S::srklay@temple.edu::759fcead-5ff4-4262-9d28-e3c0eae4d504" providerId="AD" clId="Web-{60C20236-E132-4C8C-817C-22A899C03D5C}" dt="2024-06-25T18:53:18.854" v="205"/>
          <ac:spMkLst>
            <pc:docMk/>
            <pc:sldMk cId="4010148953" sldId="321"/>
            <ac:spMk id="2" creationId="{4E48B8BD-15AA-D904-8874-9219973726EF}"/>
          </ac:spMkLst>
        </pc:spChg>
        <pc:spChg chg="del mod">
          <ac:chgData name="Stacy R. Phillips" userId="S::srklay@temple.edu::759fcead-5ff4-4262-9d28-e3c0eae4d504" providerId="AD" clId="Web-{60C20236-E132-4C8C-817C-22A899C03D5C}" dt="2024-06-25T18:53:13.885" v="204"/>
          <ac:spMkLst>
            <pc:docMk/>
            <pc:sldMk cId="4010148953" sldId="321"/>
            <ac:spMk id="3" creationId="{0F608073-C6CA-7A1E-060A-B0D473526813}"/>
          </ac:spMkLst>
        </pc:spChg>
        <pc:spChg chg="add">
          <ac:chgData name="Stacy R. Phillips" userId="S::srklay@temple.edu::759fcead-5ff4-4262-9d28-e3c0eae4d504" providerId="AD" clId="Web-{60C20236-E132-4C8C-817C-22A899C03D5C}" dt="2024-06-25T18:53:18.854" v="205"/>
          <ac:spMkLst>
            <pc:docMk/>
            <pc:sldMk cId="4010148953" sldId="321"/>
            <ac:spMk id="9" creationId="{AB8C311F-7253-4AED-9701-7FC0708C41C7}"/>
          </ac:spMkLst>
        </pc:spChg>
        <pc:spChg chg="add">
          <ac:chgData name="Stacy R. Phillips" userId="S::srklay@temple.edu::759fcead-5ff4-4262-9d28-e3c0eae4d504" providerId="AD" clId="Web-{60C20236-E132-4C8C-817C-22A899C03D5C}" dt="2024-06-25T18:53:18.854" v="205"/>
          <ac:spMkLst>
            <pc:docMk/>
            <pc:sldMk cId="4010148953" sldId="321"/>
            <ac:spMk id="11" creationId="{E2384209-CB15-4CDF-9D31-C44FD9A3F20D}"/>
          </ac:spMkLst>
        </pc:spChg>
        <pc:spChg chg="add">
          <ac:chgData name="Stacy R. Phillips" userId="S::srklay@temple.edu::759fcead-5ff4-4262-9d28-e3c0eae4d504" providerId="AD" clId="Web-{60C20236-E132-4C8C-817C-22A899C03D5C}" dt="2024-06-25T18:53:18.854" v="205"/>
          <ac:spMkLst>
            <pc:docMk/>
            <pc:sldMk cId="4010148953" sldId="321"/>
            <ac:spMk id="13" creationId="{2633B3B5-CC90-43F0-8714-D31D1F3F0209}"/>
          </ac:spMkLst>
        </pc:spChg>
        <pc:spChg chg="add">
          <ac:chgData name="Stacy R. Phillips" userId="S::srklay@temple.edu::759fcead-5ff4-4262-9d28-e3c0eae4d504" providerId="AD" clId="Web-{60C20236-E132-4C8C-817C-22A899C03D5C}" dt="2024-06-25T18:53:18.854" v="205"/>
          <ac:spMkLst>
            <pc:docMk/>
            <pc:sldMk cId="4010148953" sldId="321"/>
            <ac:spMk id="15" creationId="{A8D57A06-A426-446D-B02C-A2DC6B62E45E}"/>
          </ac:spMkLst>
        </pc:spChg>
        <pc:picChg chg="add mod ord">
          <ac:chgData name="Stacy R. Phillips" userId="S::srklay@temple.edu::759fcead-5ff4-4262-9d28-e3c0eae4d504" providerId="AD" clId="Web-{60C20236-E132-4C8C-817C-22A899C03D5C}" dt="2024-06-25T18:53:18.854" v="205"/>
          <ac:picMkLst>
            <pc:docMk/>
            <pc:sldMk cId="4010148953" sldId="321"/>
            <ac:picMk id="4" creationId="{DB695AA2-F80C-5490-2F34-81F976B088A1}"/>
          </ac:picMkLst>
        </pc:picChg>
      </pc:sldChg>
    </pc:docChg>
  </pc:docChgLst>
  <pc:docChgLst>
    <pc:chgData name="Stacy R. Phillips" userId="S::srklay@temple.edu::759fcead-5ff4-4262-9d28-e3c0eae4d504" providerId="AD" clId="Web-{C57ED8B0-EEFF-49C1-8F07-6AA03CF94520}"/>
    <pc:docChg chg="addSld modSld sldOrd">
      <pc:chgData name="Stacy R. Phillips" userId="S::srklay@temple.edu::759fcead-5ff4-4262-9d28-e3c0eae4d504" providerId="AD" clId="Web-{C57ED8B0-EEFF-49C1-8F07-6AA03CF94520}" dt="2024-06-24T18:31:16.518" v="279" actId="20577"/>
      <pc:docMkLst>
        <pc:docMk/>
      </pc:docMkLst>
      <pc:sldChg chg="modSp">
        <pc:chgData name="Stacy R. Phillips" userId="S::srklay@temple.edu::759fcead-5ff4-4262-9d28-e3c0eae4d504" providerId="AD" clId="Web-{C57ED8B0-EEFF-49C1-8F07-6AA03CF94520}" dt="2024-06-24T17:54:12.710" v="23" actId="20577"/>
        <pc:sldMkLst>
          <pc:docMk/>
          <pc:sldMk cId="2408677780" sldId="294"/>
        </pc:sldMkLst>
        <pc:spChg chg="mod">
          <ac:chgData name="Stacy R. Phillips" userId="S::srklay@temple.edu::759fcead-5ff4-4262-9d28-e3c0eae4d504" providerId="AD" clId="Web-{C57ED8B0-EEFF-49C1-8F07-6AA03CF94520}" dt="2024-06-24T17:54:12.710" v="23" actId="20577"/>
          <ac:spMkLst>
            <pc:docMk/>
            <pc:sldMk cId="2408677780" sldId="294"/>
            <ac:spMk id="2" creationId="{4A38D822-2784-D748-768B-DA3E1ABA5D29}"/>
          </ac:spMkLst>
        </pc:spChg>
      </pc:sldChg>
      <pc:sldChg chg="modSp">
        <pc:chgData name="Stacy R. Phillips" userId="S::srklay@temple.edu::759fcead-5ff4-4262-9d28-e3c0eae4d504" providerId="AD" clId="Web-{C57ED8B0-EEFF-49C1-8F07-6AA03CF94520}" dt="2024-06-24T17:52:33.505" v="22" actId="20577"/>
        <pc:sldMkLst>
          <pc:docMk/>
          <pc:sldMk cId="2826148218" sldId="298"/>
        </pc:sldMkLst>
        <pc:spChg chg="mod">
          <ac:chgData name="Stacy R. Phillips" userId="S::srklay@temple.edu::759fcead-5ff4-4262-9d28-e3c0eae4d504" providerId="AD" clId="Web-{C57ED8B0-EEFF-49C1-8F07-6AA03CF94520}" dt="2024-06-24T17:52:33.505" v="22" actId="20577"/>
          <ac:spMkLst>
            <pc:docMk/>
            <pc:sldMk cId="2826148218" sldId="298"/>
            <ac:spMk id="3" creationId="{611251E1-1EE8-4EDA-CC08-BA7B6B67D6C2}"/>
          </ac:spMkLst>
        </pc:spChg>
      </pc:sldChg>
      <pc:sldChg chg="modSp">
        <pc:chgData name="Stacy R. Phillips" userId="S::srklay@temple.edu::759fcead-5ff4-4262-9d28-e3c0eae4d504" providerId="AD" clId="Web-{C57ED8B0-EEFF-49C1-8F07-6AA03CF94520}" dt="2024-06-24T17:51:15.941" v="2" actId="20577"/>
        <pc:sldMkLst>
          <pc:docMk/>
          <pc:sldMk cId="377015211" sldId="299"/>
        </pc:sldMkLst>
        <pc:spChg chg="mod">
          <ac:chgData name="Stacy R. Phillips" userId="S::srklay@temple.edu::759fcead-5ff4-4262-9d28-e3c0eae4d504" providerId="AD" clId="Web-{C57ED8B0-EEFF-49C1-8F07-6AA03CF94520}" dt="2024-06-24T17:51:15.941" v="2" actId="20577"/>
          <ac:spMkLst>
            <pc:docMk/>
            <pc:sldMk cId="377015211" sldId="299"/>
            <ac:spMk id="2" creationId="{5FC66F91-3F7A-5682-60BD-A873494295CF}"/>
          </ac:spMkLst>
        </pc:spChg>
      </pc:sldChg>
      <pc:sldChg chg="addSp delSp modSp mod setBg">
        <pc:chgData name="Stacy R. Phillips" userId="S::srklay@temple.edu::759fcead-5ff4-4262-9d28-e3c0eae4d504" providerId="AD" clId="Web-{C57ED8B0-EEFF-49C1-8F07-6AA03CF94520}" dt="2024-06-24T18:04:22.800" v="31" actId="20577"/>
        <pc:sldMkLst>
          <pc:docMk/>
          <pc:sldMk cId="1155654165" sldId="303"/>
        </pc:sldMkLst>
        <pc:spChg chg="mod">
          <ac:chgData name="Stacy R. Phillips" userId="S::srklay@temple.edu::759fcead-5ff4-4262-9d28-e3c0eae4d504" providerId="AD" clId="Web-{C57ED8B0-EEFF-49C1-8F07-6AA03CF94520}" dt="2024-06-24T18:04:22.800" v="31" actId="20577"/>
          <ac:spMkLst>
            <pc:docMk/>
            <pc:sldMk cId="1155654165" sldId="303"/>
            <ac:spMk id="2" creationId="{1D434D85-1485-EE5D-E347-06224A4F4D3B}"/>
          </ac:spMkLst>
        </pc:spChg>
        <pc:spChg chg="del">
          <ac:chgData name="Stacy R. Phillips" userId="S::srklay@temple.edu::759fcead-5ff4-4262-9d28-e3c0eae4d504" providerId="AD" clId="Web-{C57ED8B0-EEFF-49C1-8F07-6AA03CF94520}" dt="2024-06-24T18:01:30.156" v="24"/>
          <ac:spMkLst>
            <pc:docMk/>
            <pc:sldMk cId="1155654165" sldId="303"/>
            <ac:spMk id="3" creationId="{429FFBC4-5E25-8228-2855-B8CDA3970B81}"/>
          </ac:spMkLst>
        </pc:spChg>
        <pc:spChg chg="add del">
          <ac:chgData name="Stacy R. Phillips" userId="S::srklay@temple.edu::759fcead-5ff4-4262-9d28-e3c0eae4d504" providerId="AD" clId="Web-{C57ED8B0-EEFF-49C1-8F07-6AA03CF94520}" dt="2024-06-24T18:02:06.016" v="27"/>
          <ac:spMkLst>
            <pc:docMk/>
            <pc:sldMk cId="1155654165" sldId="303"/>
            <ac:spMk id="9" creationId="{A4AC5506-6312-4701-8D3C-40187889A947}"/>
          </ac:spMkLst>
        </pc:spChg>
        <pc:spChg chg="add">
          <ac:chgData name="Stacy R. Phillips" userId="S::srklay@temple.edu::759fcead-5ff4-4262-9d28-e3c0eae4d504" providerId="AD" clId="Web-{C57ED8B0-EEFF-49C1-8F07-6AA03CF94520}" dt="2024-06-24T18:02:06.016" v="28"/>
          <ac:spMkLst>
            <pc:docMk/>
            <pc:sldMk cId="1155654165" sldId="303"/>
            <ac:spMk id="11" creationId="{D12DDE76-C203-4047-9998-63900085B5E8}"/>
          </ac:spMkLst>
        </pc:spChg>
        <pc:picChg chg="add mod">
          <ac:chgData name="Stacy R. Phillips" userId="S::srklay@temple.edu::759fcead-5ff4-4262-9d28-e3c0eae4d504" providerId="AD" clId="Web-{C57ED8B0-EEFF-49C1-8F07-6AA03CF94520}" dt="2024-06-24T18:02:06.016" v="28"/>
          <ac:picMkLst>
            <pc:docMk/>
            <pc:sldMk cId="1155654165" sldId="303"/>
            <ac:picMk id="4" creationId="{068BCE14-FBC3-8D1D-9900-DE99A28A0A8E}"/>
          </ac:picMkLst>
        </pc:picChg>
      </pc:sldChg>
      <pc:sldChg chg="modSp">
        <pc:chgData name="Stacy R. Phillips" userId="S::srklay@temple.edu::759fcead-5ff4-4262-9d28-e3c0eae4d504" providerId="AD" clId="Web-{C57ED8B0-EEFF-49C1-8F07-6AA03CF94520}" dt="2024-06-24T18:22:31.508" v="165" actId="20577"/>
        <pc:sldMkLst>
          <pc:docMk/>
          <pc:sldMk cId="3545268886" sldId="305"/>
        </pc:sldMkLst>
        <pc:spChg chg="mod">
          <ac:chgData name="Stacy R. Phillips" userId="S::srklay@temple.edu::759fcead-5ff4-4262-9d28-e3c0eae4d504" providerId="AD" clId="Web-{C57ED8B0-EEFF-49C1-8F07-6AA03CF94520}" dt="2024-06-24T18:22:31.508" v="165" actId="20577"/>
          <ac:spMkLst>
            <pc:docMk/>
            <pc:sldMk cId="3545268886" sldId="305"/>
            <ac:spMk id="2" creationId="{D8D5D936-F2EC-C997-C3F1-B470D168AF25}"/>
          </ac:spMkLst>
        </pc:spChg>
      </pc:sldChg>
      <pc:sldChg chg="modSp ord">
        <pc:chgData name="Stacy R. Phillips" userId="S::srklay@temple.edu::759fcead-5ff4-4262-9d28-e3c0eae4d504" providerId="AD" clId="Web-{C57ED8B0-EEFF-49C1-8F07-6AA03CF94520}" dt="2024-06-24T18:31:16.518" v="279" actId="20577"/>
        <pc:sldMkLst>
          <pc:docMk/>
          <pc:sldMk cId="1094371467" sldId="308"/>
        </pc:sldMkLst>
        <pc:spChg chg="mod">
          <ac:chgData name="Stacy R. Phillips" userId="S::srklay@temple.edu::759fcead-5ff4-4262-9d28-e3c0eae4d504" providerId="AD" clId="Web-{C57ED8B0-EEFF-49C1-8F07-6AA03CF94520}" dt="2024-06-24T18:27:46.467" v="192" actId="20577"/>
          <ac:spMkLst>
            <pc:docMk/>
            <pc:sldMk cId="1094371467" sldId="308"/>
            <ac:spMk id="2" creationId="{8AE599FF-E544-104E-BC4F-58DCAFD22B84}"/>
          </ac:spMkLst>
        </pc:spChg>
        <pc:spChg chg="mod">
          <ac:chgData name="Stacy R. Phillips" userId="S::srklay@temple.edu::759fcead-5ff4-4262-9d28-e3c0eae4d504" providerId="AD" clId="Web-{C57ED8B0-EEFF-49C1-8F07-6AA03CF94520}" dt="2024-06-24T18:31:16.518" v="279" actId="20577"/>
          <ac:spMkLst>
            <pc:docMk/>
            <pc:sldMk cId="1094371467" sldId="308"/>
            <ac:spMk id="3" creationId="{7513D8FC-CCB5-9450-FC88-E92A99DB0B27}"/>
          </ac:spMkLst>
        </pc:spChg>
      </pc:sldChg>
      <pc:sldChg chg="modSp new">
        <pc:chgData name="Stacy R. Phillips" userId="S::srklay@temple.edu::759fcead-5ff4-4262-9d28-e3c0eae4d504" providerId="AD" clId="Web-{C57ED8B0-EEFF-49C1-8F07-6AA03CF94520}" dt="2024-06-24T18:22:24.414" v="163" actId="20577"/>
        <pc:sldMkLst>
          <pc:docMk/>
          <pc:sldMk cId="2009937997" sldId="315"/>
        </pc:sldMkLst>
        <pc:spChg chg="mod">
          <ac:chgData name="Stacy R. Phillips" userId="S::srklay@temple.edu::759fcead-5ff4-4262-9d28-e3c0eae4d504" providerId="AD" clId="Web-{C57ED8B0-EEFF-49C1-8F07-6AA03CF94520}" dt="2024-06-24T18:22:24.414" v="163" actId="20577"/>
          <ac:spMkLst>
            <pc:docMk/>
            <pc:sldMk cId="2009937997" sldId="315"/>
            <ac:spMk id="2" creationId="{9B9C621D-5EF6-4EF3-C608-4BF2D16FB8DA}"/>
          </ac:spMkLst>
        </pc:spChg>
        <pc:spChg chg="mod">
          <ac:chgData name="Stacy R. Phillips" userId="S::srklay@temple.edu::759fcead-5ff4-4262-9d28-e3c0eae4d504" providerId="AD" clId="Web-{C57ED8B0-EEFF-49C1-8F07-6AA03CF94520}" dt="2024-06-24T18:21:30.007" v="158" actId="20577"/>
          <ac:spMkLst>
            <pc:docMk/>
            <pc:sldMk cId="2009937997" sldId="315"/>
            <ac:spMk id="3" creationId="{816EABB9-C18B-F017-59E8-2E5FFFEC3216}"/>
          </ac:spMkLst>
        </pc:spChg>
      </pc:sldChg>
    </pc:docChg>
  </pc:docChgLst>
  <pc:docChgLst>
    <pc:chgData name="Chloe Smelser" userId="S::tuo20025@temple.edu::eb630e92-5e9b-4b0b-a60b-e5d795cfdea3" providerId="AD" clId="Web-{AB6069BE-B69A-B132-F9E5-CDCF5A61741F}"/>
    <pc:docChg chg="addSld delSld modSld">
      <pc:chgData name="Chloe Smelser" userId="S::tuo20025@temple.edu::eb630e92-5e9b-4b0b-a60b-e5d795cfdea3" providerId="AD" clId="Web-{AB6069BE-B69A-B132-F9E5-CDCF5A61741F}" dt="2024-06-24T15:41:58.495" v="446"/>
      <pc:docMkLst>
        <pc:docMk/>
      </pc:docMkLst>
      <pc:sldChg chg="add del">
        <pc:chgData name="Chloe Smelser" userId="S::tuo20025@temple.edu::eb630e92-5e9b-4b0b-a60b-e5d795cfdea3" providerId="AD" clId="Web-{AB6069BE-B69A-B132-F9E5-CDCF5A61741F}" dt="2024-06-24T15:41:58.464" v="442"/>
        <pc:sldMkLst>
          <pc:docMk/>
          <pc:sldMk cId="4102459975" sldId="290"/>
        </pc:sldMkLst>
      </pc:sldChg>
      <pc:sldChg chg="add del">
        <pc:chgData name="Chloe Smelser" userId="S::tuo20025@temple.edu::eb630e92-5e9b-4b0b-a60b-e5d795cfdea3" providerId="AD" clId="Web-{AB6069BE-B69A-B132-F9E5-CDCF5A61741F}" dt="2024-06-24T15:41:58.464" v="443"/>
        <pc:sldMkLst>
          <pc:docMk/>
          <pc:sldMk cId="724133169" sldId="291"/>
        </pc:sldMkLst>
      </pc:sldChg>
      <pc:sldChg chg="add del">
        <pc:chgData name="Chloe Smelser" userId="S::tuo20025@temple.edu::eb630e92-5e9b-4b0b-a60b-e5d795cfdea3" providerId="AD" clId="Web-{AB6069BE-B69A-B132-F9E5-CDCF5A61741F}" dt="2024-06-24T15:41:58.479" v="444"/>
        <pc:sldMkLst>
          <pc:docMk/>
          <pc:sldMk cId="2940668690" sldId="292"/>
        </pc:sldMkLst>
      </pc:sldChg>
      <pc:sldChg chg="add del">
        <pc:chgData name="Chloe Smelser" userId="S::tuo20025@temple.edu::eb630e92-5e9b-4b0b-a60b-e5d795cfdea3" providerId="AD" clId="Web-{AB6069BE-B69A-B132-F9E5-CDCF5A61741F}" dt="2024-06-24T15:41:58.495" v="445"/>
        <pc:sldMkLst>
          <pc:docMk/>
          <pc:sldMk cId="3239097086" sldId="293"/>
        </pc:sldMkLst>
      </pc:sldChg>
      <pc:sldChg chg="add del">
        <pc:chgData name="Chloe Smelser" userId="S::tuo20025@temple.edu::eb630e92-5e9b-4b0b-a60b-e5d795cfdea3" providerId="AD" clId="Web-{AB6069BE-B69A-B132-F9E5-CDCF5A61741F}" dt="2024-06-24T15:41:58.495" v="446"/>
        <pc:sldMkLst>
          <pc:docMk/>
          <pc:sldMk cId="2408677780" sldId="294"/>
        </pc:sldMkLst>
      </pc:sldChg>
      <pc:sldChg chg="del">
        <pc:chgData name="Chloe Smelser" userId="S::tuo20025@temple.edu::eb630e92-5e9b-4b0b-a60b-e5d795cfdea3" providerId="AD" clId="Web-{AB6069BE-B69A-B132-F9E5-CDCF5A61741F}" dt="2024-06-24T15:34:44.707" v="430"/>
        <pc:sldMkLst>
          <pc:docMk/>
          <pc:sldMk cId="499384329" sldId="295"/>
        </pc:sldMkLst>
      </pc:sldChg>
      <pc:sldChg chg="del">
        <pc:chgData name="Chloe Smelser" userId="S::tuo20025@temple.edu::eb630e92-5e9b-4b0b-a60b-e5d795cfdea3" providerId="AD" clId="Web-{AB6069BE-B69A-B132-F9E5-CDCF5A61741F}" dt="2024-06-24T15:33:08.237" v="419"/>
        <pc:sldMkLst>
          <pc:docMk/>
          <pc:sldMk cId="3657498930" sldId="296"/>
        </pc:sldMkLst>
      </pc:sldChg>
      <pc:sldChg chg="modNotes">
        <pc:chgData name="Chloe Smelser" userId="S::tuo20025@temple.edu::eb630e92-5e9b-4b0b-a60b-e5d795cfdea3" providerId="AD" clId="Web-{AB6069BE-B69A-B132-F9E5-CDCF5A61741F}" dt="2024-06-24T15:34:37.410" v="429"/>
        <pc:sldMkLst>
          <pc:docMk/>
          <pc:sldMk cId="3216712322" sldId="297"/>
        </pc:sldMkLst>
      </pc:sldChg>
      <pc:sldChg chg="modSp">
        <pc:chgData name="Chloe Smelser" userId="S::tuo20025@temple.edu::eb630e92-5e9b-4b0b-a60b-e5d795cfdea3" providerId="AD" clId="Web-{AB6069BE-B69A-B132-F9E5-CDCF5A61741F}" dt="2024-06-24T14:45:30.290" v="94" actId="20577"/>
        <pc:sldMkLst>
          <pc:docMk/>
          <pc:sldMk cId="2367149837" sldId="302"/>
        </pc:sldMkLst>
        <pc:spChg chg="mod">
          <ac:chgData name="Chloe Smelser" userId="S::tuo20025@temple.edu::eb630e92-5e9b-4b0b-a60b-e5d795cfdea3" providerId="AD" clId="Web-{AB6069BE-B69A-B132-F9E5-CDCF5A61741F}" dt="2024-06-24T14:45:30.290" v="94" actId="20577"/>
          <ac:spMkLst>
            <pc:docMk/>
            <pc:sldMk cId="2367149837" sldId="302"/>
            <ac:spMk id="2" creationId="{E6152A16-314A-DC6C-6CDE-EF29FFA31DBB}"/>
          </ac:spMkLst>
        </pc:spChg>
      </pc:sldChg>
      <pc:sldChg chg="modNotes">
        <pc:chgData name="Chloe Smelser" userId="S::tuo20025@temple.edu::eb630e92-5e9b-4b0b-a60b-e5d795cfdea3" providerId="AD" clId="Web-{AB6069BE-B69A-B132-F9E5-CDCF5A61741F}" dt="2024-06-24T14:51:25.649" v="302"/>
        <pc:sldMkLst>
          <pc:docMk/>
          <pc:sldMk cId="1155654165" sldId="303"/>
        </pc:sldMkLst>
      </pc:sldChg>
      <pc:sldChg chg="del">
        <pc:chgData name="Chloe Smelser" userId="S::tuo20025@temple.edu::eb630e92-5e9b-4b0b-a60b-e5d795cfdea3" providerId="AD" clId="Web-{AB6069BE-B69A-B132-F9E5-CDCF5A61741F}" dt="2024-06-24T14:50:50.649" v="290"/>
        <pc:sldMkLst>
          <pc:docMk/>
          <pc:sldMk cId="217116872" sldId="304"/>
        </pc:sldMkLst>
      </pc:sldChg>
      <pc:sldChg chg="modSp">
        <pc:chgData name="Chloe Smelser" userId="S::tuo20025@temple.edu::eb630e92-5e9b-4b0b-a60b-e5d795cfdea3" providerId="AD" clId="Web-{AB6069BE-B69A-B132-F9E5-CDCF5A61741F}" dt="2024-06-24T15:36:10.521" v="435" actId="20577"/>
        <pc:sldMkLst>
          <pc:docMk/>
          <pc:sldMk cId="3545268886" sldId="305"/>
        </pc:sldMkLst>
        <pc:spChg chg="mod">
          <ac:chgData name="Chloe Smelser" userId="S::tuo20025@temple.edu::eb630e92-5e9b-4b0b-a60b-e5d795cfdea3" providerId="AD" clId="Web-{AB6069BE-B69A-B132-F9E5-CDCF5A61741F}" dt="2024-06-24T15:36:10.521" v="435" actId="20577"/>
          <ac:spMkLst>
            <pc:docMk/>
            <pc:sldMk cId="3545268886" sldId="305"/>
            <ac:spMk id="2" creationId="{D8D5D936-F2EC-C997-C3F1-B470D168AF25}"/>
          </ac:spMkLst>
        </pc:spChg>
        <pc:spChg chg="mod">
          <ac:chgData name="Chloe Smelser" userId="S::tuo20025@temple.edu::eb630e92-5e9b-4b0b-a60b-e5d795cfdea3" providerId="AD" clId="Web-{AB6069BE-B69A-B132-F9E5-CDCF5A61741F}" dt="2024-06-24T14:50:35.665" v="275" actId="20577"/>
          <ac:spMkLst>
            <pc:docMk/>
            <pc:sldMk cId="3545268886" sldId="305"/>
            <ac:spMk id="3" creationId="{261184CE-0F91-5495-3866-6BBAE25F13E0}"/>
          </ac:spMkLst>
        </pc:spChg>
      </pc:sldChg>
      <pc:sldChg chg="del">
        <pc:chgData name="Chloe Smelser" userId="S::tuo20025@temple.edu::eb630e92-5e9b-4b0b-a60b-e5d795cfdea3" providerId="AD" clId="Web-{AB6069BE-B69A-B132-F9E5-CDCF5A61741F}" dt="2024-06-24T15:38:45.867" v="436"/>
        <pc:sldMkLst>
          <pc:docMk/>
          <pc:sldMk cId="4009831452" sldId="306"/>
        </pc:sldMkLst>
      </pc:sldChg>
      <pc:sldChg chg="modSp new">
        <pc:chgData name="Chloe Smelser" userId="S::tuo20025@temple.edu::eb630e92-5e9b-4b0b-a60b-e5d795cfdea3" providerId="AD" clId="Web-{AB6069BE-B69A-B132-F9E5-CDCF5A61741F}" dt="2024-06-24T14:56:07.664" v="397" actId="20577"/>
        <pc:sldMkLst>
          <pc:docMk/>
          <pc:sldMk cId="3343494858" sldId="307"/>
        </pc:sldMkLst>
        <pc:spChg chg="mod">
          <ac:chgData name="Chloe Smelser" userId="S::tuo20025@temple.edu::eb630e92-5e9b-4b0b-a60b-e5d795cfdea3" providerId="AD" clId="Web-{AB6069BE-B69A-B132-F9E5-CDCF5A61741F}" dt="2024-06-24T14:50:48.680" v="289" actId="20577"/>
          <ac:spMkLst>
            <pc:docMk/>
            <pc:sldMk cId="3343494858" sldId="307"/>
            <ac:spMk id="2" creationId="{0F96AFA3-347B-5C23-97D1-3D4ABB0A3B4B}"/>
          </ac:spMkLst>
        </pc:spChg>
        <pc:spChg chg="mod">
          <ac:chgData name="Chloe Smelser" userId="S::tuo20025@temple.edu::eb630e92-5e9b-4b0b-a60b-e5d795cfdea3" providerId="AD" clId="Web-{AB6069BE-B69A-B132-F9E5-CDCF5A61741F}" dt="2024-06-24T14:56:07.664" v="397" actId="20577"/>
          <ac:spMkLst>
            <pc:docMk/>
            <pc:sldMk cId="3343494858" sldId="307"/>
            <ac:spMk id="3" creationId="{1C37FA8E-2F18-9DC0-DD8D-EB6FE376EC33}"/>
          </ac:spMkLst>
        </pc:spChg>
      </pc:sldChg>
      <pc:sldChg chg="modSp new">
        <pc:chgData name="Chloe Smelser" userId="S::tuo20025@temple.edu::eb630e92-5e9b-4b0b-a60b-e5d795cfdea3" providerId="AD" clId="Web-{AB6069BE-B69A-B132-F9E5-CDCF5A61741F}" dt="2024-06-24T14:56:15.039" v="418" actId="20577"/>
        <pc:sldMkLst>
          <pc:docMk/>
          <pc:sldMk cId="1094371467" sldId="308"/>
        </pc:sldMkLst>
        <pc:spChg chg="mod">
          <ac:chgData name="Chloe Smelser" userId="S::tuo20025@temple.edu::eb630e92-5e9b-4b0b-a60b-e5d795cfdea3" providerId="AD" clId="Web-{AB6069BE-B69A-B132-F9E5-CDCF5A61741F}" dt="2024-06-24T14:56:15.039" v="418" actId="20577"/>
          <ac:spMkLst>
            <pc:docMk/>
            <pc:sldMk cId="1094371467" sldId="308"/>
            <ac:spMk id="2" creationId="{8AE599FF-E544-104E-BC4F-58DCAFD22B84}"/>
          </ac:spMkLst>
        </pc:spChg>
      </pc:sldChg>
    </pc:docChg>
  </pc:docChgLst>
  <pc:docChgLst>
    <pc:chgData name="Stacy R. Phillips" userId="S::srklay@temple.edu::759fcead-5ff4-4262-9d28-e3c0eae4d504" providerId="AD" clId="Web-{E5F702E1-13D8-4E8F-B134-146326E5DEEF}"/>
    <pc:docChg chg="addSld delSld modSld">
      <pc:chgData name="Stacy R. Phillips" userId="S::srklay@temple.edu::759fcead-5ff4-4262-9d28-e3c0eae4d504" providerId="AD" clId="Web-{E5F702E1-13D8-4E8F-B134-146326E5DEEF}" dt="2024-06-27T22:02:47.376" v="134" actId="20577"/>
      <pc:docMkLst>
        <pc:docMk/>
      </pc:docMkLst>
      <pc:sldChg chg="modNotes">
        <pc:chgData name="Stacy R. Phillips" userId="S::srklay@temple.edu::759fcead-5ff4-4262-9d28-e3c0eae4d504" providerId="AD" clId="Web-{E5F702E1-13D8-4E8F-B134-146326E5DEEF}" dt="2024-06-27T21:53:27.970" v="7"/>
        <pc:sldMkLst>
          <pc:docMk/>
          <pc:sldMk cId="2615069350" sldId="284"/>
        </pc:sldMkLst>
      </pc:sldChg>
      <pc:sldChg chg="modSp">
        <pc:chgData name="Stacy R. Phillips" userId="S::srklay@temple.edu::759fcead-5ff4-4262-9d28-e3c0eae4d504" providerId="AD" clId="Web-{E5F702E1-13D8-4E8F-B134-146326E5DEEF}" dt="2024-06-27T22:01:07.389" v="133" actId="20577"/>
        <pc:sldMkLst>
          <pc:docMk/>
          <pc:sldMk cId="1156649551" sldId="289"/>
        </pc:sldMkLst>
        <pc:spChg chg="mod">
          <ac:chgData name="Stacy R. Phillips" userId="S::srklay@temple.edu::759fcead-5ff4-4262-9d28-e3c0eae4d504" providerId="AD" clId="Web-{E5F702E1-13D8-4E8F-B134-146326E5DEEF}" dt="2024-06-27T22:00:50.139" v="130" actId="20577"/>
          <ac:spMkLst>
            <pc:docMk/>
            <pc:sldMk cId="1156649551" sldId="289"/>
            <ac:spMk id="2" creationId="{38D6BD24-A953-A1BE-9FC0-572093712A81}"/>
          </ac:spMkLst>
        </pc:spChg>
        <pc:spChg chg="mod">
          <ac:chgData name="Stacy R. Phillips" userId="S::srklay@temple.edu::759fcead-5ff4-4262-9d28-e3c0eae4d504" providerId="AD" clId="Web-{E5F702E1-13D8-4E8F-B134-146326E5DEEF}" dt="2024-06-27T22:01:07.389" v="133" actId="20577"/>
          <ac:spMkLst>
            <pc:docMk/>
            <pc:sldMk cId="1156649551" sldId="289"/>
            <ac:spMk id="3" creationId="{C489DB46-2990-EFCA-F96F-C15309694134}"/>
          </ac:spMkLst>
        </pc:spChg>
      </pc:sldChg>
      <pc:sldChg chg="modSp">
        <pc:chgData name="Stacy R. Phillips" userId="S::srklay@temple.edu::759fcead-5ff4-4262-9d28-e3c0eae4d504" providerId="AD" clId="Web-{E5F702E1-13D8-4E8F-B134-146326E5DEEF}" dt="2024-06-27T22:02:47.376" v="134" actId="20577"/>
        <pc:sldMkLst>
          <pc:docMk/>
          <pc:sldMk cId="1672195481" sldId="301"/>
        </pc:sldMkLst>
        <pc:spChg chg="mod">
          <ac:chgData name="Stacy R. Phillips" userId="S::srklay@temple.edu::759fcead-5ff4-4262-9d28-e3c0eae4d504" providerId="AD" clId="Web-{E5F702E1-13D8-4E8F-B134-146326E5DEEF}" dt="2024-06-27T22:02:47.376" v="134" actId="20577"/>
          <ac:spMkLst>
            <pc:docMk/>
            <pc:sldMk cId="1672195481" sldId="301"/>
            <ac:spMk id="3" creationId="{D94043FD-F247-3086-24DA-FFDB2F5A337B}"/>
          </ac:spMkLst>
        </pc:spChg>
      </pc:sldChg>
      <pc:sldChg chg="modSp del">
        <pc:chgData name="Stacy R. Phillips" userId="S::srklay@temple.edu::759fcead-5ff4-4262-9d28-e3c0eae4d504" providerId="AD" clId="Web-{E5F702E1-13D8-4E8F-B134-146326E5DEEF}" dt="2024-06-27T21:55:26.989" v="63" actId="20577"/>
        <pc:sldMkLst>
          <pc:docMk/>
          <pc:sldMk cId="3929274468" sldId="316"/>
        </pc:sldMkLst>
        <pc:spChg chg="mod">
          <ac:chgData name="Stacy R. Phillips" userId="S::srklay@temple.edu::759fcead-5ff4-4262-9d28-e3c0eae4d504" providerId="AD" clId="Web-{E5F702E1-13D8-4E8F-B134-146326E5DEEF}" dt="2024-06-27T21:53:55.439" v="10" actId="20577"/>
          <ac:spMkLst>
            <pc:docMk/>
            <pc:sldMk cId="3929274468" sldId="316"/>
            <ac:spMk id="2" creationId="{B35D8753-387D-CA71-D267-D1C4CE728739}"/>
          </ac:spMkLst>
        </pc:spChg>
        <pc:spChg chg="mod">
          <ac:chgData name="Stacy R. Phillips" userId="S::srklay@temple.edu::759fcead-5ff4-4262-9d28-e3c0eae4d504" providerId="AD" clId="Web-{E5F702E1-13D8-4E8F-B134-146326E5DEEF}" dt="2024-06-27T21:55:26.989" v="63" actId="20577"/>
          <ac:spMkLst>
            <pc:docMk/>
            <pc:sldMk cId="3929274468" sldId="316"/>
            <ac:spMk id="3" creationId="{9C83A549-FB02-3CAA-8378-DEC7997D7E08}"/>
          </ac:spMkLst>
        </pc:spChg>
      </pc:sldChg>
      <pc:sldChg chg="modSp">
        <pc:chgData name="Stacy R. Phillips" userId="S::srklay@temple.edu::759fcead-5ff4-4262-9d28-e3c0eae4d504" providerId="AD" clId="Web-{E5F702E1-13D8-4E8F-B134-146326E5DEEF}" dt="2024-06-27T19:17:49.342" v="3" actId="20577"/>
        <pc:sldMkLst>
          <pc:docMk/>
          <pc:sldMk cId="3637763689" sldId="323"/>
        </pc:sldMkLst>
        <pc:spChg chg="mod">
          <ac:chgData name="Stacy R. Phillips" userId="S::srklay@temple.edu::759fcead-5ff4-4262-9d28-e3c0eae4d504" providerId="AD" clId="Web-{E5F702E1-13D8-4E8F-B134-146326E5DEEF}" dt="2024-06-27T19:17:49.342" v="3" actId="20577"/>
          <ac:spMkLst>
            <pc:docMk/>
            <pc:sldMk cId="3637763689" sldId="323"/>
            <ac:spMk id="2" creationId="{C9636C29-4D85-1EE3-AA94-B152F2F1E490}"/>
          </ac:spMkLst>
        </pc:spChg>
      </pc:sldChg>
      <pc:sldChg chg="addSp delSp modSp new modNotes">
        <pc:chgData name="Stacy R. Phillips" userId="S::srklay@temple.edu::759fcead-5ff4-4262-9d28-e3c0eae4d504" providerId="AD" clId="Web-{E5F702E1-13D8-4E8F-B134-146326E5DEEF}" dt="2024-06-27T21:59:21.808" v="115"/>
        <pc:sldMkLst>
          <pc:docMk/>
          <pc:sldMk cId="2718382872" sldId="324"/>
        </pc:sldMkLst>
        <pc:spChg chg="mod">
          <ac:chgData name="Stacy R. Phillips" userId="S::srklay@temple.edu::759fcead-5ff4-4262-9d28-e3c0eae4d504" providerId="AD" clId="Web-{E5F702E1-13D8-4E8F-B134-146326E5DEEF}" dt="2024-06-27T21:57:34.680" v="66" actId="20577"/>
          <ac:spMkLst>
            <pc:docMk/>
            <pc:sldMk cId="2718382872" sldId="324"/>
            <ac:spMk id="2" creationId="{7490B3F2-AC2D-DD47-0FCF-BC94FFFBCEB9}"/>
          </ac:spMkLst>
        </pc:spChg>
        <pc:spChg chg="del">
          <ac:chgData name="Stacy R. Phillips" userId="S::srklay@temple.edu::759fcead-5ff4-4262-9d28-e3c0eae4d504" providerId="AD" clId="Web-{E5F702E1-13D8-4E8F-B134-146326E5DEEF}" dt="2024-06-27T21:57:35.258" v="67"/>
          <ac:spMkLst>
            <pc:docMk/>
            <pc:sldMk cId="2718382872" sldId="324"/>
            <ac:spMk id="3" creationId="{326E9328-A8AC-7C65-D0CF-8903960BBCEA}"/>
          </ac:spMkLst>
        </pc:spChg>
        <pc:picChg chg="add mod ord">
          <ac:chgData name="Stacy R. Phillips" userId="S::srklay@temple.edu::759fcead-5ff4-4262-9d28-e3c0eae4d504" providerId="AD" clId="Web-{E5F702E1-13D8-4E8F-B134-146326E5DEEF}" dt="2024-06-27T21:57:35.258" v="67"/>
          <ac:picMkLst>
            <pc:docMk/>
            <pc:sldMk cId="2718382872" sldId="324"/>
            <ac:picMk id="4" creationId="{2FDCFF86-31E5-4AB2-4A5C-2111014DDCFA}"/>
          </ac:picMkLst>
        </pc:picChg>
      </pc:sldChg>
    </pc:docChg>
  </pc:docChgLst>
  <pc:docChgLst>
    <pc:chgData name="Chloe Smelser" userId="S::tuo20025@temple.edu::eb630e92-5e9b-4b0b-a60b-e5d795cfdea3" providerId="AD" clId="Web-{E7BC1CAB-91C8-4244-5BD3-425196D4663F}"/>
    <pc:docChg chg="modSld">
      <pc:chgData name="Chloe Smelser" userId="S::tuo20025@temple.edu::eb630e92-5e9b-4b0b-a60b-e5d795cfdea3" providerId="AD" clId="Web-{E7BC1CAB-91C8-4244-5BD3-425196D4663F}" dt="2024-06-10T15:15:59.372" v="0"/>
      <pc:docMkLst>
        <pc:docMk/>
      </pc:docMkLst>
      <pc:sldChg chg="delSp">
        <pc:chgData name="Chloe Smelser" userId="S::tuo20025@temple.edu::eb630e92-5e9b-4b0b-a60b-e5d795cfdea3" providerId="AD" clId="Web-{E7BC1CAB-91C8-4244-5BD3-425196D4663F}" dt="2024-06-10T15:15:59.372" v="0"/>
        <pc:sldMkLst>
          <pc:docMk/>
          <pc:sldMk cId="3885047044" sldId="300"/>
        </pc:sldMkLst>
        <pc:graphicFrameChg chg="del">
          <ac:chgData name="Chloe Smelser" userId="S::tuo20025@temple.edu::eb630e92-5e9b-4b0b-a60b-e5d795cfdea3" providerId="AD" clId="Web-{E7BC1CAB-91C8-4244-5BD3-425196D4663F}" dt="2024-06-10T15:15:59.372" v="0"/>
          <ac:graphicFrameMkLst>
            <pc:docMk/>
            <pc:sldMk cId="3885047044" sldId="300"/>
            <ac:graphicFrameMk id="5" creationId="{A83C1436-86DB-1E59-37EB-A7C987825D63}"/>
          </ac:graphicFrameMkLst>
        </pc:graphicFrameChg>
      </pc:sldChg>
    </pc:docChg>
  </pc:docChgLst>
  <pc:docChgLst>
    <pc:chgData name="Stacy R. Phillips" userId="S::srklay@temple.edu::759fcead-5ff4-4262-9d28-e3c0eae4d504" providerId="AD" clId="Web-{86696F01-2AC0-48C9-A64E-2B7732484FF8}"/>
    <pc:docChg chg="addSld modSld">
      <pc:chgData name="Stacy R. Phillips" userId="S::srklay@temple.edu::759fcead-5ff4-4262-9d28-e3c0eae4d504" providerId="AD" clId="Web-{86696F01-2AC0-48C9-A64E-2B7732484FF8}" dt="2024-06-27T18:56:06.351" v="157"/>
      <pc:docMkLst>
        <pc:docMk/>
      </pc:docMkLst>
      <pc:sldChg chg="modNotes">
        <pc:chgData name="Stacy R. Phillips" userId="S::srklay@temple.edu::759fcead-5ff4-4262-9d28-e3c0eae4d504" providerId="AD" clId="Web-{86696F01-2AC0-48C9-A64E-2B7732484FF8}" dt="2024-06-27T17:58:58.456" v="7"/>
        <pc:sldMkLst>
          <pc:docMk/>
          <pc:sldMk cId="1155654165" sldId="303"/>
        </pc:sldMkLst>
      </pc:sldChg>
      <pc:sldChg chg="addSp modSp new">
        <pc:chgData name="Stacy R. Phillips" userId="S::srklay@temple.edu::759fcead-5ff4-4262-9d28-e3c0eae4d504" providerId="AD" clId="Web-{86696F01-2AC0-48C9-A64E-2B7732484FF8}" dt="2024-06-27T18:56:06.351" v="157"/>
        <pc:sldMkLst>
          <pc:docMk/>
          <pc:sldMk cId="3637763689" sldId="323"/>
        </pc:sldMkLst>
        <pc:spChg chg="mod">
          <ac:chgData name="Stacy R. Phillips" userId="S::srklay@temple.edu::759fcead-5ff4-4262-9d28-e3c0eae4d504" providerId="AD" clId="Web-{86696F01-2AC0-48C9-A64E-2B7732484FF8}" dt="2024-06-27T17:59:31.410" v="27" actId="20577"/>
          <ac:spMkLst>
            <pc:docMk/>
            <pc:sldMk cId="3637763689" sldId="323"/>
            <ac:spMk id="2" creationId="{C9636C29-4D85-1EE3-AA94-B152F2F1E490}"/>
          </ac:spMkLst>
        </pc:spChg>
        <pc:spChg chg="mod">
          <ac:chgData name="Stacy R. Phillips" userId="S::srklay@temple.edu::759fcead-5ff4-4262-9d28-e3c0eae4d504" providerId="AD" clId="Web-{86696F01-2AC0-48C9-A64E-2B7732484FF8}" dt="2024-06-27T18:55:16.239" v="155" actId="20577"/>
          <ac:spMkLst>
            <pc:docMk/>
            <pc:sldMk cId="3637763689" sldId="323"/>
            <ac:spMk id="3" creationId="{BFF1A36E-F585-20BC-2887-5F0F67735DE7}"/>
          </ac:spMkLst>
        </pc:spChg>
        <pc:picChg chg="add mod">
          <ac:chgData name="Stacy R. Phillips" userId="S::srklay@temple.edu::759fcead-5ff4-4262-9d28-e3c0eae4d504" providerId="AD" clId="Web-{86696F01-2AC0-48C9-A64E-2B7732484FF8}" dt="2024-06-27T18:56:06.351" v="157"/>
          <ac:picMkLst>
            <pc:docMk/>
            <pc:sldMk cId="3637763689" sldId="323"/>
            <ac:picMk id="4" creationId="{9A93684B-C741-64A9-EC71-B499959C4B9C}"/>
          </ac:picMkLst>
        </pc:picChg>
      </pc:sldChg>
    </pc:docChg>
  </pc:docChgLst>
  <pc:docChgLst>
    <pc:chgData name="Stacy R. Phillips" userId="S::srklay@temple.edu::759fcead-5ff4-4262-9d28-e3c0eae4d504" providerId="AD" clId="Web-{57AF58C2-467D-4DF0-B22D-9A67074BBB8D}"/>
    <pc:docChg chg="addSld delSld modSld">
      <pc:chgData name="Stacy R. Phillips" userId="S::srklay@temple.edu::759fcead-5ff4-4262-9d28-e3c0eae4d504" providerId="AD" clId="Web-{57AF58C2-467D-4DF0-B22D-9A67074BBB8D}" dt="2024-09-23T17:42:37.699" v="203"/>
      <pc:docMkLst>
        <pc:docMk/>
      </pc:docMkLst>
      <pc:sldChg chg="modNotes">
        <pc:chgData name="Stacy R. Phillips" userId="S::srklay@temple.edu::759fcead-5ff4-4262-9d28-e3c0eae4d504" providerId="AD" clId="Web-{57AF58C2-467D-4DF0-B22D-9A67074BBB8D}" dt="2024-09-23T17:39:20.697" v="88"/>
        <pc:sldMkLst>
          <pc:docMk/>
          <pc:sldMk cId="1803190710" sldId="276"/>
        </pc:sldMkLst>
      </pc:sldChg>
      <pc:sldChg chg="modNotes">
        <pc:chgData name="Stacy R. Phillips" userId="S::srklay@temple.edu::759fcead-5ff4-4262-9d28-e3c0eae4d504" providerId="AD" clId="Web-{57AF58C2-467D-4DF0-B22D-9A67074BBB8D}" dt="2024-09-23T17:30:41.568" v="56"/>
        <pc:sldMkLst>
          <pc:docMk/>
          <pc:sldMk cId="4195698401" sldId="277"/>
        </pc:sldMkLst>
      </pc:sldChg>
      <pc:sldChg chg="modNotes">
        <pc:chgData name="Stacy R. Phillips" userId="S::srklay@temple.edu::759fcead-5ff4-4262-9d28-e3c0eae4d504" providerId="AD" clId="Web-{57AF58C2-467D-4DF0-B22D-9A67074BBB8D}" dt="2024-09-23T17:42:37.699" v="203"/>
        <pc:sldMkLst>
          <pc:docMk/>
          <pc:sldMk cId="2916387142" sldId="285"/>
        </pc:sldMkLst>
      </pc:sldChg>
      <pc:sldChg chg="modSp modNotes">
        <pc:chgData name="Stacy R. Phillips" userId="S::srklay@temple.edu::759fcead-5ff4-4262-9d28-e3c0eae4d504" providerId="AD" clId="Web-{57AF58C2-467D-4DF0-B22D-9A67074BBB8D}" dt="2024-09-23T17:42:17.058" v="189"/>
        <pc:sldMkLst>
          <pc:docMk/>
          <pc:sldMk cId="1156649551" sldId="289"/>
        </pc:sldMkLst>
        <pc:spChg chg="mod">
          <ac:chgData name="Stacy R. Phillips" userId="S::srklay@temple.edu::759fcead-5ff4-4262-9d28-e3c0eae4d504" providerId="AD" clId="Web-{57AF58C2-467D-4DF0-B22D-9A67074BBB8D}" dt="2024-09-23T17:40:40.370" v="124" actId="20577"/>
          <ac:spMkLst>
            <pc:docMk/>
            <pc:sldMk cId="1156649551" sldId="289"/>
            <ac:spMk id="3" creationId="{C489DB46-2990-EFCA-F96F-C15309694134}"/>
          </ac:spMkLst>
        </pc:spChg>
      </pc:sldChg>
      <pc:sldChg chg="addSp delSp modSp modNotes">
        <pc:chgData name="Stacy R. Phillips" userId="S::srklay@temple.edu::759fcead-5ff4-4262-9d28-e3c0eae4d504" providerId="AD" clId="Web-{57AF58C2-467D-4DF0-B22D-9A67074BBB8D}" dt="2024-09-23T17:24:49.534" v="55" actId="14100"/>
        <pc:sldMkLst>
          <pc:docMk/>
          <pc:sldMk cId="2822646477" sldId="319"/>
        </pc:sldMkLst>
        <pc:spChg chg="add del mod">
          <ac:chgData name="Stacy R. Phillips" userId="S::srklay@temple.edu::759fcead-5ff4-4262-9d28-e3c0eae4d504" providerId="AD" clId="Web-{57AF58C2-467D-4DF0-B22D-9A67074BBB8D}" dt="2024-09-23T17:24:15.596" v="49"/>
          <ac:spMkLst>
            <pc:docMk/>
            <pc:sldMk cId="2822646477" sldId="319"/>
            <ac:spMk id="3" creationId="{B2FF1458-2284-8A7F-D559-02BC1A88A246}"/>
          </ac:spMkLst>
        </pc:spChg>
        <pc:picChg chg="add mod ord">
          <ac:chgData name="Stacy R. Phillips" userId="S::srklay@temple.edu::759fcead-5ff4-4262-9d28-e3c0eae4d504" providerId="AD" clId="Web-{57AF58C2-467D-4DF0-B22D-9A67074BBB8D}" dt="2024-09-23T17:24:49.534" v="55" actId="14100"/>
          <ac:picMkLst>
            <pc:docMk/>
            <pc:sldMk cId="2822646477" sldId="319"/>
            <ac:picMk id="4" creationId="{6DB7C8F7-1C19-C71F-DC4D-70F77059E4DB}"/>
          </ac:picMkLst>
        </pc:picChg>
        <pc:picChg chg="del">
          <ac:chgData name="Stacy R. Phillips" userId="S::srklay@temple.edu::759fcead-5ff4-4262-9d28-e3c0eae4d504" providerId="AD" clId="Web-{57AF58C2-467D-4DF0-B22D-9A67074BBB8D}" dt="2024-09-23T17:21:19.376" v="41"/>
          <ac:picMkLst>
            <pc:docMk/>
            <pc:sldMk cId="2822646477" sldId="319"/>
            <ac:picMk id="9" creationId="{E8EF0AE8-26EF-6461-936B-9348CD88575C}"/>
          </ac:picMkLst>
        </pc:picChg>
      </pc:sldChg>
      <pc:sldChg chg="modNotes">
        <pc:chgData name="Stacy R. Phillips" userId="S::srklay@temple.edu::759fcead-5ff4-4262-9d28-e3c0eae4d504" providerId="AD" clId="Web-{57AF58C2-467D-4DF0-B22D-9A67074BBB8D}" dt="2024-09-23T17:18:44.343" v="16"/>
        <pc:sldMkLst>
          <pc:docMk/>
          <pc:sldMk cId="3637763689" sldId="323"/>
        </pc:sldMkLst>
      </pc:sldChg>
      <pc:sldChg chg="new del">
        <pc:chgData name="Stacy R. Phillips" userId="S::srklay@temple.edu::759fcead-5ff4-4262-9d28-e3c0eae4d504" providerId="AD" clId="Web-{57AF58C2-467D-4DF0-B22D-9A67074BBB8D}" dt="2024-09-23T17:33:54.429" v="62"/>
        <pc:sldMkLst>
          <pc:docMk/>
          <pc:sldMk cId="2743933208" sldId="329"/>
        </pc:sldMkLst>
      </pc:sldChg>
      <pc:sldChg chg="addSp delSp modSp new mod setBg modClrScheme chgLayout modNotes">
        <pc:chgData name="Stacy R. Phillips" userId="S::srklay@temple.edu::759fcead-5ff4-4262-9d28-e3c0eae4d504" providerId="AD" clId="Web-{57AF58C2-467D-4DF0-B22D-9A67074BBB8D}" dt="2024-09-23T17:39:09.150" v="82"/>
        <pc:sldMkLst>
          <pc:docMk/>
          <pc:sldMk cId="2896884803" sldId="330"/>
        </pc:sldMkLst>
        <pc:spChg chg="del mod ord">
          <ac:chgData name="Stacy R. Phillips" userId="S::srklay@temple.edu::759fcead-5ff4-4262-9d28-e3c0eae4d504" providerId="AD" clId="Web-{57AF58C2-467D-4DF0-B22D-9A67074BBB8D}" dt="2024-09-23T17:38:16.931" v="71"/>
          <ac:spMkLst>
            <pc:docMk/>
            <pc:sldMk cId="2896884803" sldId="330"/>
            <ac:spMk id="2" creationId="{7C140A4C-D44D-8FEB-0A60-E9576CC14D5F}"/>
          </ac:spMkLst>
        </pc:spChg>
        <pc:spChg chg="mod ord">
          <ac:chgData name="Stacy R. Phillips" userId="S::srklay@temple.edu::759fcead-5ff4-4262-9d28-e3c0eae4d504" providerId="AD" clId="Web-{57AF58C2-467D-4DF0-B22D-9A67074BBB8D}" dt="2024-09-23T17:38:40.572" v="74" actId="20577"/>
          <ac:spMkLst>
            <pc:docMk/>
            <pc:sldMk cId="2896884803" sldId="330"/>
            <ac:spMk id="3" creationId="{7A8FC80F-856D-D0B6-7B49-D98A4AD4D0BE}"/>
          </ac:spMkLst>
        </pc:spChg>
        <pc:spChg chg="add">
          <ac:chgData name="Stacy R. Phillips" userId="S::srklay@temple.edu::759fcead-5ff4-4262-9d28-e3c0eae4d504" providerId="AD" clId="Web-{57AF58C2-467D-4DF0-B22D-9A67074BBB8D}" dt="2024-09-23T17:34:33.429" v="66"/>
          <ac:spMkLst>
            <pc:docMk/>
            <pc:sldMk cId="2896884803" sldId="330"/>
            <ac:spMk id="8" creationId="{907EF6B7-1338-4443-8C46-6A318D952DFD}"/>
          </ac:spMkLst>
        </pc:spChg>
        <pc:spChg chg="add">
          <ac:chgData name="Stacy R. Phillips" userId="S::srklay@temple.edu::759fcead-5ff4-4262-9d28-e3c0eae4d504" providerId="AD" clId="Web-{57AF58C2-467D-4DF0-B22D-9A67074BBB8D}" dt="2024-09-23T17:34:33.429" v="66"/>
          <ac:spMkLst>
            <pc:docMk/>
            <pc:sldMk cId="2896884803" sldId="330"/>
            <ac:spMk id="10" creationId="{DAAE4CDD-124C-4DCF-9584-B6033B545DD5}"/>
          </ac:spMkLst>
        </pc:spChg>
        <pc:spChg chg="add">
          <ac:chgData name="Stacy R. Phillips" userId="S::srklay@temple.edu::759fcead-5ff4-4262-9d28-e3c0eae4d504" providerId="AD" clId="Web-{57AF58C2-467D-4DF0-B22D-9A67074BBB8D}" dt="2024-09-23T17:34:33.429" v="66"/>
          <ac:spMkLst>
            <pc:docMk/>
            <pc:sldMk cId="2896884803" sldId="330"/>
            <ac:spMk id="12" creationId="{081E4A58-353D-44AE-B2FC-2A74E2E400F7}"/>
          </ac:spMkLst>
        </pc:spChg>
      </pc:sldChg>
      <pc:sldChg chg="del">
        <pc:chgData name="Stacy R. Phillips" userId="S::srklay@temple.edu::759fcead-5ff4-4262-9d28-e3c0eae4d504" providerId="AD" clId="Web-{57AF58C2-467D-4DF0-B22D-9A67074BBB8D}" dt="2024-09-23T17:31:38.756" v="57"/>
        <pc:sldMkLst>
          <pc:docMk/>
          <pc:sldMk cId="2954073624" sldId="330"/>
        </pc:sldMkLst>
      </pc:sldChg>
      <pc:sldChg chg="new del">
        <pc:chgData name="Stacy R. Phillips" userId="S::srklay@temple.edu::759fcead-5ff4-4262-9d28-e3c0eae4d504" providerId="AD" clId="Web-{57AF58C2-467D-4DF0-B22D-9A67074BBB8D}" dt="2024-09-23T17:32:18.319" v="60"/>
        <pc:sldMkLst>
          <pc:docMk/>
          <pc:sldMk cId="3796517210" sldId="330"/>
        </pc:sldMkLst>
      </pc:sldChg>
    </pc:docChg>
  </pc:docChgLst>
  <pc:docChgLst>
    <pc:chgData name="Chloe Smelser" userId="S::tuo20025@temple.edu::eb630e92-5e9b-4b0b-a60b-e5d795cfdea3" providerId="AD" clId="Web-{4B1D1B07-AF59-5F84-156B-6234AFA4EE13}"/>
    <pc:docChg chg="mod addSld modSld sldOrd">
      <pc:chgData name="Chloe Smelser" userId="S::tuo20025@temple.edu::eb630e92-5e9b-4b0b-a60b-e5d795cfdea3" providerId="AD" clId="Web-{4B1D1B07-AF59-5F84-156B-6234AFA4EE13}" dt="2024-05-20T15:21:39.751" v="163"/>
      <pc:docMkLst>
        <pc:docMk/>
      </pc:docMkLst>
      <pc:sldChg chg="modSp">
        <pc:chgData name="Chloe Smelser" userId="S::tuo20025@temple.edu::eb630e92-5e9b-4b0b-a60b-e5d795cfdea3" providerId="AD" clId="Web-{4B1D1B07-AF59-5F84-156B-6234AFA4EE13}" dt="2024-05-20T12:43:28.076" v="6" actId="20577"/>
        <pc:sldMkLst>
          <pc:docMk/>
          <pc:sldMk cId="109857222" sldId="275"/>
        </pc:sldMkLst>
        <pc:spChg chg="mod">
          <ac:chgData name="Chloe Smelser" userId="S::tuo20025@temple.edu::eb630e92-5e9b-4b0b-a60b-e5d795cfdea3" providerId="AD" clId="Web-{4B1D1B07-AF59-5F84-156B-6234AFA4EE13}" dt="2024-05-20T12:43:28.076" v="6" actId="20577"/>
          <ac:spMkLst>
            <pc:docMk/>
            <pc:sldMk cId="109857222" sldId="275"/>
            <ac:spMk id="2" creationId="{00000000-0000-0000-0000-000000000000}"/>
          </ac:spMkLst>
        </pc:spChg>
      </pc:sldChg>
      <pc:sldChg chg="modSp">
        <pc:chgData name="Chloe Smelser" userId="S::tuo20025@temple.edu::eb630e92-5e9b-4b0b-a60b-e5d795cfdea3" providerId="AD" clId="Web-{4B1D1B07-AF59-5F84-156B-6234AFA4EE13}" dt="2024-05-20T12:44:02.515" v="10" actId="20577"/>
        <pc:sldMkLst>
          <pc:docMk/>
          <pc:sldMk cId="1803190710" sldId="276"/>
        </pc:sldMkLst>
        <pc:spChg chg="mod">
          <ac:chgData name="Chloe Smelser" userId="S::tuo20025@temple.edu::eb630e92-5e9b-4b0b-a60b-e5d795cfdea3" providerId="AD" clId="Web-{4B1D1B07-AF59-5F84-156B-6234AFA4EE13}" dt="2024-05-20T12:44:02.515" v="10" actId="20577"/>
          <ac:spMkLst>
            <pc:docMk/>
            <pc:sldMk cId="1803190710" sldId="276"/>
            <ac:spMk id="3" creationId="{68853902-728A-8031-5F9E-F5288AC80F25}"/>
          </ac:spMkLst>
        </pc:spChg>
      </pc:sldChg>
      <pc:sldChg chg="modSp">
        <pc:chgData name="Chloe Smelser" userId="S::tuo20025@temple.edu::eb630e92-5e9b-4b0b-a60b-e5d795cfdea3" providerId="AD" clId="Web-{4B1D1B07-AF59-5F84-156B-6234AFA4EE13}" dt="2024-05-20T12:43:52.186" v="9" actId="14100"/>
        <pc:sldMkLst>
          <pc:docMk/>
          <pc:sldMk cId="4195698401" sldId="277"/>
        </pc:sldMkLst>
        <pc:spChg chg="mod">
          <ac:chgData name="Chloe Smelser" userId="S::tuo20025@temple.edu::eb630e92-5e9b-4b0b-a60b-e5d795cfdea3" providerId="AD" clId="Web-{4B1D1B07-AF59-5F84-156B-6234AFA4EE13}" dt="2024-05-20T12:43:00.747" v="0" actId="20577"/>
          <ac:spMkLst>
            <pc:docMk/>
            <pc:sldMk cId="4195698401" sldId="277"/>
            <ac:spMk id="2" creationId="{00000000-0000-0000-0000-000000000000}"/>
          </ac:spMkLst>
        </pc:spChg>
        <pc:spChg chg="mod">
          <ac:chgData name="Chloe Smelser" userId="S::tuo20025@temple.edu::eb630e92-5e9b-4b0b-a60b-e5d795cfdea3" providerId="AD" clId="Web-{4B1D1B07-AF59-5F84-156B-6234AFA4EE13}" dt="2024-05-20T12:43:49.217" v="8" actId="14100"/>
          <ac:spMkLst>
            <pc:docMk/>
            <pc:sldMk cId="4195698401" sldId="277"/>
            <ac:spMk id="4" creationId="{62E3CDAD-6312-4248-936F-1E4D984F62C4}"/>
          </ac:spMkLst>
        </pc:spChg>
        <pc:spChg chg="mod">
          <ac:chgData name="Chloe Smelser" userId="S::tuo20025@temple.edu::eb630e92-5e9b-4b0b-a60b-e5d795cfdea3" providerId="AD" clId="Web-{4B1D1B07-AF59-5F84-156B-6234AFA4EE13}" dt="2024-05-20T12:43:52.186" v="9" actId="14100"/>
          <ac:spMkLst>
            <pc:docMk/>
            <pc:sldMk cId="4195698401" sldId="277"/>
            <ac:spMk id="6" creationId="{A0BCB561-AC51-7040-9514-F9B06560A69D}"/>
          </ac:spMkLst>
        </pc:spChg>
      </pc:sldChg>
      <pc:sldChg chg="ord">
        <pc:chgData name="Chloe Smelser" userId="S::tuo20025@temple.edu::eb630e92-5e9b-4b0b-a60b-e5d795cfdea3" providerId="AD" clId="Web-{4B1D1B07-AF59-5F84-156B-6234AFA4EE13}" dt="2024-05-20T12:51:17.314" v="59"/>
        <pc:sldMkLst>
          <pc:docMk/>
          <pc:sldMk cId="2916387142" sldId="285"/>
        </pc:sldMkLst>
      </pc:sldChg>
      <pc:sldChg chg="ord">
        <pc:chgData name="Chloe Smelser" userId="S::tuo20025@temple.edu::eb630e92-5e9b-4b0b-a60b-e5d795cfdea3" providerId="AD" clId="Web-{4B1D1B07-AF59-5F84-156B-6234AFA4EE13}" dt="2024-05-20T12:51:19.611" v="60"/>
        <pc:sldMkLst>
          <pc:docMk/>
          <pc:sldMk cId="2798659981" sldId="288"/>
        </pc:sldMkLst>
      </pc:sldChg>
      <pc:sldChg chg="modSp">
        <pc:chgData name="Chloe Smelser" userId="S::tuo20025@temple.edu::eb630e92-5e9b-4b0b-a60b-e5d795cfdea3" providerId="AD" clId="Web-{4B1D1B07-AF59-5F84-156B-6234AFA4EE13}" dt="2024-05-20T12:46:43.100" v="29" actId="20577"/>
        <pc:sldMkLst>
          <pc:docMk/>
          <pc:sldMk cId="4102459975" sldId="290"/>
        </pc:sldMkLst>
        <pc:graphicFrameChg chg="modGraphic">
          <ac:chgData name="Chloe Smelser" userId="S::tuo20025@temple.edu::eb630e92-5e9b-4b0b-a60b-e5d795cfdea3" providerId="AD" clId="Web-{4B1D1B07-AF59-5F84-156B-6234AFA4EE13}" dt="2024-05-20T12:46:43.100" v="29" actId="20577"/>
          <ac:graphicFrameMkLst>
            <pc:docMk/>
            <pc:sldMk cId="4102459975" sldId="290"/>
            <ac:graphicFrameMk id="4" creationId="{C2E6A25C-261B-97C5-12E1-8BB483C5EE12}"/>
          </ac:graphicFrameMkLst>
        </pc:graphicFrameChg>
      </pc:sldChg>
      <pc:sldChg chg="ord addCm modNotes">
        <pc:chgData name="Chloe Smelser" userId="S::tuo20025@temple.edu::eb630e92-5e9b-4b0b-a60b-e5d795cfdea3" providerId="AD" clId="Web-{4B1D1B07-AF59-5F84-156B-6234AFA4EE13}" dt="2024-05-20T15:21:39.751" v="163"/>
        <pc:sldMkLst>
          <pc:docMk/>
          <pc:sldMk cId="3657498930" sldId="296"/>
        </pc:sldMkLst>
        <pc:extLst>
          <p:ext xmlns:p="http://schemas.openxmlformats.org/presentationml/2006/main" uri="{D6D511B9-2390-475A-947B-AFAB55BFBCF1}">
            <pc226:cmChg xmlns:pc226="http://schemas.microsoft.com/office/powerpoint/2022/06/main/command" chg="add">
              <pc226:chgData name="Chloe Smelser" userId="S::tuo20025@temple.edu::eb630e92-5e9b-4b0b-a60b-e5d795cfdea3" providerId="AD" clId="Web-{4B1D1B07-AF59-5F84-156B-6234AFA4EE13}" dt="2024-05-20T15:21:39.751" v="163"/>
              <pc2:cmMkLst xmlns:pc2="http://schemas.microsoft.com/office/powerpoint/2019/9/main/command">
                <pc:docMk/>
                <pc:sldMk cId="3657498930" sldId="296"/>
                <pc2:cmMk id="{4E54F50F-6A67-472C-8E29-F3C2A043B1FF}"/>
              </pc2:cmMkLst>
            </pc226:cmChg>
          </p:ext>
        </pc:extLst>
      </pc:sldChg>
      <pc:sldChg chg="modSp new">
        <pc:chgData name="Chloe Smelser" userId="S::tuo20025@temple.edu::eb630e92-5e9b-4b0b-a60b-e5d795cfdea3" providerId="AD" clId="Web-{4B1D1B07-AF59-5F84-156B-6234AFA4EE13}" dt="2024-05-20T12:53:49.195" v="161" actId="20577"/>
        <pc:sldMkLst>
          <pc:docMk/>
          <pc:sldMk cId="2826148218" sldId="298"/>
        </pc:sldMkLst>
        <pc:spChg chg="mod">
          <ac:chgData name="Chloe Smelser" userId="S::tuo20025@temple.edu::eb630e92-5e9b-4b0b-a60b-e5d795cfdea3" providerId="AD" clId="Web-{4B1D1B07-AF59-5F84-156B-6234AFA4EE13}" dt="2024-05-20T12:51:55.565" v="68" actId="20577"/>
          <ac:spMkLst>
            <pc:docMk/>
            <pc:sldMk cId="2826148218" sldId="298"/>
            <ac:spMk id="2" creationId="{6E9B8468-2756-360F-4E7D-770807DA393C}"/>
          </ac:spMkLst>
        </pc:spChg>
        <pc:spChg chg="mod">
          <ac:chgData name="Chloe Smelser" userId="S::tuo20025@temple.edu::eb630e92-5e9b-4b0b-a60b-e5d795cfdea3" providerId="AD" clId="Web-{4B1D1B07-AF59-5F84-156B-6234AFA4EE13}" dt="2024-05-20T12:53:49.195" v="161" actId="20577"/>
          <ac:spMkLst>
            <pc:docMk/>
            <pc:sldMk cId="2826148218" sldId="298"/>
            <ac:spMk id="3" creationId="{611251E1-1EE8-4EDA-CC08-BA7B6B67D6C2}"/>
          </ac:spMkLst>
        </pc:spChg>
      </pc:sldChg>
      <pc:sldChg chg="delSp modSp new ord">
        <pc:chgData name="Chloe Smelser" userId="S::tuo20025@temple.edu::eb630e92-5e9b-4b0b-a60b-e5d795cfdea3" providerId="AD" clId="Web-{4B1D1B07-AF59-5F84-156B-6234AFA4EE13}" dt="2024-05-20T12:53:29.226" v="160"/>
        <pc:sldMkLst>
          <pc:docMk/>
          <pc:sldMk cId="377015211" sldId="299"/>
        </pc:sldMkLst>
        <pc:spChg chg="mod">
          <ac:chgData name="Chloe Smelser" userId="S::tuo20025@temple.edu::eb630e92-5e9b-4b0b-a60b-e5d795cfdea3" providerId="AD" clId="Web-{4B1D1B07-AF59-5F84-156B-6234AFA4EE13}" dt="2024-05-20T12:53:25.538" v="159" actId="20577"/>
          <ac:spMkLst>
            <pc:docMk/>
            <pc:sldMk cId="377015211" sldId="299"/>
            <ac:spMk id="2" creationId="{5FC66F91-3F7A-5682-60BD-A873494295CF}"/>
          </ac:spMkLst>
        </pc:spChg>
        <pc:spChg chg="del">
          <ac:chgData name="Chloe Smelser" userId="S::tuo20025@temple.edu::eb630e92-5e9b-4b0b-a60b-e5d795cfdea3" providerId="AD" clId="Web-{4B1D1B07-AF59-5F84-156B-6234AFA4EE13}" dt="2024-05-20T12:53:29.226" v="160"/>
          <ac:spMkLst>
            <pc:docMk/>
            <pc:sldMk cId="377015211" sldId="299"/>
            <ac:spMk id="3" creationId="{649227A2-27A6-2509-2CD2-97655DFB7646}"/>
          </ac:spMkLst>
        </pc:spChg>
      </pc:sldChg>
    </pc:docChg>
  </pc:docChgLst>
  <pc:docChgLst>
    <pc:chgData name="Chloe Smelser" userId="S::tuo20025@temple.edu::eb630e92-5e9b-4b0b-a60b-e5d795cfdea3" providerId="AD" clId="Web-{2C5D6CE7-4240-E998-3B3F-FC338A3D05B4}"/>
    <pc:docChg chg="addSld delSld modSld">
      <pc:chgData name="Chloe Smelser" userId="S::tuo20025@temple.edu::eb630e92-5e9b-4b0b-a60b-e5d795cfdea3" providerId="AD" clId="Web-{2C5D6CE7-4240-E998-3B3F-FC338A3D05B4}" dt="2024-04-29T20:48:37.784" v="1240" actId="20577"/>
      <pc:docMkLst>
        <pc:docMk/>
      </pc:docMkLst>
      <pc:sldChg chg="modSp">
        <pc:chgData name="Chloe Smelser" userId="S::tuo20025@temple.edu::eb630e92-5e9b-4b0b-a60b-e5d795cfdea3" providerId="AD" clId="Web-{2C5D6CE7-4240-E998-3B3F-FC338A3D05B4}" dt="2024-04-29T19:13:11.890" v="59" actId="20577"/>
        <pc:sldMkLst>
          <pc:docMk/>
          <pc:sldMk cId="1803190710" sldId="276"/>
        </pc:sldMkLst>
        <pc:spChg chg="mod">
          <ac:chgData name="Chloe Smelser" userId="S::tuo20025@temple.edu::eb630e92-5e9b-4b0b-a60b-e5d795cfdea3" providerId="AD" clId="Web-{2C5D6CE7-4240-E998-3B3F-FC338A3D05B4}" dt="2024-04-29T19:13:11.890" v="59" actId="20577"/>
          <ac:spMkLst>
            <pc:docMk/>
            <pc:sldMk cId="1803190710" sldId="276"/>
            <ac:spMk id="3" creationId="{68853902-728A-8031-5F9E-F5288AC80F25}"/>
          </ac:spMkLst>
        </pc:spChg>
      </pc:sldChg>
      <pc:sldChg chg="addSp delSp modSp">
        <pc:chgData name="Chloe Smelser" userId="S::tuo20025@temple.edu::eb630e92-5e9b-4b0b-a60b-e5d795cfdea3" providerId="AD" clId="Web-{2C5D6CE7-4240-E998-3B3F-FC338A3D05B4}" dt="2024-04-29T19:56:24.275" v="806"/>
        <pc:sldMkLst>
          <pc:docMk/>
          <pc:sldMk cId="284305763" sldId="280"/>
        </pc:sldMkLst>
        <pc:spChg chg="mod">
          <ac:chgData name="Chloe Smelser" userId="S::tuo20025@temple.edu::eb630e92-5e9b-4b0b-a60b-e5d795cfdea3" providerId="AD" clId="Web-{2C5D6CE7-4240-E998-3B3F-FC338A3D05B4}" dt="2024-04-29T19:56:09.899" v="802" actId="20577"/>
          <ac:spMkLst>
            <pc:docMk/>
            <pc:sldMk cId="284305763" sldId="280"/>
            <ac:spMk id="3" creationId="{54F6EEE7-BBE6-AA07-ACB8-BF289748B1E1}"/>
          </ac:spMkLst>
        </pc:spChg>
        <pc:spChg chg="add del mod">
          <ac:chgData name="Chloe Smelser" userId="S::tuo20025@temple.edu::eb630e92-5e9b-4b0b-a60b-e5d795cfdea3" providerId="AD" clId="Web-{2C5D6CE7-4240-E998-3B3F-FC338A3D05B4}" dt="2024-04-29T19:56:24.275" v="806"/>
          <ac:spMkLst>
            <pc:docMk/>
            <pc:sldMk cId="284305763" sldId="280"/>
            <ac:spMk id="4" creationId="{A398657B-FAE7-9F4B-6AFF-91CCD1491BC9}"/>
          </ac:spMkLst>
        </pc:spChg>
      </pc:sldChg>
      <pc:sldChg chg="new del">
        <pc:chgData name="Chloe Smelser" userId="S::tuo20025@temple.edu::eb630e92-5e9b-4b0b-a60b-e5d795cfdea3" providerId="AD" clId="Web-{2C5D6CE7-4240-E998-3B3F-FC338A3D05B4}" dt="2024-04-29T18:57:54.989" v="2"/>
        <pc:sldMkLst>
          <pc:docMk/>
          <pc:sldMk cId="643160756" sldId="281"/>
        </pc:sldMkLst>
      </pc:sldChg>
      <pc:sldChg chg="modSp new del">
        <pc:chgData name="Chloe Smelser" userId="S::tuo20025@temple.edu::eb630e92-5e9b-4b0b-a60b-e5d795cfdea3" providerId="AD" clId="Web-{2C5D6CE7-4240-E998-3B3F-FC338A3D05B4}" dt="2024-04-29T18:58:03.645" v="5"/>
        <pc:sldMkLst>
          <pc:docMk/>
          <pc:sldMk cId="1381778284" sldId="282"/>
        </pc:sldMkLst>
        <pc:spChg chg="mod">
          <ac:chgData name="Chloe Smelser" userId="S::tuo20025@temple.edu::eb630e92-5e9b-4b0b-a60b-e5d795cfdea3" providerId="AD" clId="Web-{2C5D6CE7-4240-E998-3B3F-FC338A3D05B4}" dt="2024-04-29T18:58:00.395" v="3" actId="20577"/>
          <ac:spMkLst>
            <pc:docMk/>
            <pc:sldMk cId="1381778284" sldId="282"/>
            <ac:spMk id="2" creationId="{584822B3-C400-670F-B460-ED0ABE66653A}"/>
          </ac:spMkLst>
        </pc:spChg>
      </pc:sldChg>
      <pc:sldChg chg="modSp new">
        <pc:chgData name="Chloe Smelser" userId="S::tuo20025@temple.edu::eb630e92-5e9b-4b0b-a60b-e5d795cfdea3" providerId="AD" clId="Web-{2C5D6CE7-4240-E998-3B3F-FC338A3D05B4}" dt="2024-04-29T19:53:57.284" v="800" actId="20577"/>
        <pc:sldMkLst>
          <pc:docMk/>
          <pc:sldMk cId="3714210929" sldId="283"/>
        </pc:sldMkLst>
        <pc:spChg chg="mod">
          <ac:chgData name="Chloe Smelser" userId="S::tuo20025@temple.edu::eb630e92-5e9b-4b0b-a60b-e5d795cfdea3" providerId="AD" clId="Web-{2C5D6CE7-4240-E998-3B3F-FC338A3D05B4}" dt="2024-04-29T18:58:20.552" v="20" actId="20577"/>
          <ac:spMkLst>
            <pc:docMk/>
            <pc:sldMk cId="3714210929" sldId="283"/>
            <ac:spMk id="2" creationId="{8BB3CE93-7226-5D8E-300B-A80D1ABF26D2}"/>
          </ac:spMkLst>
        </pc:spChg>
        <pc:spChg chg="mod">
          <ac:chgData name="Chloe Smelser" userId="S::tuo20025@temple.edu::eb630e92-5e9b-4b0b-a60b-e5d795cfdea3" providerId="AD" clId="Web-{2C5D6CE7-4240-E998-3B3F-FC338A3D05B4}" dt="2024-04-29T18:58:26.240" v="21" actId="1076"/>
          <ac:spMkLst>
            <pc:docMk/>
            <pc:sldMk cId="3714210929" sldId="283"/>
            <ac:spMk id="3" creationId="{0DEC9F25-055A-E66E-F7AE-5FF208FD3DAE}"/>
          </ac:spMkLst>
        </pc:spChg>
        <pc:spChg chg="mod">
          <ac:chgData name="Chloe Smelser" userId="S::tuo20025@temple.edu::eb630e92-5e9b-4b0b-a60b-e5d795cfdea3" providerId="AD" clId="Web-{2C5D6CE7-4240-E998-3B3F-FC338A3D05B4}" dt="2024-04-29T19:53:57.284" v="800" actId="20577"/>
          <ac:spMkLst>
            <pc:docMk/>
            <pc:sldMk cId="3714210929" sldId="283"/>
            <ac:spMk id="4" creationId="{9B7A6204-5957-C310-B856-B82FE2081574}"/>
          </ac:spMkLst>
        </pc:spChg>
        <pc:spChg chg="mod">
          <ac:chgData name="Chloe Smelser" userId="S::tuo20025@temple.edu::eb630e92-5e9b-4b0b-a60b-e5d795cfdea3" providerId="AD" clId="Web-{2C5D6CE7-4240-E998-3B3F-FC338A3D05B4}" dt="2024-04-29T18:58:28.818" v="22" actId="1076"/>
          <ac:spMkLst>
            <pc:docMk/>
            <pc:sldMk cId="3714210929" sldId="283"/>
            <ac:spMk id="5" creationId="{50F84C97-8845-4740-098C-423A2A6021F4}"/>
          </ac:spMkLst>
        </pc:spChg>
        <pc:spChg chg="mod">
          <ac:chgData name="Chloe Smelser" userId="S::tuo20025@temple.edu::eb630e92-5e9b-4b0b-a60b-e5d795cfdea3" providerId="AD" clId="Web-{2C5D6CE7-4240-E998-3B3F-FC338A3D05B4}" dt="2024-04-29T19:52:59.625" v="761" actId="20577"/>
          <ac:spMkLst>
            <pc:docMk/>
            <pc:sldMk cId="3714210929" sldId="283"/>
            <ac:spMk id="6" creationId="{74132107-FB7D-F143-7AE1-B3C3A1319C3D}"/>
          </ac:spMkLst>
        </pc:spChg>
      </pc:sldChg>
      <pc:sldChg chg="addSp delSp modSp new">
        <pc:chgData name="Chloe Smelser" userId="S::tuo20025@temple.edu::eb630e92-5e9b-4b0b-a60b-e5d795cfdea3" providerId="AD" clId="Web-{2C5D6CE7-4240-E998-3B3F-FC338A3D05B4}" dt="2024-04-29T19:11:05.119" v="38" actId="1076"/>
        <pc:sldMkLst>
          <pc:docMk/>
          <pc:sldMk cId="2615069350" sldId="284"/>
        </pc:sldMkLst>
        <pc:spChg chg="mod">
          <ac:chgData name="Chloe Smelser" userId="S::tuo20025@temple.edu::eb630e92-5e9b-4b0b-a60b-e5d795cfdea3" providerId="AD" clId="Web-{2C5D6CE7-4240-E998-3B3F-FC338A3D05B4}" dt="2024-04-29T19:10:33.336" v="31" actId="20577"/>
          <ac:spMkLst>
            <pc:docMk/>
            <pc:sldMk cId="2615069350" sldId="284"/>
            <ac:spMk id="2" creationId="{6CD314A8-82B6-BA03-4EB3-56C9AF34F682}"/>
          </ac:spMkLst>
        </pc:spChg>
        <pc:spChg chg="del">
          <ac:chgData name="Chloe Smelser" userId="S::tuo20025@temple.edu::eb630e92-5e9b-4b0b-a60b-e5d795cfdea3" providerId="AD" clId="Web-{2C5D6CE7-4240-E998-3B3F-FC338A3D05B4}" dt="2024-04-29T19:10:28.023" v="26"/>
          <ac:spMkLst>
            <pc:docMk/>
            <pc:sldMk cId="2615069350" sldId="284"/>
            <ac:spMk id="3" creationId="{6BD3F5E7-9CD7-6C09-38DF-795F65A38011}"/>
          </ac:spMkLst>
        </pc:spChg>
        <pc:picChg chg="add mod ord">
          <ac:chgData name="Chloe Smelser" userId="S::tuo20025@temple.edu::eb630e92-5e9b-4b0b-a60b-e5d795cfdea3" providerId="AD" clId="Web-{2C5D6CE7-4240-E998-3B3F-FC338A3D05B4}" dt="2024-04-29T19:11:05.119" v="38" actId="1076"/>
          <ac:picMkLst>
            <pc:docMk/>
            <pc:sldMk cId="2615069350" sldId="284"/>
            <ac:picMk id="4" creationId="{06E5EB34-8D8D-E03B-9822-E11FD6D9F819}"/>
          </ac:picMkLst>
        </pc:picChg>
      </pc:sldChg>
      <pc:sldChg chg="addSp delSp modSp new">
        <pc:chgData name="Chloe Smelser" userId="S::tuo20025@temple.edu::eb630e92-5e9b-4b0b-a60b-e5d795cfdea3" providerId="AD" clId="Web-{2C5D6CE7-4240-E998-3B3F-FC338A3D05B4}" dt="2024-04-29T19:40:36.091" v="655" actId="1076"/>
        <pc:sldMkLst>
          <pc:docMk/>
          <pc:sldMk cId="2916387142" sldId="285"/>
        </pc:sldMkLst>
        <pc:spChg chg="mod">
          <ac:chgData name="Chloe Smelser" userId="S::tuo20025@temple.edu::eb630e92-5e9b-4b0b-a60b-e5d795cfdea3" providerId="AD" clId="Web-{2C5D6CE7-4240-E998-3B3F-FC338A3D05B4}" dt="2024-04-29T19:15:16.834" v="72" actId="20577"/>
          <ac:spMkLst>
            <pc:docMk/>
            <pc:sldMk cId="2916387142" sldId="285"/>
            <ac:spMk id="2" creationId="{EAA4F4B4-6727-A682-894A-53081B7A5E88}"/>
          </ac:spMkLst>
        </pc:spChg>
        <pc:spChg chg="mod">
          <ac:chgData name="Chloe Smelser" userId="S::tuo20025@temple.edu::eb630e92-5e9b-4b0b-a60b-e5d795cfdea3" providerId="AD" clId="Web-{2C5D6CE7-4240-E998-3B3F-FC338A3D05B4}" dt="2024-04-29T19:40:18.621" v="652" actId="1076"/>
          <ac:spMkLst>
            <pc:docMk/>
            <pc:sldMk cId="2916387142" sldId="285"/>
            <ac:spMk id="3" creationId="{CE6FFC99-4ABE-1F6E-8D1D-ED6AB6521D62}"/>
          </ac:spMkLst>
        </pc:spChg>
        <pc:spChg chg="add del mod">
          <ac:chgData name="Chloe Smelser" userId="S::tuo20025@temple.edu::eb630e92-5e9b-4b0b-a60b-e5d795cfdea3" providerId="AD" clId="Web-{2C5D6CE7-4240-E998-3B3F-FC338A3D05B4}" dt="2024-04-29T19:21:31.116" v="158"/>
          <ac:spMkLst>
            <pc:docMk/>
            <pc:sldMk cId="2916387142" sldId="285"/>
            <ac:spMk id="4" creationId="{4EB435B6-674F-DD6B-766F-C6DEA6BEF152}"/>
          </ac:spMkLst>
        </pc:spChg>
        <pc:spChg chg="add mod">
          <ac:chgData name="Chloe Smelser" userId="S::tuo20025@temple.edu::eb630e92-5e9b-4b0b-a60b-e5d795cfdea3" providerId="AD" clId="Web-{2C5D6CE7-4240-E998-3B3F-FC338A3D05B4}" dt="2024-04-29T19:40:36.091" v="655" actId="1076"/>
          <ac:spMkLst>
            <pc:docMk/>
            <pc:sldMk cId="2916387142" sldId="285"/>
            <ac:spMk id="6" creationId="{B696F346-12B6-AEDC-E270-5DA4C213C0F8}"/>
          </ac:spMkLst>
        </pc:spChg>
      </pc:sldChg>
      <pc:sldChg chg="new del">
        <pc:chgData name="Chloe Smelser" userId="S::tuo20025@temple.edu::eb630e92-5e9b-4b0b-a60b-e5d795cfdea3" providerId="AD" clId="Web-{2C5D6CE7-4240-E998-3B3F-FC338A3D05B4}" dt="2024-04-29T19:36:39.033" v="590"/>
        <pc:sldMkLst>
          <pc:docMk/>
          <pc:sldMk cId="30979339" sldId="286"/>
        </pc:sldMkLst>
      </pc:sldChg>
      <pc:sldChg chg="addSp delSp modSp new del">
        <pc:chgData name="Chloe Smelser" userId="S::tuo20025@temple.edu::eb630e92-5e9b-4b0b-a60b-e5d795cfdea3" providerId="AD" clId="Web-{2C5D6CE7-4240-E998-3B3F-FC338A3D05B4}" dt="2024-04-29T19:37:30.098" v="597"/>
        <pc:sldMkLst>
          <pc:docMk/>
          <pc:sldMk cId="858888077" sldId="287"/>
        </pc:sldMkLst>
        <pc:spChg chg="mod">
          <ac:chgData name="Chloe Smelser" userId="S::tuo20025@temple.edu::eb630e92-5e9b-4b0b-a60b-e5d795cfdea3" providerId="AD" clId="Web-{2C5D6CE7-4240-E998-3B3F-FC338A3D05B4}" dt="2024-04-29T19:30:04.109" v="492" actId="20577"/>
          <ac:spMkLst>
            <pc:docMk/>
            <pc:sldMk cId="858888077" sldId="287"/>
            <ac:spMk id="3" creationId="{1BA4F625-7AA9-77BC-DC35-D1CCA507D796}"/>
          </ac:spMkLst>
        </pc:spChg>
        <pc:spChg chg="mod">
          <ac:chgData name="Chloe Smelser" userId="S::tuo20025@temple.edu::eb630e92-5e9b-4b0b-a60b-e5d795cfdea3" providerId="AD" clId="Web-{2C5D6CE7-4240-E998-3B3F-FC338A3D05B4}" dt="2024-04-29T19:33:09.867" v="556" actId="20577"/>
          <ac:spMkLst>
            <pc:docMk/>
            <pc:sldMk cId="858888077" sldId="287"/>
            <ac:spMk id="4" creationId="{24235B1D-BC69-D572-5375-D86774BF27E4}"/>
          </ac:spMkLst>
        </pc:spChg>
        <pc:spChg chg="mod">
          <ac:chgData name="Chloe Smelser" userId="S::tuo20025@temple.edu::eb630e92-5e9b-4b0b-a60b-e5d795cfdea3" providerId="AD" clId="Web-{2C5D6CE7-4240-E998-3B3F-FC338A3D05B4}" dt="2024-04-29T19:30:06.484" v="493" actId="20577"/>
          <ac:spMkLst>
            <pc:docMk/>
            <pc:sldMk cId="858888077" sldId="287"/>
            <ac:spMk id="5" creationId="{A9F7CFB3-F3BA-EEF9-6928-C59ED5930B69}"/>
          </ac:spMkLst>
        </pc:spChg>
        <pc:spChg chg="mod">
          <ac:chgData name="Chloe Smelser" userId="S::tuo20025@temple.edu::eb630e92-5e9b-4b0b-a60b-e5d795cfdea3" providerId="AD" clId="Web-{2C5D6CE7-4240-E998-3B3F-FC338A3D05B4}" dt="2024-04-29T19:36:17.860" v="583" actId="20577"/>
          <ac:spMkLst>
            <pc:docMk/>
            <pc:sldMk cId="858888077" sldId="287"/>
            <ac:spMk id="6" creationId="{F4C1AB2D-630F-96C9-4288-DFCEB1AF5A1A}"/>
          </ac:spMkLst>
        </pc:spChg>
        <pc:picChg chg="add del mod">
          <ac:chgData name="Chloe Smelser" userId="S::tuo20025@temple.edu::eb630e92-5e9b-4b0b-a60b-e5d795cfdea3" providerId="AD" clId="Web-{2C5D6CE7-4240-E998-3B3F-FC338A3D05B4}" dt="2024-04-29T19:36:28.048" v="587"/>
          <ac:picMkLst>
            <pc:docMk/>
            <pc:sldMk cId="858888077" sldId="287"/>
            <ac:picMk id="7" creationId="{F735BAE8-F157-E442-DD13-8CBC1D944397}"/>
          </ac:picMkLst>
        </pc:picChg>
      </pc:sldChg>
      <pc:sldChg chg="addSp delSp modSp new">
        <pc:chgData name="Chloe Smelser" userId="S::tuo20025@temple.edu::eb630e92-5e9b-4b0b-a60b-e5d795cfdea3" providerId="AD" clId="Web-{2C5D6CE7-4240-E998-3B3F-FC338A3D05B4}" dt="2024-04-29T19:37:04.816" v="596"/>
        <pc:sldMkLst>
          <pc:docMk/>
          <pc:sldMk cId="2798659981" sldId="288"/>
        </pc:sldMkLst>
        <pc:spChg chg="del">
          <ac:chgData name="Chloe Smelser" userId="S::tuo20025@temple.edu::eb630e92-5e9b-4b0b-a60b-e5d795cfdea3" providerId="AD" clId="Web-{2C5D6CE7-4240-E998-3B3F-FC338A3D05B4}" dt="2024-04-29T19:37:04.816" v="596"/>
          <ac:spMkLst>
            <pc:docMk/>
            <pc:sldMk cId="2798659981" sldId="288"/>
            <ac:spMk id="2" creationId="{38078B32-D6DD-E8AE-69A0-F393A9348A62}"/>
          </ac:spMkLst>
        </pc:spChg>
        <pc:spChg chg="del">
          <ac:chgData name="Chloe Smelser" userId="S::tuo20025@temple.edu::eb630e92-5e9b-4b0b-a60b-e5d795cfdea3" providerId="AD" clId="Web-{2C5D6CE7-4240-E998-3B3F-FC338A3D05B4}" dt="2024-04-29T19:36:43.783" v="592"/>
          <ac:spMkLst>
            <pc:docMk/>
            <pc:sldMk cId="2798659981" sldId="288"/>
            <ac:spMk id="3" creationId="{542239D7-8AA2-7B44-D8A3-C6D11CA49EF2}"/>
          </ac:spMkLst>
        </pc:spChg>
        <pc:picChg chg="add mod ord">
          <ac:chgData name="Chloe Smelser" userId="S::tuo20025@temple.edu::eb630e92-5e9b-4b0b-a60b-e5d795cfdea3" providerId="AD" clId="Web-{2C5D6CE7-4240-E998-3B3F-FC338A3D05B4}" dt="2024-04-29T19:37:00.643" v="595" actId="1076"/>
          <ac:picMkLst>
            <pc:docMk/>
            <pc:sldMk cId="2798659981" sldId="288"/>
            <ac:picMk id="4" creationId="{DD7F1E31-D5A0-84EA-1A72-D365E5404B81}"/>
          </ac:picMkLst>
        </pc:picChg>
      </pc:sldChg>
      <pc:sldChg chg="new del">
        <pc:chgData name="Chloe Smelser" userId="S::tuo20025@temple.edu::eb630e92-5e9b-4b0b-a60b-e5d795cfdea3" providerId="AD" clId="Web-{2C5D6CE7-4240-E998-3B3F-FC338A3D05B4}" dt="2024-04-29T19:36:35.877" v="589"/>
        <pc:sldMkLst>
          <pc:docMk/>
          <pc:sldMk cId="3494836043" sldId="288"/>
        </pc:sldMkLst>
      </pc:sldChg>
      <pc:sldChg chg="modSp new">
        <pc:chgData name="Chloe Smelser" userId="S::tuo20025@temple.edu::eb630e92-5e9b-4b0b-a60b-e5d795cfdea3" providerId="AD" clId="Web-{2C5D6CE7-4240-E998-3B3F-FC338A3D05B4}" dt="2024-04-29T19:43:17.301" v="664" actId="20577"/>
        <pc:sldMkLst>
          <pc:docMk/>
          <pc:sldMk cId="1156649551" sldId="289"/>
        </pc:sldMkLst>
        <pc:spChg chg="mod">
          <ac:chgData name="Chloe Smelser" userId="S::tuo20025@temple.edu::eb630e92-5e9b-4b0b-a60b-e5d795cfdea3" providerId="AD" clId="Web-{2C5D6CE7-4240-E998-3B3F-FC338A3D05B4}" dt="2024-04-29T19:43:17.301" v="664" actId="20577"/>
          <ac:spMkLst>
            <pc:docMk/>
            <pc:sldMk cId="1156649551" sldId="289"/>
            <ac:spMk id="2" creationId="{38D6BD24-A953-A1BE-9FC0-572093712A81}"/>
          </ac:spMkLst>
        </pc:spChg>
      </pc:sldChg>
      <pc:sldChg chg="modSp add replId">
        <pc:chgData name="Chloe Smelser" userId="S::tuo20025@temple.edu::eb630e92-5e9b-4b0b-a60b-e5d795cfdea3" providerId="AD" clId="Web-{2C5D6CE7-4240-E998-3B3F-FC338A3D05B4}" dt="2024-04-29T20:03:39.483" v="1007" actId="20577"/>
        <pc:sldMkLst>
          <pc:docMk/>
          <pc:sldMk cId="4102459975" sldId="290"/>
        </pc:sldMkLst>
        <pc:spChg chg="mod">
          <ac:chgData name="Chloe Smelser" userId="S::tuo20025@temple.edu::eb630e92-5e9b-4b0b-a60b-e5d795cfdea3" providerId="AD" clId="Web-{2C5D6CE7-4240-E998-3B3F-FC338A3D05B4}" dt="2024-04-29T19:56:41.870" v="827" actId="20577"/>
          <ac:spMkLst>
            <pc:docMk/>
            <pc:sldMk cId="4102459975" sldId="290"/>
            <ac:spMk id="2" creationId="{8A5EFB4C-9A5D-E66D-A157-658EEB02F176}"/>
          </ac:spMkLst>
        </pc:spChg>
        <pc:spChg chg="mod">
          <ac:chgData name="Chloe Smelser" userId="S::tuo20025@temple.edu::eb630e92-5e9b-4b0b-a60b-e5d795cfdea3" providerId="AD" clId="Web-{2C5D6CE7-4240-E998-3B3F-FC338A3D05B4}" dt="2024-04-29T20:03:39.483" v="1007" actId="20577"/>
          <ac:spMkLst>
            <pc:docMk/>
            <pc:sldMk cId="4102459975" sldId="290"/>
            <ac:spMk id="3" creationId="{54F6EEE7-BBE6-AA07-ACB8-BF289748B1E1}"/>
          </ac:spMkLst>
        </pc:spChg>
      </pc:sldChg>
      <pc:sldChg chg="modSp new">
        <pc:chgData name="Chloe Smelser" userId="S::tuo20025@temple.edu::eb630e92-5e9b-4b0b-a60b-e5d795cfdea3" providerId="AD" clId="Web-{2C5D6CE7-4240-E998-3B3F-FC338A3D05B4}" dt="2024-04-29T20:00:17.036" v="997" actId="20577"/>
        <pc:sldMkLst>
          <pc:docMk/>
          <pc:sldMk cId="724133169" sldId="291"/>
        </pc:sldMkLst>
        <pc:spChg chg="mod">
          <ac:chgData name="Chloe Smelser" userId="S::tuo20025@temple.edu::eb630e92-5e9b-4b0b-a60b-e5d795cfdea3" providerId="AD" clId="Web-{2C5D6CE7-4240-E998-3B3F-FC338A3D05B4}" dt="2024-04-29T19:59:15.924" v="927" actId="20577"/>
          <ac:spMkLst>
            <pc:docMk/>
            <pc:sldMk cId="724133169" sldId="291"/>
            <ac:spMk id="2" creationId="{7A0176F6-6FE4-3AC5-50E0-1A4721B729BD}"/>
          </ac:spMkLst>
        </pc:spChg>
        <pc:spChg chg="mod">
          <ac:chgData name="Chloe Smelser" userId="S::tuo20025@temple.edu::eb630e92-5e9b-4b0b-a60b-e5d795cfdea3" providerId="AD" clId="Web-{2C5D6CE7-4240-E998-3B3F-FC338A3D05B4}" dt="2024-04-29T20:00:17.036" v="997" actId="20577"/>
          <ac:spMkLst>
            <pc:docMk/>
            <pc:sldMk cId="724133169" sldId="291"/>
            <ac:spMk id="3" creationId="{128CC423-66CD-475D-E44B-4ADF3E9D0F1E}"/>
          </ac:spMkLst>
        </pc:spChg>
      </pc:sldChg>
      <pc:sldChg chg="modSp new">
        <pc:chgData name="Chloe Smelser" userId="S::tuo20025@temple.edu::eb630e92-5e9b-4b0b-a60b-e5d795cfdea3" providerId="AD" clId="Web-{2C5D6CE7-4240-E998-3B3F-FC338A3D05B4}" dt="2024-04-29T20:45:59.649" v="1194" actId="20577"/>
        <pc:sldMkLst>
          <pc:docMk/>
          <pc:sldMk cId="2940668690" sldId="292"/>
        </pc:sldMkLst>
        <pc:spChg chg="mod">
          <ac:chgData name="Chloe Smelser" userId="S::tuo20025@temple.edu::eb630e92-5e9b-4b0b-a60b-e5d795cfdea3" providerId="AD" clId="Web-{2C5D6CE7-4240-E998-3B3F-FC338A3D05B4}" dt="2024-04-29T20:03:53.374" v="1031" actId="20577"/>
          <ac:spMkLst>
            <pc:docMk/>
            <pc:sldMk cId="2940668690" sldId="292"/>
            <ac:spMk id="2" creationId="{5AE997ED-7DDA-78D0-C005-FF63A24AB97B}"/>
          </ac:spMkLst>
        </pc:spChg>
        <pc:spChg chg="mod">
          <ac:chgData name="Chloe Smelser" userId="S::tuo20025@temple.edu::eb630e92-5e9b-4b0b-a60b-e5d795cfdea3" providerId="AD" clId="Web-{2C5D6CE7-4240-E998-3B3F-FC338A3D05B4}" dt="2024-04-29T20:45:59.649" v="1194" actId="20577"/>
          <ac:spMkLst>
            <pc:docMk/>
            <pc:sldMk cId="2940668690" sldId="292"/>
            <ac:spMk id="3" creationId="{484B9C5E-DF10-2BCF-7E62-057C78AAD060}"/>
          </ac:spMkLst>
        </pc:spChg>
      </pc:sldChg>
      <pc:sldChg chg="modSp new">
        <pc:chgData name="Chloe Smelser" userId="S::tuo20025@temple.edu::eb630e92-5e9b-4b0b-a60b-e5d795cfdea3" providerId="AD" clId="Web-{2C5D6CE7-4240-E998-3B3F-FC338A3D05B4}" dt="2024-04-29T20:47:56.641" v="1210" actId="20577"/>
        <pc:sldMkLst>
          <pc:docMk/>
          <pc:sldMk cId="3239097086" sldId="293"/>
        </pc:sldMkLst>
        <pc:spChg chg="mod">
          <ac:chgData name="Chloe Smelser" userId="S::tuo20025@temple.edu::eb630e92-5e9b-4b0b-a60b-e5d795cfdea3" providerId="AD" clId="Web-{2C5D6CE7-4240-E998-3B3F-FC338A3D05B4}" dt="2024-04-29T20:47:56.641" v="1210" actId="20577"/>
          <ac:spMkLst>
            <pc:docMk/>
            <pc:sldMk cId="3239097086" sldId="293"/>
            <ac:spMk id="2" creationId="{C232A8E2-F741-30ED-AD10-680BE150A7B8}"/>
          </ac:spMkLst>
        </pc:spChg>
      </pc:sldChg>
      <pc:sldChg chg="modSp new">
        <pc:chgData name="Chloe Smelser" userId="S::tuo20025@temple.edu::eb630e92-5e9b-4b0b-a60b-e5d795cfdea3" providerId="AD" clId="Web-{2C5D6CE7-4240-E998-3B3F-FC338A3D05B4}" dt="2024-04-29T20:48:37.784" v="1240" actId="20577"/>
        <pc:sldMkLst>
          <pc:docMk/>
          <pc:sldMk cId="2408677780" sldId="294"/>
        </pc:sldMkLst>
        <pc:spChg chg="mod">
          <ac:chgData name="Chloe Smelser" userId="S::tuo20025@temple.edu::eb630e92-5e9b-4b0b-a60b-e5d795cfdea3" providerId="AD" clId="Web-{2C5D6CE7-4240-E998-3B3F-FC338A3D05B4}" dt="2024-04-29T20:48:21.440" v="1219" actId="20577"/>
          <ac:spMkLst>
            <pc:docMk/>
            <pc:sldMk cId="2408677780" sldId="294"/>
            <ac:spMk id="2" creationId="{4A38D822-2784-D748-768B-DA3E1ABA5D29}"/>
          </ac:spMkLst>
        </pc:spChg>
        <pc:spChg chg="mod">
          <ac:chgData name="Chloe Smelser" userId="S::tuo20025@temple.edu::eb630e92-5e9b-4b0b-a60b-e5d795cfdea3" providerId="AD" clId="Web-{2C5D6CE7-4240-E998-3B3F-FC338A3D05B4}" dt="2024-04-29T20:48:37.784" v="1240" actId="20577"/>
          <ac:spMkLst>
            <pc:docMk/>
            <pc:sldMk cId="2408677780" sldId="294"/>
            <ac:spMk id="3" creationId="{74C9D066-0E9A-5BDC-FEA1-DF3D719D85D7}"/>
          </ac:spMkLst>
        </pc:spChg>
      </pc:sldChg>
    </pc:docChg>
  </pc:docChgLst>
  <pc:docChgLst>
    <pc:chgData name="Chloe Smelser" userId="S::tuo20025@temple.edu::eb630e92-5e9b-4b0b-a60b-e5d795cfdea3" providerId="AD" clId="Web-{222ACDDD-3030-35D2-AE8C-460D9665D35A}"/>
    <pc:docChg chg="addSld delSld modSld">
      <pc:chgData name="Chloe Smelser" userId="S::tuo20025@temple.edu::eb630e92-5e9b-4b0b-a60b-e5d795cfdea3" providerId="AD" clId="Web-{222ACDDD-3030-35D2-AE8C-460D9665D35A}" dt="2024-05-06T20:51:56.496" v="249"/>
      <pc:docMkLst>
        <pc:docMk/>
      </pc:docMkLst>
      <pc:sldChg chg="modNotes">
        <pc:chgData name="Chloe Smelser" userId="S::tuo20025@temple.edu::eb630e92-5e9b-4b0b-a60b-e5d795cfdea3" providerId="AD" clId="Web-{222ACDDD-3030-35D2-AE8C-460D9665D35A}" dt="2024-05-06T20:51:56.496" v="249"/>
        <pc:sldMkLst>
          <pc:docMk/>
          <pc:sldMk cId="0" sldId="260"/>
        </pc:sldMkLst>
      </pc:sldChg>
      <pc:sldChg chg="delSp">
        <pc:chgData name="Chloe Smelser" userId="S::tuo20025@temple.edu::eb630e92-5e9b-4b0b-a60b-e5d795cfdea3" providerId="AD" clId="Web-{222ACDDD-3030-35D2-AE8C-460D9665D35A}" dt="2024-05-06T19:13:43.870" v="235"/>
        <pc:sldMkLst>
          <pc:docMk/>
          <pc:sldMk cId="1803190710" sldId="276"/>
        </pc:sldMkLst>
        <pc:spChg chg="del">
          <ac:chgData name="Chloe Smelser" userId="S::tuo20025@temple.edu::eb630e92-5e9b-4b0b-a60b-e5d795cfdea3" providerId="AD" clId="Web-{222ACDDD-3030-35D2-AE8C-460D9665D35A}" dt="2024-05-06T19:13:43.870" v="235"/>
          <ac:spMkLst>
            <pc:docMk/>
            <pc:sldMk cId="1803190710" sldId="276"/>
            <ac:spMk id="5" creationId="{EC8939BD-1DE9-4300-DBBF-8D2D12CE0EF5}"/>
          </ac:spMkLst>
        </pc:spChg>
      </pc:sldChg>
      <pc:sldChg chg="add del">
        <pc:chgData name="Chloe Smelser" userId="S::tuo20025@temple.edu::eb630e92-5e9b-4b0b-a60b-e5d795cfdea3" providerId="AD" clId="Web-{222ACDDD-3030-35D2-AE8C-460D9665D35A}" dt="2024-05-06T19:18:50.340" v="238"/>
        <pc:sldMkLst>
          <pc:docMk/>
          <pc:sldMk cId="3874084666" sldId="279"/>
        </pc:sldMkLst>
      </pc:sldChg>
      <pc:sldChg chg="modSp">
        <pc:chgData name="Chloe Smelser" userId="S::tuo20025@temple.edu::eb630e92-5e9b-4b0b-a60b-e5d795cfdea3" providerId="AD" clId="Web-{222ACDDD-3030-35D2-AE8C-460D9665D35A}" dt="2024-05-06T16:56:24.587" v="2" actId="20577"/>
        <pc:sldMkLst>
          <pc:docMk/>
          <pc:sldMk cId="3714210929" sldId="283"/>
        </pc:sldMkLst>
        <pc:spChg chg="mod">
          <ac:chgData name="Chloe Smelser" userId="S::tuo20025@temple.edu::eb630e92-5e9b-4b0b-a60b-e5d795cfdea3" providerId="AD" clId="Web-{222ACDDD-3030-35D2-AE8C-460D9665D35A}" dt="2024-05-06T16:56:24.587" v="2" actId="20577"/>
          <ac:spMkLst>
            <pc:docMk/>
            <pc:sldMk cId="3714210929" sldId="283"/>
            <ac:spMk id="6" creationId="{74132107-FB7D-F143-7AE1-B3C3A1319C3D}"/>
          </ac:spMkLst>
        </pc:spChg>
      </pc:sldChg>
      <pc:sldChg chg="add del">
        <pc:chgData name="Chloe Smelser" userId="S::tuo20025@temple.edu::eb630e92-5e9b-4b0b-a60b-e5d795cfdea3" providerId="AD" clId="Web-{222ACDDD-3030-35D2-AE8C-460D9665D35A}" dt="2024-05-06T19:18:50.355" v="239"/>
        <pc:sldMkLst>
          <pc:docMk/>
          <pc:sldMk cId="2615069350" sldId="284"/>
        </pc:sldMkLst>
      </pc:sldChg>
      <pc:sldChg chg="addSp delSp modSp">
        <pc:chgData name="Chloe Smelser" userId="S::tuo20025@temple.edu::eb630e92-5e9b-4b0b-a60b-e5d795cfdea3" providerId="AD" clId="Web-{222ACDDD-3030-35D2-AE8C-460D9665D35A}" dt="2024-05-06T17:14:20.581" v="232" actId="1076"/>
        <pc:sldMkLst>
          <pc:docMk/>
          <pc:sldMk cId="4102459975" sldId="290"/>
        </pc:sldMkLst>
        <pc:spChg chg="mod">
          <ac:chgData name="Chloe Smelser" userId="S::tuo20025@temple.edu::eb630e92-5e9b-4b0b-a60b-e5d795cfdea3" providerId="AD" clId="Web-{222ACDDD-3030-35D2-AE8C-460D9665D35A}" dt="2024-05-06T17:13:34.705" v="223" actId="1076"/>
          <ac:spMkLst>
            <pc:docMk/>
            <pc:sldMk cId="4102459975" sldId="290"/>
            <ac:spMk id="2" creationId="{8A5EFB4C-9A5D-E66D-A157-658EEB02F176}"/>
          </ac:spMkLst>
        </pc:spChg>
        <pc:spChg chg="del">
          <ac:chgData name="Chloe Smelser" userId="S::tuo20025@temple.edu::eb630e92-5e9b-4b0b-a60b-e5d795cfdea3" providerId="AD" clId="Web-{222ACDDD-3030-35D2-AE8C-460D9665D35A}" dt="2024-05-06T17:13:38.158" v="224"/>
          <ac:spMkLst>
            <pc:docMk/>
            <pc:sldMk cId="4102459975" sldId="290"/>
            <ac:spMk id="3" creationId="{54F6EEE7-BBE6-AA07-ACB8-BF289748B1E1}"/>
          </ac:spMkLst>
        </pc:spChg>
        <pc:spChg chg="add del mod">
          <ac:chgData name="Chloe Smelser" userId="S::tuo20025@temple.edu::eb630e92-5e9b-4b0b-a60b-e5d795cfdea3" providerId="AD" clId="Web-{222ACDDD-3030-35D2-AE8C-460D9665D35A}" dt="2024-05-06T17:13:44.018" v="225"/>
          <ac:spMkLst>
            <pc:docMk/>
            <pc:sldMk cId="4102459975" sldId="290"/>
            <ac:spMk id="1232" creationId="{5AD69B06-B54E-AC88-FF2D-ECE3241D9074}"/>
          </ac:spMkLst>
        </pc:spChg>
        <pc:graphicFrameChg chg="add mod modGraphic">
          <ac:chgData name="Chloe Smelser" userId="S::tuo20025@temple.edu::eb630e92-5e9b-4b0b-a60b-e5d795cfdea3" providerId="AD" clId="Web-{222ACDDD-3030-35D2-AE8C-460D9665D35A}" dt="2024-05-06T17:14:20.581" v="232" actId="1076"/>
          <ac:graphicFrameMkLst>
            <pc:docMk/>
            <pc:sldMk cId="4102459975" sldId="290"/>
            <ac:graphicFrameMk id="4" creationId="{C2E6A25C-261B-97C5-12E1-8BB483C5EE12}"/>
          </ac:graphicFrameMkLst>
        </pc:graphicFrameChg>
      </pc:sldChg>
      <pc:sldChg chg="modSp">
        <pc:chgData name="Chloe Smelser" userId="S::tuo20025@temple.edu::eb630e92-5e9b-4b0b-a60b-e5d795cfdea3" providerId="AD" clId="Web-{222ACDDD-3030-35D2-AE8C-460D9665D35A}" dt="2024-05-06T16:57:01.165" v="6" actId="20577"/>
        <pc:sldMkLst>
          <pc:docMk/>
          <pc:sldMk cId="2940668690" sldId="292"/>
        </pc:sldMkLst>
        <pc:spChg chg="mod">
          <ac:chgData name="Chloe Smelser" userId="S::tuo20025@temple.edu::eb630e92-5e9b-4b0b-a60b-e5d795cfdea3" providerId="AD" clId="Web-{222ACDDD-3030-35D2-AE8C-460D9665D35A}" dt="2024-05-06T16:57:01.165" v="6" actId="20577"/>
          <ac:spMkLst>
            <pc:docMk/>
            <pc:sldMk cId="2940668690" sldId="292"/>
            <ac:spMk id="3" creationId="{484B9C5E-DF10-2BCF-7E62-057C78AAD060}"/>
          </ac:spMkLst>
        </pc:spChg>
      </pc:sldChg>
      <pc:sldChg chg="modSp">
        <pc:chgData name="Chloe Smelser" userId="S::tuo20025@temple.edu::eb630e92-5e9b-4b0b-a60b-e5d795cfdea3" providerId="AD" clId="Web-{222ACDDD-3030-35D2-AE8C-460D9665D35A}" dt="2024-05-06T17:09:30.328" v="138" actId="20577"/>
        <pc:sldMkLst>
          <pc:docMk/>
          <pc:sldMk cId="3239097086" sldId="293"/>
        </pc:sldMkLst>
        <pc:spChg chg="mod">
          <ac:chgData name="Chloe Smelser" userId="S::tuo20025@temple.edu::eb630e92-5e9b-4b0b-a60b-e5d795cfdea3" providerId="AD" clId="Web-{222ACDDD-3030-35D2-AE8C-460D9665D35A}" dt="2024-05-06T17:09:30.328" v="138" actId="20577"/>
          <ac:spMkLst>
            <pc:docMk/>
            <pc:sldMk cId="3239097086" sldId="293"/>
            <ac:spMk id="3" creationId="{3F89B253-BFE3-9639-FF59-12227DF03435}"/>
          </ac:spMkLst>
        </pc:spChg>
      </pc:sldChg>
      <pc:sldChg chg="modSp">
        <pc:chgData name="Chloe Smelser" userId="S::tuo20025@temple.edu::eb630e92-5e9b-4b0b-a60b-e5d795cfdea3" providerId="AD" clId="Web-{222ACDDD-3030-35D2-AE8C-460D9665D35A}" dt="2024-05-06T17:14:58.894" v="234" actId="20577"/>
        <pc:sldMkLst>
          <pc:docMk/>
          <pc:sldMk cId="2408677780" sldId="294"/>
        </pc:sldMkLst>
        <pc:spChg chg="mod">
          <ac:chgData name="Chloe Smelser" userId="S::tuo20025@temple.edu::eb630e92-5e9b-4b0b-a60b-e5d795cfdea3" providerId="AD" clId="Web-{222ACDDD-3030-35D2-AE8C-460D9665D35A}" dt="2024-05-06T17:14:58.894" v="234" actId="20577"/>
          <ac:spMkLst>
            <pc:docMk/>
            <pc:sldMk cId="2408677780" sldId="294"/>
            <ac:spMk id="3" creationId="{74C9D066-0E9A-5BDC-FEA1-DF3D719D85D7}"/>
          </ac:spMkLst>
        </pc:spChg>
      </pc:sldChg>
    </pc:docChg>
  </pc:docChgLst>
  <pc:docChgLst>
    <pc:chgData name="Stacy R. Phillips" userId="S::srklay@temple.edu::759fcead-5ff4-4262-9d28-e3c0eae4d504" providerId="AD" clId="Web-{7FB7C1A4-5CF1-49A9-A758-33F4F3C2DEE1}"/>
    <pc:docChg chg="modSld sldOrd">
      <pc:chgData name="Stacy R. Phillips" userId="S::srklay@temple.edu::759fcead-5ff4-4262-9d28-e3c0eae4d504" providerId="AD" clId="Web-{7FB7C1A4-5CF1-49A9-A758-33F4F3C2DEE1}" dt="2024-04-29T23:49:36.598" v="147" actId="20577"/>
      <pc:docMkLst>
        <pc:docMk/>
      </pc:docMkLst>
      <pc:sldChg chg="ord">
        <pc:chgData name="Stacy R. Phillips" userId="S::srklay@temple.edu::759fcead-5ff4-4262-9d28-e3c0eae4d504" providerId="AD" clId="Web-{7FB7C1A4-5CF1-49A9-A758-33F4F3C2DEE1}" dt="2024-04-29T23:44:41.543" v="0"/>
        <pc:sldMkLst>
          <pc:docMk/>
          <pc:sldMk cId="1803190710" sldId="276"/>
        </pc:sldMkLst>
      </pc:sldChg>
      <pc:sldChg chg="modSp">
        <pc:chgData name="Stacy R. Phillips" userId="S::srklay@temple.edu::759fcead-5ff4-4262-9d28-e3c0eae4d504" providerId="AD" clId="Web-{7FB7C1A4-5CF1-49A9-A758-33F4F3C2DEE1}" dt="2024-04-29T23:49:36.598" v="147" actId="20577"/>
        <pc:sldMkLst>
          <pc:docMk/>
          <pc:sldMk cId="284305763" sldId="280"/>
        </pc:sldMkLst>
        <pc:spChg chg="mod">
          <ac:chgData name="Stacy R. Phillips" userId="S::srklay@temple.edu::759fcead-5ff4-4262-9d28-e3c0eae4d504" providerId="AD" clId="Web-{7FB7C1A4-5CF1-49A9-A758-33F4F3C2DEE1}" dt="2024-04-29T23:49:36.598" v="147" actId="20577"/>
          <ac:spMkLst>
            <pc:docMk/>
            <pc:sldMk cId="284305763" sldId="280"/>
            <ac:spMk id="3" creationId="{54F6EEE7-BBE6-AA07-ACB8-BF289748B1E1}"/>
          </ac:spMkLst>
        </pc:spChg>
      </pc:sldChg>
      <pc:sldChg chg="modNotes">
        <pc:chgData name="Stacy R. Phillips" userId="S::srklay@temple.edu::759fcead-5ff4-4262-9d28-e3c0eae4d504" providerId="AD" clId="Web-{7FB7C1A4-5CF1-49A9-A758-33F4F3C2DEE1}" dt="2024-04-29T23:49:20.035" v="131"/>
        <pc:sldMkLst>
          <pc:docMk/>
          <pc:sldMk cId="2615069350" sldId="284"/>
        </pc:sldMkLst>
      </pc:sldChg>
      <pc:sldChg chg="ord modNotes">
        <pc:chgData name="Stacy R. Phillips" userId="S::srklay@temple.edu::759fcead-5ff4-4262-9d28-e3c0eae4d504" providerId="AD" clId="Web-{7FB7C1A4-5CF1-49A9-A758-33F4F3C2DEE1}" dt="2024-04-29T23:47:50.846" v="86"/>
        <pc:sldMkLst>
          <pc:docMk/>
          <pc:sldMk cId="2916387142" sldId="285"/>
        </pc:sldMkLst>
      </pc:sldChg>
      <pc:sldChg chg="modNotes">
        <pc:chgData name="Stacy R. Phillips" userId="S::srklay@temple.edu::759fcead-5ff4-4262-9d28-e3c0eae4d504" providerId="AD" clId="Web-{7FB7C1A4-5CF1-49A9-A758-33F4F3C2DEE1}" dt="2024-04-29T23:48:17.487" v="107"/>
        <pc:sldMkLst>
          <pc:docMk/>
          <pc:sldMk cId="2798659981" sldId="288"/>
        </pc:sldMkLst>
      </pc:sldChg>
      <pc:sldChg chg="modSp ord">
        <pc:chgData name="Stacy R. Phillips" userId="S::srklay@temple.edu::759fcead-5ff4-4262-9d28-e3c0eae4d504" providerId="AD" clId="Web-{7FB7C1A4-5CF1-49A9-A758-33F4F3C2DEE1}" dt="2024-04-29T23:46:56.172" v="56" actId="20577"/>
        <pc:sldMkLst>
          <pc:docMk/>
          <pc:sldMk cId="1156649551" sldId="289"/>
        </pc:sldMkLst>
        <pc:spChg chg="mod">
          <ac:chgData name="Stacy R. Phillips" userId="S::srklay@temple.edu::759fcead-5ff4-4262-9d28-e3c0eae4d504" providerId="AD" clId="Web-{7FB7C1A4-5CF1-49A9-A758-33F4F3C2DEE1}" dt="2024-04-29T23:46:56.172" v="56" actId="20577"/>
          <ac:spMkLst>
            <pc:docMk/>
            <pc:sldMk cId="1156649551" sldId="289"/>
            <ac:spMk id="3" creationId="{C489DB46-2990-EFCA-F96F-C15309694134}"/>
          </ac:spMkLst>
        </pc:spChg>
      </pc:sldChg>
    </pc:docChg>
  </pc:docChgLst>
  <pc:docChgLst>
    <pc:chgData name="Stacy R. Phillips" userId="S::srklay@temple.edu::759fcead-5ff4-4262-9d28-e3c0eae4d504" providerId="AD" clId="Web-{86EADC62-5335-4091-80C9-978763FE404B}"/>
    <pc:docChg chg="addSld delSld modSld">
      <pc:chgData name="Stacy R. Phillips" userId="S::srklay@temple.edu::759fcead-5ff4-4262-9d28-e3c0eae4d504" providerId="AD" clId="Web-{86EADC62-5335-4091-80C9-978763FE404B}" dt="2024-06-28T12:18:00.025" v="61" actId="1076"/>
      <pc:docMkLst>
        <pc:docMk/>
      </pc:docMkLst>
      <pc:sldChg chg="new del">
        <pc:chgData name="Stacy R. Phillips" userId="S::srklay@temple.edu::759fcead-5ff4-4262-9d28-e3c0eae4d504" providerId="AD" clId="Web-{86EADC62-5335-4091-80C9-978763FE404B}" dt="2024-06-28T12:03:34.238" v="26"/>
        <pc:sldMkLst>
          <pc:docMk/>
          <pc:sldMk cId="3940819207" sldId="329"/>
        </pc:sldMkLst>
      </pc:sldChg>
      <pc:sldChg chg="addSp delSp modSp new">
        <pc:chgData name="Stacy R. Phillips" userId="S::srklay@temple.edu::759fcead-5ff4-4262-9d28-e3c0eae4d504" providerId="AD" clId="Web-{86EADC62-5335-4091-80C9-978763FE404B}" dt="2024-06-28T12:18:00.025" v="61" actId="1076"/>
        <pc:sldMkLst>
          <pc:docMk/>
          <pc:sldMk cId="2954073624" sldId="330"/>
        </pc:sldMkLst>
        <pc:spChg chg="del mod">
          <ac:chgData name="Stacy R. Phillips" userId="S::srklay@temple.edu::759fcead-5ff4-4262-9d28-e3c0eae4d504" providerId="AD" clId="Web-{86EADC62-5335-4091-80C9-978763FE404B}" dt="2024-06-28T12:17:45.118" v="59"/>
          <ac:spMkLst>
            <pc:docMk/>
            <pc:sldMk cId="2954073624" sldId="330"/>
            <ac:spMk id="2" creationId="{D71EAF36-F06A-BC16-57C7-3131E9BB663D}"/>
          </ac:spMkLst>
        </pc:spChg>
        <pc:spChg chg="mod">
          <ac:chgData name="Stacy R. Phillips" userId="S::srklay@temple.edu::759fcead-5ff4-4262-9d28-e3c0eae4d504" providerId="AD" clId="Web-{86EADC62-5335-4091-80C9-978763FE404B}" dt="2024-06-28T12:17:56.290" v="60" actId="14100"/>
          <ac:spMkLst>
            <pc:docMk/>
            <pc:sldMk cId="2954073624" sldId="330"/>
            <ac:spMk id="3" creationId="{03959F40-539B-C34F-F578-12540DEDA3AC}"/>
          </ac:spMkLst>
        </pc:spChg>
        <pc:picChg chg="add mod">
          <ac:chgData name="Stacy R. Phillips" userId="S::srklay@temple.edu::759fcead-5ff4-4262-9d28-e3c0eae4d504" providerId="AD" clId="Web-{86EADC62-5335-4091-80C9-978763FE404B}" dt="2024-06-28T12:18:00.025" v="61" actId="1076"/>
          <ac:picMkLst>
            <pc:docMk/>
            <pc:sldMk cId="2954073624" sldId="330"/>
            <ac:picMk id="4" creationId="{7CEA6025-991A-E014-4480-EBB41129B932}"/>
          </ac:picMkLst>
        </pc:picChg>
      </pc:sldChg>
    </pc:docChg>
  </pc:docChgLst>
  <pc:docChgLst>
    <pc:chgData name="Chloe Smelser" userId="S::tuo20025@temple.edu::eb630e92-5e9b-4b0b-a60b-e5d795cfdea3" providerId="AD" clId="Web-{3A006107-4633-83DE-D12B-7FF4993DE18B}"/>
    <pc:docChg chg="modSld">
      <pc:chgData name="Chloe Smelser" userId="S::tuo20025@temple.edu::eb630e92-5e9b-4b0b-a60b-e5d795cfdea3" providerId="AD" clId="Web-{3A006107-4633-83DE-D12B-7FF4993DE18B}" dt="2024-07-08T20:25:22.189" v="11" actId="20577"/>
      <pc:docMkLst>
        <pc:docMk/>
      </pc:docMkLst>
      <pc:sldChg chg="modSp">
        <pc:chgData name="Chloe Smelser" userId="S::tuo20025@temple.edu::eb630e92-5e9b-4b0b-a60b-e5d795cfdea3" providerId="AD" clId="Web-{3A006107-4633-83DE-D12B-7FF4993DE18B}" dt="2024-07-08T19:48:07.783" v="4" actId="20577"/>
        <pc:sldMkLst>
          <pc:docMk/>
          <pc:sldMk cId="109857222" sldId="275"/>
        </pc:sldMkLst>
        <pc:spChg chg="mod">
          <ac:chgData name="Chloe Smelser" userId="S::tuo20025@temple.edu::eb630e92-5e9b-4b0b-a60b-e5d795cfdea3" providerId="AD" clId="Web-{3A006107-4633-83DE-D12B-7FF4993DE18B}" dt="2024-07-08T19:48:07.783" v="4" actId="20577"/>
          <ac:spMkLst>
            <pc:docMk/>
            <pc:sldMk cId="109857222" sldId="275"/>
            <ac:spMk id="2" creationId="{00000000-0000-0000-0000-000000000000}"/>
          </ac:spMkLst>
        </pc:spChg>
        <pc:spChg chg="mod">
          <ac:chgData name="Chloe Smelser" userId="S::tuo20025@temple.edu::eb630e92-5e9b-4b0b-a60b-e5d795cfdea3" providerId="AD" clId="Web-{3A006107-4633-83DE-D12B-7FF4993DE18B}" dt="2024-07-08T19:47:59.829" v="3" actId="20577"/>
          <ac:spMkLst>
            <pc:docMk/>
            <pc:sldMk cId="109857222" sldId="275"/>
            <ac:spMk id="3" creationId="{00000000-0000-0000-0000-000000000000}"/>
          </ac:spMkLst>
        </pc:spChg>
      </pc:sldChg>
      <pc:sldChg chg="modSp">
        <pc:chgData name="Chloe Smelser" userId="S::tuo20025@temple.edu::eb630e92-5e9b-4b0b-a60b-e5d795cfdea3" providerId="AD" clId="Web-{3A006107-4633-83DE-D12B-7FF4993DE18B}" dt="2024-07-08T19:48:13.596" v="5" actId="20577"/>
        <pc:sldMkLst>
          <pc:docMk/>
          <pc:sldMk cId="4195698401" sldId="277"/>
        </pc:sldMkLst>
        <pc:spChg chg="mod">
          <ac:chgData name="Chloe Smelser" userId="S::tuo20025@temple.edu::eb630e92-5e9b-4b0b-a60b-e5d795cfdea3" providerId="AD" clId="Web-{3A006107-4633-83DE-D12B-7FF4993DE18B}" dt="2024-07-08T19:48:13.596" v="5" actId="20577"/>
          <ac:spMkLst>
            <pc:docMk/>
            <pc:sldMk cId="4195698401" sldId="277"/>
            <ac:spMk id="2" creationId="{00000000-0000-0000-0000-000000000000}"/>
          </ac:spMkLst>
        </pc:spChg>
      </pc:sldChg>
      <pc:sldChg chg="modSp">
        <pc:chgData name="Chloe Smelser" userId="S::tuo20025@temple.edu::eb630e92-5e9b-4b0b-a60b-e5d795cfdea3" providerId="AD" clId="Web-{3A006107-4633-83DE-D12B-7FF4993DE18B}" dt="2024-07-08T20:25:22.189" v="11" actId="20577"/>
        <pc:sldMkLst>
          <pc:docMk/>
          <pc:sldMk cId="2310438566" sldId="317"/>
        </pc:sldMkLst>
        <pc:spChg chg="mod">
          <ac:chgData name="Chloe Smelser" userId="S::tuo20025@temple.edu::eb630e92-5e9b-4b0b-a60b-e5d795cfdea3" providerId="AD" clId="Web-{3A006107-4633-83DE-D12B-7FF4993DE18B}" dt="2024-07-08T20:25:22.189" v="11" actId="20577"/>
          <ac:spMkLst>
            <pc:docMk/>
            <pc:sldMk cId="2310438566" sldId="317"/>
            <ac:spMk id="3" creationId="{E736B227-FAA4-7ED3-06A4-2183F286FAC3}"/>
          </ac:spMkLst>
        </pc:spChg>
      </pc:sldChg>
    </pc:docChg>
  </pc:docChgLst>
  <pc:docChgLst>
    <pc:chgData name="Chloe Smelser" userId="S::tuo20025@temple.edu::eb630e92-5e9b-4b0b-a60b-e5d795cfdea3" providerId="AD" clId="Web-{CFEF8B23-AB62-5D83-C847-C15389FD5241}"/>
    <pc:docChg chg="delSld modSld">
      <pc:chgData name="Chloe Smelser" userId="S::tuo20025@temple.edu::eb630e92-5e9b-4b0b-a60b-e5d795cfdea3" providerId="AD" clId="Web-{CFEF8B23-AB62-5D83-C847-C15389FD5241}" dt="2024-04-24T18:37:57.757" v="9"/>
      <pc:docMkLst>
        <pc:docMk/>
      </pc:docMkLst>
      <pc:sldChg chg="del">
        <pc:chgData name="Chloe Smelser" userId="S::tuo20025@temple.edu::eb630e92-5e9b-4b0b-a60b-e5d795cfdea3" providerId="AD" clId="Web-{CFEF8B23-AB62-5D83-C847-C15389FD5241}" dt="2024-04-24T18:37:57.757" v="9"/>
        <pc:sldMkLst>
          <pc:docMk/>
          <pc:sldMk cId="3810836298" sldId="273"/>
        </pc:sldMkLst>
      </pc:sldChg>
      <pc:sldChg chg="modSp">
        <pc:chgData name="Chloe Smelser" userId="S::tuo20025@temple.edu::eb630e92-5e9b-4b0b-a60b-e5d795cfdea3" providerId="AD" clId="Web-{CFEF8B23-AB62-5D83-C847-C15389FD5241}" dt="2024-04-24T18:37:17.600" v="2" actId="20577"/>
        <pc:sldMkLst>
          <pc:docMk/>
          <pc:sldMk cId="1803190710" sldId="276"/>
        </pc:sldMkLst>
        <pc:spChg chg="mod">
          <ac:chgData name="Chloe Smelser" userId="S::tuo20025@temple.edu::eb630e92-5e9b-4b0b-a60b-e5d795cfdea3" providerId="AD" clId="Web-{CFEF8B23-AB62-5D83-C847-C15389FD5241}" dt="2024-04-24T18:37:17.600" v="2" actId="20577"/>
          <ac:spMkLst>
            <pc:docMk/>
            <pc:sldMk cId="1803190710" sldId="276"/>
            <ac:spMk id="3" creationId="{68853902-728A-8031-5F9E-F5288AC80F25}"/>
          </ac:spMkLst>
        </pc:spChg>
      </pc:sldChg>
      <pc:sldChg chg="modSp">
        <pc:chgData name="Chloe Smelser" userId="S::tuo20025@temple.edu::eb630e92-5e9b-4b0b-a60b-e5d795cfdea3" providerId="AD" clId="Web-{CFEF8B23-AB62-5D83-C847-C15389FD5241}" dt="2024-04-24T18:37:54.273" v="8" actId="20577"/>
        <pc:sldMkLst>
          <pc:docMk/>
          <pc:sldMk cId="284305763" sldId="280"/>
        </pc:sldMkLst>
        <pc:spChg chg="mod">
          <ac:chgData name="Chloe Smelser" userId="S::tuo20025@temple.edu::eb630e92-5e9b-4b0b-a60b-e5d795cfdea3" providerId="AD" clId="Web-{CFEF8B23-AB62-5D83-C847-C15389FD5241}" dt="2024-04-24T18:37:54.273" v="8" actId="20577"/>
          <ac:spMkLst>
            <pc:docMk/>
            <pc:sldMk cId="284305763" sldId="280"/>
            <ac:spMk id="2" creationId="{8A5EFB4C-9A5D-E66D-A157-658EEB02F176}"/>
          </ac:spMkLst>
        </pc:spChg>
      </pc:sldChg>
    </pc:docChg>
  </pc:docChgLst>
  <pc:docChgLst>
    <pc:chgData name="Genesis Ivette Camacho" userId="S::tur84203@temple.edu::e5d03233-d863-4fcd-93a9-dea461f7f44c" providerId="AD" clId="Web-{18DD1EEC-D444-43F5-B816-FFD88A900736}"/>
    <pc:docChg chg="addSld delSld modSld">
      <pc:chgData name="Genesis Ivette Camacho" userId="S::tur84203@temple.edu::e5d03233-d863-4fcd-93a9-dea461f7f44c" providerId="AD" clId="Web-{18DD1EEC-D444-43F5-B816-FFD88A900736}" dt="2024-09-23T18:36:38.079" v="25"/>
      <pc:docMkLst>
        <pc:docMk/>
      </pc:docMkLst>
      <pc:sldChg chg="modSp del">
        <pc:chgData name="Genesis Ivette Camacho" userId="S::tur84203@temple.edu::e5d03233-d863-4fcd-93a9-dea461f7f44c" providerId="AD" clId="Web-{18DD1EEC-D444-43F5-B816-FFD88A900736}" dt="2024-09-23T18:06:35.090" v="7"/>
        <pc:sldMkLst>
          <pc:docMk/>
          <pc:sldMk cId="1803190710" sldId="276"/>
        </pc:sldMkLst>
        <pc:spChg chg="mod">
          <ac:chgData name="Genesis Ivette Camacho" userId="S::tur84203@temple.edu::e5d03233-d863-4fcd-93a9-dea461f7f44c" providerId="AD" clId="Web-{18DD1EEC-D444-43F5-B816-FFD88A900736}" dt="2024-09-23T18:06:33.496" v="6" actId="20577"/>
          <ac:spMkLst>
            <pc:docMk/>
            <pc:sldMk cId="1803190710" sldId="276"/>
            <ac:spMk id="3" creationId="{68853902-728A-8031-5F9E-F5288AC80F25}"/>
          </ac:spMkLst>
        </pc:spChg>
      </pc:sldChg>
      <pc:sldChg chg="modNotes">
        <pc:chgData name="Genesis Ivette Camacho" userId="S::tur84203@temple.edu::e5d03233-d863-4fcd-93a9-dea461f7f44c" providerId="AD" clId="Web-{18DD1EEC-D444-43F5-B816-FFD88A900736}" dt="2024-09-23T18:36:38.079" v="25"/>
        <pc:sldMkLst>
          <pc:docMk/>
          <pc:sldMk cId="3239097086" sldId="293"/>
        </pc:sldMkLst>
      </pc:sldChg>
      <pc:sldChg chg="modSp">
        <pc:chgData name="Genesis Ivette Camacho" userId="S::tur84203@temple.edu::e5d03233-d863-4fcd-93a9-dea461f7f44c" providerId="AD" clId="Web-{18DD1EEC-D444-43F5-B816-FFD88A900736}" dt="2024-09-23T18:10:02.082" v="17" actId="20577"/>
        <pc:sldMkLst>
          <pc:docMk/>
          <pc:sldMk cId="822187977" sldId="312"/>
        </pc:sldMkLst>
        <pc:spChg chg="mod">
          <ac:chgData name="Genesis Ivette Camacho" userId="S::tur84203@temple.edu::e5d03233-d863-4fcd-93a9-dea461f7f44c" providerId="AD" clId="Web-{18DD1EEC-D444-43F5-B816-FFD88A900736}" dt="2024-09-23T18:10:02.082" v="17" actId="20577"/>
          <ac:spMkLst>
            <pc:docMk/>
            <pc:sldMk cId="822187977" sldId="312"/>
            <ac:spMk id="3" creationId="{DE40E335-2F20-4AC4-B94A-2FB27ECCC029}"/>
          </ac:spMkLst>
        </pc:spChg>
      </pc:sldChg>
      <pc:sldChg chg="modSp">
        <pc:chgData name="Genesis Ivette Camacho" userId="S::tur84203@temple.edu::e5d03233-d863-4fcd-93a9-dea461f7f44c" providerId="AD" clId="Web-{18DD1EEC-D444-43F5-B816-FFD88A900736}" dt="2024-09-23T18:09:01.377" v="11" actId="20577"/>
        <pc:sldMkLst>
          <pc:docMk/>
          <pc:sldMk cId="3821747773" sldId="325"/>
        </pc:sldMkLst>
        <pc:spChg chg="mod">
          <ac:chgData name="Genesis Ivette Camacho" userId="S::tur84203@temple.edu::e5d03233-d863-4fcd-93a9-dea461f7f44c" providerId="AD" clId="Web-{18DD1EEC-D444-43F5-B816-FFD88A900736}" dt="2024-09-23T18:09:01.377" v="11" actId="20577"/>
          <ac:spMkLst>
            <pc:docMk/>
            <pc:sldMk cId="3821747773" sldId="325"/>
            <ac:spMk id="3" creationId="{755B570E-8B1F-3492-780D-263547AADAE6}"/>
          </ac:spMkLst>
        </pc:spChg>
      </pc:sldChg>
      <pc:sldChg chg="modSp new">
        <pc:chgData name="Genesis Ivette Camacho" userId="S::tur84203@temple.edu::e5d03233-d863-4fcd-93a9-dea461f7f44c" providerId="AD" clId="Web-{18DD1EEC-D444-43F5-B816-FFD88A900736}" dt="2024-09-23T18:06:25.746" v="3" actId="20577"/>
        <pc:sldMkLst>
          <pc:docMk/>
          <pc:sldMk cId="122289197" sldId="331"/>
        </pc:sldMkLst>
        <pc:spChg chg="mod">
          <ac:chgData name="Genesis Ivette Camacho" userId="S::tur84203@temple.edu::e5d03233-d863-4fcd-93a9-dea461f7f44c" providerId="AD" clId="Web-{18DD1EEC-D444-43F5-B816-FFD88A900736}" dt="2024-09-23T18:06:14.261" v="1" actId="20577"/>
          <ac:spMkLst>
            <pc:docMk/>
            <pc:sldMk cId="122289197" sldId="331"/>
            <ac:spMk id="2" creationId="{4B3A1586-52D0-F419-C30A-B47609BCC127}"/>
          </ac:spMkLst>
        </pc:spChg>
        <pc:spChg chg="mod">
          <ac:chgData name="Genesis Ivette Camacho" userId="S::tur84203@temple.edu::e5d03233-d863-4fcd-93a9-dea461f7f44c" providerId="AD" clId="Web-{18DD1EEC-D444-43F5-B816-FFD88A900736}" dt="2024-09-23T18:06:25.746" v="3" actId="20577"/>
          <ac:spMkLst>
            <pc:docMk/>
            <pc:sldMk cId="122289197" sldId="331"/>
            <ac:spMk id="3" creationId="{6B045E47-5846-5DA2-0848-0A8018EB529E}"/>
          </ac:spMkLst>
        </pc:spChg>
      </pc:sldChg>
    </pc:docChg>
  </pc:docChgLst>
  <pc:docChgLst>
    <pc:chgData name="Chloe Smelser" userId="S::tuo20025@temple.edu::eb630e92-5e9b-4b0b-a60b-e5d795cfdea3" providerId="AD" clId="Web-{7638516E-CDDA-4A91-5D4A-BA4F780B5375}"/>
    <pc:docChg chg="addSld delSld modSld sldOrd">
      <pc:chgData name="Chloe Smelser" userId="S::tuo20025@temple.edu::eb630e92-5e9b-4b0b-a60b-e5d795cfdea3" providerId="AD" clId="Web-{7638516E-CDDA-4A91-5D4A-BA4F780B5375}" dt="2024-06-10T20:17:56.346" v="204" actId="20577"/>
      <pc:docMkLst>
        <pc:docMk/>
      </pc:docMkLst>
      <pc:sldChg chg="modSp">
        <pc:chgData name="Chloe Smelser" userId="S::tuo20025@temple.edu::eb630e92-5e9b-4b0b-a60b-e5d795cfdea3" providerId="AD" clId="Web-{7638516E-CDDA-4A91-5D4A-BA4F780B5375}" dt="2024-06-10T19:37:24.915" v="1" actId="20577"/>
        <pc:sldMkLst>
          <pc:docMk/>
          <pc:sldMk cId="109857222" sldId="275"/>
        </pc:sldMkLst>
        <pc:spChg chg="mod">
          <ac:chgData name="Chloe Smelser" userId="S::tuo20025@temple.edu::eb630e92-5e9b-4b0b-a60b-e5d795cfdea3" providerId="AD" clId="Web-{7638516E-CDDA-4A91-5D4A-BA4F780B5375}" dt="2024-06-10T19:37:20.571" v="0" actId="20577"/>
          <ac:spMkLst>
            <pc:docMk/>
            <pc:sldMk cId="109857222" sldId="275"/>
            <ac:spMk id="2" creationId="{00000000-0000-0000-0000-000000000000}"/>
          </ac:spMkLst>
        </pc:spChg>
        <pc:spChg chg="mod">
          <ac:chgData name="Chloe Smelser" userId="S::tuo20025@temple.edu::eb630e92-5e9b-4b0b-a60b-e5d795cfdea3" providerId="AD" clId="Web-{7638516E-CDDA-4A91-5D4A-BA4F780B5375}" dt="2024-06-10T19:37:24.915" v="1" actId="20577"/>
          <ac:spMkLst>
            <pc:docMk/>
            <pc:sldMk cId="109857222" sldId="275"/>
            <ac:spMk id="3" creationId="{00000000-0000-0000-0000-000000000000}"/>
          </ac:spMkLst>
        </pc:spChg>
      </pc:sldChg>
      <pc:sldChg chg="modSp modNotes">
        <pc:chgData name="Chloe Smelser" userId="S::tuo20025@temple.edu::eb630e92-5e9b-4b0b-a60b-e5d795cfdea3" providerId="AD" clId="Web-{7638516E-CDDA-4A91-5D4A-BA4F780B5375}" dt="2024-06-10T19:46:37.944" v="60"/>
        <pc:sldMkLst>
          <pc:docMk/>
          <pc:sldMk cId="4195698401" sldId="277"/>
        </pc:sldMkLst>
        <pc:spChg chg="mod">
          <ac:chgData name="Chloe Smelser" userId="S::tuo20025@temple.edu::eb630e92-5e9b-4b0b-a60b-e5d795cfdea3" providerId="AD" clId="Web-{7638516E-CDDA-4A91-5D4A-BA4F780B5375}" dt="2024-06-10T19:37:31.962" v="2" actId="20577"/>
          <ac:spMkLst>
            <pc:docMk/>
            <pc:sldMk cId="4195698401" sldId="277"/>
            <ac:spMk id="2" creationId="{00000000-0000-0000-0000-000000000000}"/>
          </ac:spMkLst>
        </pc:spChg>
        <pc:spChg chg="mod">
          <ac:chgData name="Chloe Smelser" userId="S::tuo20025@temple.edu::eb630e92-5e9b-4b0b-a60b-e5d795cfdea3" providerId="AD" clId="Web-{7638516E-CDDA-4A91-5D4A-BA4F780B5375}" dt="2024-06-10T19:38:46.535" v="9" actId="14100"/>
          <ac:spMkLst>
            <pc:docMk/>
            <pc:sldMk cId="4195698401" sldId="277"/>
            <ac:spMk id="4" creationId="{62E3CDAD-6312-4248-936F-1E4D984F62C4}"/>
          </ac:spMkLst>
        </pc:spChg>
        <pc:spChg chg="mod">
          <ac:chgData name="Chloe Smelser" userId="S::tuo20025@temple.edu::eb630e92-5e9b-4b0b-a60b-e5d795cfdea3" providerId="AD" clId="Web-{7638516E-CDDA-4A91-5D4A-BA4F780B5375}" dt="2024-06-10T19:38:42.769" v="8" actId="14100"/>
          <ac:spMkLst>
            <pc:docMk/>
            <pc:sldMk cId="4195698401" sldId="277"/>
            <ac:spMk id="6" creationId="{A0BCB561-AC51-7040-9514-F9B06560A69D}"/>
          </ac:spMkLst>
        </pc:spChg>
      </pc:sldChg>
      <pc:sldChg chg="ord">
        <pc:chgData name="Chloe Smelser" userId="S::tuo20025@temple.edu::eb630e92-5e9b-4b0b-a60b-e5d795cfdea3" providerId="AD" clId="Web-{7638516E-CDDA-4A91-5D4A-BA4F780B5375}" dt="2024-06-10T19:57:47.673" v="98"/>
        <pc:sldMkLst>
          <pc:docMk/>
          <pc:sldMk cId="3874084666" sldId="279"/>
        </pc:sldMkLst>
      </pc:sldChg>
      <pc:sldChg chg="ord">
        <pc:chgData name="Chloe Smelser" userId="S::tuo20025@temple.edu::eb630e92-5e9b-4b0b-a60b-e5d795cfdea3" providerId="AD" clId="Web-{7638516E-CDDA-4A91-5D4A-BA4F780B5375}" dt="2024-06-10T19:57:47.673" v="99"/>
        <pc:sldMkLst>
          <pc:docMk/>
          <pc:sldMk cId="2615069350" sldId="284"/>
        </pc:sldMkLst>
      </pc:sldChg>
      <pc:sldChg chg="modSp ord modNotes">
        <pc:chgData name="Chloe Smelser" userId="S::tuo20025@temple.edu::eb630e92-5e9b-4b0b-a60b-e5d795cfdea3" providerId="AD" clId="Web-{7638516E-CDDA-4A91-5D4A-BA4F780B5375}" dt="2024-06-10T19:52:04.691" v="95" actId="14100"/>
        <pc:sldMkLst>
          <pc:docMk/>
          <pc:sldMk cId="2916387142" sldId="285"/>
        </pc:sldMkLst>
        <pc:spChg chg="mod">
          <ac:chgData name="Chloe Smelser" userId="S::tuo20025@temple.edu::eb630e92-5e9b-4b0b-a60b-e5d795cfdea3" providerId="AD" clId="Web-{7638516E-CDDA-4A91-5D4A-BA4F780B5375}" dt="2024-06-10T19:52:04.691" v="95" actId="14100"/>
          <ac:spMkLst>
            <pc:docMk/>
            <pc:sldMk cId="2916387142" sldId="285"/>
            <ac:spMk id="3" creationId="{CE6FFC99-4ABE-1F6E-8D1D-ED6AB6521D62}"/>
          </ac:spMkLst>
        </pc:spChg>
      </pc:sldChg>
      <pc:sldChg chg="ord modNotes">
        <pc:chgData name="Chloe Smelser" userId="S::tuo20025@temple.edu::eb630e92-5e9b-4b0b-a60b-e5d795cfdea3" providerId="AD" clId="Web-{7638516E-CDDA-4A91-5D4A-BA4F780B5375}" dt="2024-06-10T19:46:44.163" v="65"/>
        <pc:sldMkLst>
          <pc:docMk/>
          <pc:sldMk cId="2798659981" sldId="288"/>
        </pc:sldMkLst>
      </pc:sldChg>
      <pc:sldChg chg="modNotes">
        <pc:chgData name="Chloe Smelser" userId="S::tuo20025@temple.edu::eb630e92-5e9b-4b0b-a60b-e5d795cfdea3" providerId="AD" clId="Web-{7638516E-CDDA-4A91-5D4A-BA4F780B5375}" dt="2024-06-10T19:47:17.727" v="88"/>
        <pc:sldMkLst>
          <pc:docMk/>
          <pc:sldMk cId="1156649551" sldId="289"/>
        </pc:sldMkLst>
      </pc:sldChg>
      <pc:sldChg chg="modSp">
        <pc:chgData name="Chloe Smelser" userId="S::tuo20025@temple.edu::eb630e92-5e9b-4b0b-a60b-e5d795cfdea3" providerId="AD" clId="Web-{7638516E-CDDA-4A91-5D4A-BA4F780B5375}" dt="2024-06-10T19:47:47.431" v="92" actId="1076"/>
        <pc:sldMkLst>
          <pc:docMk/>
          <pc:sldMk cId="724133169" sldId="291"/>
        </pc:sldMkLst>
        <pc:spChg chg="mod">
          <ac:chgData name="Chloe Smelser" userId="S::tuo20025@temple.edu::eb630e92-5e9b-4b0b-a60b-e5d795cfdea3" providerId="AD" clId="Web-{7638516E-CDDA-4A91-5D4A-BA4F780B5375}" dt="2024-06-10T19:47:47.416" v="91" actId="1076"/>
          <ac:spMkLst>
            <pc:docMk/>
            <pc:sldMk cId="724133169" sldId="291"/>
            <ac:spMk id="2" creationId="{7A0176F6-6FE4-3AC5-50E0-1A4721B729BD}"/>
          </ac:spMkLst>
        </pc:spChg>
        <pc:spChg chg="mod">
          <ac:chgData name="Chloe Smelser" userId="S::tuo20025@temple.edu::eb630e92-5e9b-4b0b-a60b-e5d795cfdea3" providerId="AD" clId="Web-{7638516E-CDDA-4A91-5D4A-BA4F780B5375}" dt="2024-06-10T19:47:47.431" v="92" actId="1076"/>
          <ac:spMkLst>
            <pc:docMk/>
            <pc:sldMk cId="724133169" sldId="291"/>
            <ac:spMk id="3" creationId="{128CC423-66CD-475D-E44B-4ADF3E9D0F1E}"/>
          </ac:spMkLst>
        </pc:spChg>
      </pc:sldChg>
      <pc:sldChg chg="modSp">
        <pc:chgData name="Chloe Smelser" userId="S::tuo20025@temple.edu::eb630e92-5e9b-4b0b-a60b-e5d795cfdea3" providerId="AD" clId="Web-{7638516E-CDDA-4A91-5D4A-BA4F780B5375}" dt="2024-06-10T19:48:15.151" v="93" actId="1076"/>
        <pc:sldMkLst>
          <pc:docMk/>
          <pc:sldMk cId="2940668690" sldId="292"/>
        </pc:sldMkLst>
        <pc:spChg chg="mod">
          <ac:chgData name="Chloe Smelser" userId="S::tuo20025@temple.edu::eb630e92-5e9b-4b0b-a60b-e5d795cfdea3" providerId="AD" clId="Web-{7638516E-CDDA-4A91-5D4A-BA4F780B5375}" dt="2024-06-10T19:48:15.151" v="93" actId="1076"/>
          <ac:spMkLst>
            <pc:docMk/>
            <pc:sldMk cId="2940668690" sldId="292"/>
            <ac:spMk id="2" creationId="{5AE997ED-7DDA-78D0-C005-FF63A24AB97B}"/>
          </ac:spMkLst>
        </pc:spChg>
        <pc:spChg chg="mod">
          <ac:chgData name="Chloe Smelser" userId="S::tuo20025@temple.edu::eb630e92-5e9b-4b0b-a60b-e5d795cfdea3" providerId="AD" clId="Web-{7638516E-CDDA-4A91-5D4A-BA4F780B5375}" dt="2024-06-10T19:45:07.894" v="41" actId="1076"/>
          <ac:spMkLst>
            <pc:docMk/>
            <pc:sldMk cId="2940668690" sldId="292"/>
            <ac:spMk id="3" creationId="{484B9C5E-DF10-2BCF-7E62-057C78AAD060}"/>
          </ac:spMkLst>
        </pc:spChg>
      </pc:sldChg>
      <pc:sldChg chg="modSp">
        <pc:chgData name="Chloe Smelser" userId="S::tuo20025@temple.edu::eb630e92-5e9b-4b0b-a60b-e5d795cfdea3" providerId="AD" clId="Web-{7638516E-CDDA-4A91-5D4A-BA4F780B5375}" dt="2024-06-10T19:45:18.332" v="45" actId="1076"/>
        <pc:sldMkLst>
          <pc:docMk/>
          <pc:sldMk cId="3239097086" sldId="293"/>
        </pc:sldMkLst>
        <pc:spChg chg="mod">
          <ac:chgData name="Chloe Smelser" userId="S::tuo20025@temple.edu::eb630e92-5e9b-4b0b-a60b-e5d795cfdea3" providerId="AD" clId="Web-{7638516E-CDDA-4A91-5D4A-BA4F780B5375}" dt="2024-06-10T19:45:18.316" v="44" actId="1076"/>
          <ac:spMkLst>
            <pc:docMk/>
            <pc:sldMk cId="3239097086" sldId="293"/>
            <ac:spMk id="2" creationId="{C232A8E2-F741-30ED-AD10-680BE150A7B8}"/>
          </ac:spMkLst>
        </pc:spChg>
        <pc:spChg chg="mod">
          <ac:chgData name="Chloe Smelser" userId="S::tuo20025@temple.edu::eb630e92-5e9b-4b0b-a60b-e5d795cfdea3" providerId="AD" clId="Web-{7638516E-CDDA-4A91-5D4A-BA4F780B5375}" dt="2024-06-10T19:45:18.332" v="45" actId="1076"/>
          <ac:spMkLst>
            <pc:docMk/>
            <pc:sldMk cId="3239097086" sldId="293"/>
            <ac:spMk id="3" creationId="{3F89B253-BFE3-9639-FF59-12227DF03435}"/>
          </ac:spMkLst>
        </pc:spChg>
      </pc:sldChg>
      <pc:sldChg chg="modSp">
        <pc:chgData name="Chloe Smelser" userId="S::tuo20025@temple.edu::eb630e92-5e9b-4b0b-a60b-e5d795cfdea3" providerId="AD" clId="Web-{7638516E-CDDA-4A91-5D4A-BA4F780B5375}" dt="2024-06-10T19:48:26.433" v="94" actId="1076"/>
        <pc:sldMkLst>
          <pc:docMk/>
          <pc:sldMk cId="2408677780" sldId="294"/>
        </pc:sldMkLst>
        <pc:spChg chg="mod">
          <ac:chgData name="Chloe Smelser" userId="S::tuo20025@temple.edu::eb630e92-5e9b-4b0b-a60b-e5d795cfdea3" providerId="AD" clId="Web-{7638516E-CDDA-4A91-5D4A-BA4F780B5375}" dt="2024-06-10T19:48:26.433" v="94" actId="1076"/>
          <ac:spMkLst>
            <pc:docMk/>
            <pc:sldMk cId="2408677780" sldId="294"/>
            <ac:spMk id="2" creationId="{4A38D822-2784-D748-768B-DA3E1ABA5D29}"/>
          </ac:spMkLst>
        </pc:spChg>
        <pc:spChg chg="mod">
          <ac:chgData name="Chloe Smelser" userId="S::tuo20025@temple.edu::eb630e92-5e9b-4b0b-a60b-e5d795cfdea3" providerId="AD" clId="Web-{7638516E-CDDA-4A91-5D4A-BA4F780B5375}" dt="2024-06-10T19:45:30.426" v="48" actId="1076"/>
          <ac:spMkLst>
            <pc:docMk/>
            <pc:sldMk cId="2408677780" sldId="294"/>
            <ac:spMk id="3" creationId="{74C9D066-0E9A-5BDC-FEA1-DF3D719D85D7}"/>
          </ac:spMkLst>
        </pc:spChg>
      </pc:sldChg>
      <pc:sldChg chg="modNotes">
        <pc:chgData name="Chloe Smelser" userId="S::tuo20025@temple.edu::eb630e92-5e9b-4b0b-a60b-e5d795cfdea3" providerId="AD" clId="Web-{7638516E-CDDA-4A91-5D4A-BA4F780B5375}" dt="2024-06-10T19:47:33.665" v="90"/>
        <pc:sldMkLst>
          <pc:docMk/>
          <pc:sldMk cId="499384329" sldId="295"/>
        </pc:sldMkLst>
      </pc:sldChg>
      <pc:sldChg chg="modSp modNotes">
        <pc:chgData name="Chloe Smelser" userId="S::tuo20025@temple.edu::eb630e92-5e9b-4b0b-a60b-e5d795cfdea3" providerId="AD" clId="Web-{7638516E-CDDA-4A91-5D4A-BA4F780B5375}" dt="2024-06-10T19:47:09.711" v="85"/>
        <pc:sldMkLst>
          <pc:docMk/>
          <pc:sldMk cId="3657498930" sldId="296"/>
        </pc:sldMkLst>
        <pc:spChg chg="mod">
          <ac:chgData name="Chloe Smelser" userId="S::tuo20025@temple.edu::eb630e92-5e9b-4b0b-a60b-e5d795cfdea3" providerId="AD" clId="Web-{7638516E-CDDA-4A91-5D4A-BA4F780B5375}" dt="2024-06-10T19:41:28.651" v="33" actId="1076"/>
          <ac:spMkLst>
            <pc:docMk/>
            <pc:sldMk cId="3657498930" sldId="296"/>
            <ac:spMk id="2" creationId="{565CCDE7-A41B-D1C5-E115-B8E551A95192}"/>
          </ac:spMkLst>
        </pc:spChg>
      </pc:sldChg>
      <pc:sldChg chg="modNotes">
        <pc:chgData name="Chloe Smelser" userId="S::tuo20025@temple.edu::eb630e92-5e9b-4b0b-a60b-e5d795cfdea3" providerId="AD" clId="Web-{7638516E-CDDA-4A91-5D4A-BA4F780B5375}" dt="2024-06-10T19:46:57.461" v="79"/>
        <pc:sldMkLst>
          <pc:docMk/>
          <pc:sldMk cId="2826148218" sldId="298"/>
        </pc:sldMkLst>
      </pc:sldChg>
      <pc:sldChg chg="modSp modNotes">
        <pc:chgData name="Chloe Smelser" userId="S::tuo20025@temple.edu::eb630e92-5e9b-4b0b-a60b-e5d795cfdea3" providerId="AD" clId="Web-{7638516E-CDDA-4A91-5D4A-BA4F780B5375}" dt="2024-06-10T19:46:56.211" v="77"/>
        <pc:sldMkLst>
          <pc:docMk/>
          <pc:sldMk cId="377015211" sldId="299"/>
        </pc:sldMkLst>
        <pc:spChg chg="mod">
          <ac:chgData name="Chloe Smelser" userId="S::tuo20025@temple.edu::eb630e92-5e9b-4b0b-a60b-e5d795cfdea3" providerId="AD" clId="Web-{7638516E-CDDA-4A91-5D4A-BA4F780B5375}" dt="2024-06-10T19:39:08.567" v="11" actId="20577"/>
          <ac:spMkLst>
            <pc:docMk/>
            <pc:sldMk cId="377015211" sldId="299"/>
            <ac:spMk id="2" creationId="{5FC66F91-3F7A-5682-60BD-A873494295CF}"/>
          </ac:spMkLst>
        </pc:spChg>
      </pc:sldChg>
      <pc:sldChg chg="modSp modNotes">
        <pc:chgData name="Chloe Smelser" userId="S::tuo20025@temple.edu::eb630e92-5e9b-4b0b-a60b-e5d795cfdea3" providerId="AD" clId="Web-{7638516E-CDDA-4A91-5D4A-BA4F780B5375}" dt="2024-06-10T19:46:59.664" v="81"/>
        <pc:sldMkLst>
          <pc:docMk/>
          <pc:sldMk cId="3885047044" sldId="300"/>
        </pc:sldMkLst>
        <pc:spChg chg="mod">
          <ac:chgData name="Chloe Smelser" userId="S::tuo20025@temple.edu::eb630e92-5e9b-4b0b-a60b-e5d795cfdea3" providerId="AD" clId="Web-{7638516E-CDDA-4A91-5D4A-BA4F780B5375}" dt="2024-06-10T19:41:12.603" v="31" actId="20577"/>
          <ac:spMkLst>
            <pc:docMk/>
            <pc:sldMk cId="3885047044" sldId="300"/>
            <ac:spMk id="2" creationId="{74B2BE69-F429-58BF-A172-602C3904C403}"/>
          </ac:spMkLst>
        </pc:spChg>
        <pc:spChg chg="mod">
          <ac:chgData name="Chloe Smelser" userId="S::tuo20025@temple.edu::eb630e92-5e9b-4b0b-a60b-e5d795cfdea3" providerId="AD" clId="Web-{7638516E-CDDA-4A91-5D4A-BA4F780B5375}" dt="2024-06-10T19:39:47.975" v="14" actId="20577"/>
          <ac:spMkLst>
            <pc:docMk/>
            <pc:sldMk cId="3885047044" sldId="300"/>
            <ac:spMk id="3" creationId="{F97660DA-7CEB-7D28-CD1B-2379EFFDC43F}"/>
          </ac:spMkLst>
        </pc:spChg>
      </pc:sldChg>
      <pc:sldChg chg="new del">
        <pc:chgData name="Chloe Smelser" userId="S::tuo20025@temple.edu::eb630e92-5e9b-4b0b-a60b-e5d795cfdea3" providerId="AD" clId="Web-{7638516E-CDDA-4A91-5D4A-BA4F780B5375}" dt="2024-06-10T19:58:05.580" v="101"/>
        <pc:sldMkLst>
          <pc:docMk/>
          <pc:sldMk cId="1317568632" sldId="301"/>
        </pc:sldMkLst>
      </pc:sldChg>
      <pc:sldChg chg="modSp new del">
        <pc:chgData name="Chloe Smelser" userId="S::tuo20025@temple.edu::eb630e92-5e9b-4b0b-a60b-e5d795cfdea3" providerId="AD" clId="Web-{7638516E-CDDA-4A91-5D4A-BA4F780B5375}" dt="2024-06-10T20:00:58.837" v="107"/>
        <pc:sldMkLst>
          <pc:docMk/>
          <pc:sldMk cId="1635322045" sldId="301"/>
        </pc:sldMkLst>
        <pc:spChg chg="mod">
          <ac:chgData name="Chloe Smelser" userId="S::tuo20025@temple.edu::eb630e92-5e9b-4b0b-a60b-e5d795cfdea3" providerId="AD" clId="Web-{7638516E-CDDA-4A91-5D4A-BA4F780B5375}" dt="2024-06-10T20:00:54.571" v="106" actId="20577"/>
          <ac:spMkLst>
            <pc:docMk/>
            <pc:sldMk cId="1635322045" sldId="301"/>
            <ac:spMk id="2" creationId="{A093B2C3-1BAF-82F5-2526-AA719E417F1D}"/>
          </ac:spMkLst>
        </pc:spChg>
      </pc:sldChg>
      <pc:sldChg chg="modSp new modNotes">
        <pc:chgData name="Chloe Smelser" userId="S::tuo20025@temple.edu::eb630e92-5e9b-4b0b-a60b-e5d795cfdea3" providerId="AD" clId="Web-{7638516E-CDDA-4A91-5D4A-BA4F780B5375}" dt="2024-06-10T20:17:56.346" v="204" actId="20577"/>
        <pc:sldMkLst>
          <pc:docMk/>
          <pc:sldMk cId="1672195481" sldId="301"/>
        </pc:sldMkLst>
        <pc:spChg chg="mod">
          <ac:chgData name="Chloe Smelser" userId="S::tuo20025@temple.edu::eb630e92-5e9b-4b0b-a60b-e5d795cfdea3" providerId="AD" clId="Web-{7638516E-CDDA-4A91-5D4A-BA4F780B5375}" dt="2024-06-10T20:17:56.346" v="204" actId="20577"/>
          <ac:spMkLst>
            <pc:docMk/>
            <pc:sldMk cId="1672195481" sldId="301"/>
            <ac:spMk id="2" creationId="{7094BFA9-7B9B-DE12-ECB0-64CFF0C36F64}"/>
          </ac:spMkLst>
        </pc:spChg>
      </pc:sldChg>
      <pc:sldChg chg="new del">
        <pc:chgData name="Chloe Smelser" userId="S::tuo20025@temple.edu::eb630e92-5e9b-4b0b-a60b-e5d795cfdea3" providerId="AD" clId="Web-{7638516E-CDDA-4A91-5D4A-BA4F780B5375}" dt="2024-06-10T20:01:04.275" v="109"/>
        <pc:sldMkLst>
          <pc:docMk/>
          <pc:sldMk cId="4019388566" sldId="301"/>
        </pc:sldMkLst>
      </pc:sldChg>
      <pc:sldChg chg="new del">
        <pc:chgData name="Chloe Smelser" userId="S::tuo20025@temple.edu::eb630e92-5e9b-4b0b-a60b-e5d795cfdea3" providerId="AD" clId="Web-{7638516E-CDDA-4A91-5D4A-BA4F780B5375}" dt="2024-06-10T20:01:31.776" v="120"/>
        <pc:sldMkLst>
          <pc:docMk/>
          <pc:sldMk cId="1474521040" sldId="302"/>
        </pc:sldMkLst>
      </pc:sldChg>
      <pc:sldChg chg="modSp new">
        <pc:chgData name="Chloe Smelser" userId="S::tuo20025@temple.edu::eb630e92-5e9b-4b0b-a60b-e5d795cfdea3" providerId="AD" clId="Web-{7638516E-CDDA-4A91-5D4A-BA4F780B5375}" dt="2024-06-10T20:09:45.873" v="148" actId="20577"/>
        <pc:sldMkLst>
          <pc:docMk/>
          <pc:sldMk cId="2367149837" sldId="302"/>
        </pc:sldMkLst>
        <pc:spChg chg="mod">
          <ac:chgData name="Chloe Smelser" userId="S::tuo20025@temple.edu::eb630e92-5e9b-4b0b-a60b-e5d795cfdea3" providerId="AD" clId="Web-{7638516E-CDDA-4A91-5D4A-BA4F780B5375}" dt="2024-06-10T20:09:13.138" v="125" actId="20577"/>
          <ac:spMkLst>
            <pc:docMk/>
            <pc:sldMk cId="2367149837" sldId="302"/>
            <ac:spMk id="2" creationId="{E6152A16-314A-DC6C-6CDE-EF29FFA31DBB}"/>
          </ac:spMkLst>
        </pc:spChg>
        <pc:spChg chg="mod">
          <ac:chgData name="Chloe Smelser" userId="S::tuo20025@temple.edu::eb630e92-5e9b-4b0b-a60b-e5d795cfdea3" providerId="AD" clId="Web-{7638516E-CDDA-4A91-5D4A-BA4F780B5375}" dt="2024-06-10T20:09:45.873" v="148" actId="20577"/>
          <ac:spMkLst>
            <pc:docMk/>
            <pc:sldMk cId="2367149837" sldId="302"/>
            <ac:spMk id="3" creationId="{C8566172-D752-C485-1D60-982E240F1485}"/>
          </ac:spMkLst>
        </pc:spChg>
      </pc:sldChg>
      <pc:sldChg chg="modSp new">
        <pc:chgData name="Chloe Smelser" userId="S::tuo20025@temple.edu::eb630e92-5e9b-4b0b-a60b-e5d795cfdea3" providerId="AD" clId="Web-{7638516E-CDDA-4A91-5D4A-BA4F780B5375}" dt="2024-06-10T20:10:25.844" v="155" actId="20577"/>
        <pc:sldMkLst>
          <pc:docMk/>
          <pc:sldMk cId="1155654165" sldId="303"/>
        </pc:sldMkLst>
        <pc:spChg chg="mod">
          <ac:chgData name="Chloe Smelser" userId="S::tuo20025@temple.edu::eb630e92-5e9b-4b0b-a60b-e5d795cfdea3" providerId="AD" clId="Web-{7638516E-CDDA-4A91-5D4A-BA4F780B5375}" dt="2024-06-10T20:10:25.844" v="155" actId="20577"/>
          <ac:spMkLst>
            <pc:docMk/>
            <pc:sldMk cId="1155654165" sldId="303"/>
            <ac:spMk id="2" creationId="{1D434D85-1485-EE5D-E347-06224A4F4D3B}"/>
          </ac:spMkLst>
        </pc:spChg>
      </pc:sldChg>
      <pc:sldChg chg="modSp new">
        <pc:chgData name="Chloe Smelser" userId="S::tuo20025@temple.edu::eb630e92-5e9b-4b0b-a60b-e5d795cfdea3" providerId="AD" clId="Web-{7638516E-CDDA-4A91-5D4A-BA4F780B5375}" dt="2024-06-10T20:10:36" v="168" actId="20577"/>
        <pc:sldMkLst>
          <pc:docMk/>
          <pc:sldMk cId="217116872" sldId="304"/>
        </pc:sldMkLst>
        <pc:spChg chg="mod">
          <ac:chgData name="Chloe Smelser" userId="S::tuo20025@temple.edu::eb630e92-5e9b-4b0b-a60b-e5d795cfdea3" providerId="AD" clId="Web-{7638516E-CDDA-4A91-5D4A-BA4F780B5375}" dt="2024-06-10T20:10:36" v="168" actId="20577"/>
          <ac:spMkLst>
            <pc:docMk/>
            <pc:sldMk cId="217116872" sldId="304"/>
            <ac:spMk id="2" creationId="{3BE1DA9A-4CD5-0005-F0CC-181E477F9344}"/>
          </ac:spMkLst>
        </pc:spChg>
      </pc:sldChg>
      <pc:sldChg chg="modSp new">
        <pc:chgData name="Chloe Smelser" userId="S::tuo20025@temple.edu::eb630e92-5e9b-4b0b-a60b-e5d795cfdea3" providerId="AD" clId="Web-{7638516E-CDDA-4A91-5D4A-BA4F780B5375}" dt="2024-06-10T20:10:42.969" v="182" actId="20577"/>
        <pc:sldMkLst>
          <pc:docMk/>
          <pc:sldMk cId="3545268886" sldId="305"/>
        </pc:sldMkLst>
        <pc:spChg chg="mod">
          <ac:chgData name="Chloe Smelser" userId="S::tuo20025@temple.edu::eb630e92-5e9b-4b0b-a60b-e5d795cfdea3" providerId="AD" clId="Web-{7638516E-CDDA-4A91-5D4A-BA4F780B5375}" dt="2024-06-10T20:10:42.969" v="182" actId="20577"/>
          <ac:spMkLst>
            <pc:docMk/>
            <pc:sldMk cId="3545268886" sldId="305"/>
            <ac:spMk id="2" creationId="{D8D5D936-F2EC-C997-C3F1-B470D168AF25}"/>
          </ac:spMkLst>
        </pc:spChg>
      </pc:sldChg>
      <pc:sldChg chg="modSp new">
        <pc:chgData name="Chloe Smelser" userId="S::tuo20025@temple.edu::eb630e92-5e9b-4b0b-a60b-e5d795cfdea3" providerId="AD" clId="Web-{7638516E-CDDA-4A91-5D4A-BA4F780B5375}" dt="2024-06-10T20:10:50.923" v="188" actId="20577"/>
        <pc:sldMkLst>
          <pc:docMk/>
          <pc:sldMk cId="4009831452" sldId="306"/>
        </pc:sldMkLst>
        <pc:spChg chg="mod">
          <ac:chgData name="Chloe Smelser" userId="S::tuo20025@temple.edu::eb630e92-5e9b-4b0b-a60b-e5d795cfdea3" providerId="AD" clId="Web-{7638516E-CDDA-4A91-5D4A-BA4F780B5375}" dt="2024-06-10T20:10:50.923" v="188" actId="20577"/>
          <ac:spMkLst>
            <pc:docMk/>
            <pc:sldMk cId="4009831452" sldId="306"/>
            <ac:spMk id="2" creationId="{1365305E-1DFD-E502-FA1D-693155691462}"/>
          </ac:spMkLst>
        </pc:spChg>
      </pc:sldChg>
    </pc:docChg>
  </pc:docChgLst>
  <pc:docChgLst>
    <pc:chgData name="Chloe Smelser" userId="S::tuo20025@temple.edu::eb630e92-5e9b-4b0b-a60b-e5d795cfdea3" providerId="AD" clId="Web-{75E66984-8343-7746-0425-A39EA31442FE}"/>
    <pc:docChg chg="addSld modSld">
      <pc:chgData name="Chloe Smelser" userId="S::tuo20025@temple.edu::eb630e92-5e9b-4b0b-a60b-e5d795cfdea3" providerId="AD" clId="Web-{75E66984-8343-7746-0425-A39EA31442FE}" dt="2024-05-13T20:10:35.594" v="33" actId="1076"/>
      <pc:docMkLst>
        <pc:docMk/>
      </pc:docMkLst>
      <pc:sldChg chg="addSp delSp modSp new">
        <pc:chgData name="Chloe Smelser" userId="S::tuo20025@temple.edu::eb630e92-5e9b-4b0b-a60b-e5d795cfdea3" providerId="AD" clId="Web-{75E66984-8343-7746-0425-A39EA31442FE}" dt="2024-05-13T20:09:57.077" v="20" actId="1076"/>
        <pc:sldMkLst>
          <pc:docMk/>
          <pc:sldMk cId="3657498930" sldId="296"/>
        </pc:sldMkLst>
        <pc:spChg chg="add del mod">
          <ac:chgData name="Chloe Smelser" userId="S::tuo20025@temple.edu::eb630e92-5e9b-4b0b-a60b-e5d795cfdea3" providerId="AD" clId="Web-{75E66984-8343-7746-0425-A39EA31442FE}" dt="2024-05-13T20:09:57.077" v="20" actId="1076"/>
          <ac:spMkLst>
            <pc:docMk/>
            <pc:sldMk cId="3657498930" sldId="296"/>
            <ac:spMk id="2" creationId="{565CCDE7-A41B-D1C5-E115-B8E551A95192}"/>
          </ac:spMkLst>
        </pc:spChg>
        <pc:spChg chg="del">
          <ac:chgData name="Chloe Smelser" userId="S::tuo20025@temple.edu::eb630e92-5e9b-4b0b-a60b-e5d795cfdea3" providerId="AD" clId="Web-{75E66984-8343-7746-0425-A39EA31442FE}" dt="2024-05-13T20:09:13.904" v="1"/>
          <ac:spMkLst>
            <pc:docMk/>
            <pc:sldMk cId="3657498930" sldId="296"/>
            <ac:spMk id="3" creationId="{E1D8A299-453E-7839-AD78-96805602C607}"/>
          </ac:spMkLst>
        </pc:spChg>
        <pc:picChg chg="add mod ord">
          <ac:chgData name="Chloe Smelser" userId="S::tuo20025@temple.edu::eb630e92-5e9b-4b0b-a60b-e5d795cfdea3" providerId="AD" clId="Web-{75E66984-8343-7746-0425-A39EA31442FE}" dt="2024-05-13T20:09:44.717" v="10" actId="1076"/>
          <ac:picMkLst>
            <pc:docMk/>
            <pc:sldMk cId="3657498930" sldId="296"/>
            <ac:picMk id="4" creationId="{736E2977-6405-701D-59D4-56E9FFBC724E}"/>
          </ac:picMkLst>
        </pc:picChg>
      </pc:sldChg>
      <pc:sldChg chg="addSp delSp modSp new">
        <pc:chgData name="Chloe Smelser" userId="S::tuo20025@temple.edu::eb630e92-5e9b-4b0b-a60b-e5d795cfdea3" providerId="AD" clId="Web-{75E66984-8343-7746-0425-A39EA31442FE}" dt="2024-05-13T20:10:35.594" v="33" actId="1076"/>
        <pc:sldMkLst>
          <pc:docMk/>
          <pc:sldMk cId="3216712322" sldId="297"/>
        </pc:sldMkLst>
        <pc:spChg chg="mod">
          <ac:chgData name="Chloe Smelser" userId="S::tuo20025@temple.edu::eb630e92-5e9b-4b0b-a60b-e5d795cfdea3" providerId="AD" clId="Web-{75E66984-8343-7746-0425-A39EA31442FE}" dt="2024-05-13T20:10:30.047" v="29" actId="20577"/>
          <ac:spMkLst>
            <pc:docMk/>
            <pc:sldMk cId="3216712322" sldId="297"/>
            <ac:spMk id="2" creationId="{1064CB76-D2FA-DCFB-4322-D47E050C3DD2}"/>
          </ac:spMkLst>
        </pc:spChg>
        <pc:spChg chg="del">
          <ac:chgData name="Chloe Smelser" userId="S::tuo20025@temple.edu::eb630e92-5e9b-4b0b-a60b-e5d795cfdea3" providerId="AD" clId="Web-{75E66984-8343-7746-0425-A39EA31442FE}" dt="2024-05-13T20:10:09.093" v="22"/>
          <ac:spMkLst>
            <pc:docMk/>
            <pc:sldMk cId="3216712322" sldId="297"/>
            <ac:spMk id="3" creationId="{6D8BACF6-34C2-5F9D-8F3E-3DE722645368}"/>
          </ac:spMkLst>
        </pc:spChg>
        <pc:spChg chg="del">
          <ac:chgData name="Chloe Smelser" userId="S::tuo20025@temple.edu::eb630e92-5e9b-4b0b-a60b-e5d795cfdea3" providerId="AD" clId="Web-{75E66984-8343-7746-0425-A39EA31442FE}" dt="2024-05-13T20:10:10.812" v="23"/>
          <ac:spMkLst>
            <pc:docMk/>
            <pc:sldMk cId="3216712322" sldId="297"/>
            <ac:spMk id="4" creationId="{F61C1393-DEBC-E6AF-A367-F4E3F132C628}"/>
          </ac:spMkLst>
        </pc:spChg>
        <pc:picChg chg="add mod">
          <ac:chgData name="Chloe Smelser" userId="S::tuo20025@temple.edu::eb630e92-5e9b-4b0b-a60b-e5d795cfdea3" providerId="AD" clId="Web-{75E66984-8343-7746-0425-A39EA31442FE}" dt="2024-05-13T20:10:35.594" v="33" actId="1076"/>
          <ac:picMkLst>
            <pc:docMk/>
            <pc:sldMk cId="3216712322" sldId="297"/>
            <ac:picMk id="5" creationId="{9123720A-2699-4405-DF7F-92A9C35ECBB6}"/>
          </ac:picMkLst>
        </pc:picChg>
      </pc:sldChg>
    </pc:docChg>
  </pc:docChgLst>
  <pc:docChgLst>
    <pc:chgData name="Stacy R. Phillips" userId="S::srklay@temple.edu::759fcead-5ff4-4262-9d28-e3c0eae4d504" providerId="AD" clId="Web-{C21B1937-60E8-4846-B2C1-6F3BE91F4549}"/>
    <pc:docChg chg="addSld modSld">
      <pc:chgData name="Stacy R. Phillips" userId="S::srklay@temple.edu::759fcead-5ff4-4262-9d28-e3c0eae4d504" providerId="AD" clId="Web-{C21B1937-60E8-4846-B2C1-6F3BE91F4549}" dt="2024-05-02T17:37:08.380" v="19" actId="20577"/>
      <pc:docMkLst>
        <pc:docMk/>
      </pc:docMkLst>
      <pc:sldChg chg="modSp new">
        <pc:chgData name="Stacy R. Phillips" userId="S::srklay@temple.edu::759fcead-5ff4-4262-9d28-e3c0eae4d504" providerId="AD" clId="Web-{C21B1937-60E8-4846-B2C1-6F3BE91F4549}" dt="2024-05-02T17:37:08.380" v="19" actId="20577"/>
        <pc:sldMkLst>
          <pc:docMk/>
          <pc:sldMk cId="499384329" sldId="295"/>
        </pc:sldMkLst>
        <pc:spChg chg="mod">
          <ac:chgData name="Stacy R. Phillips" userId="S::srklay@temple.edu::759fcead-5ff4-4262-9d28-e3c0eae4d504" providerId="AD" clId="Web-{C21B1937-60E8-4846-B2C1-6F3BE91F4549}" dt="2024-05-02T17:37:08.380" v="19" actId="20577"/>
          <ac:spMkLst>
            <pc:docMk/>
            <pc:sldMk cId="499384329" sldId="295"/>
            <ac:spMk id="2" creationId="{796A5E99-2575-2313-AF7D-08C77BF424A2}"/>
          </ac:spMkLst>
        </pc:spChg>
      </pc:sldChg>
    </pc:docChg>
  </pc:docChgLst>
  <pc:docChgLst>
    <pc:chgData name="Chloe Smelser" userId="S::tuo20025@temple.edu::eb630e92-5e9b-4b0b-a60b-e5d795cfdea3" providerId="AD" clId="Web-{E9D40C19-F009-49A0-8F2A-7DEE4279A6A2}"/>
    <pc:docChg chg="addSld delSld modSld sldOrd">
      <pc:chgData name="Chloe Smelser" userId="S::tuo20025@temple.edu::eb630e92-5e9b-4b0b-a60b-e5d795cfdea3" providerId="AD" clId="Web-{E9D40C19-F009-49A0-8F2A-7DEE4279A6A2}" dt="2024-04-24T18:06:29.086" v="179"/>
      <pc:docMkLst>
        <pc:docMk/>
      </pc:docMkLst>
      <pc:sldChg chg="del">
        <pc:chgData name="Chloe Smelser" userId="S::tuo20025@temple.edu::eb630e92-5e9b-4b0b-a60b-e5d795cfdea3" providerId="AD" clId="Web-{E9D40C19-F009-49A0-8F2A-7DEE4279A6A2}" dt="2024-04-24T17:53:31.614" v="2"/>
        <pc:sldMkLst>
          <pc:docMk/>
          <pc:sldMk cId="0" sldId="256"/>
        </pc:sldMkLst>
      </pc:sldChg>
      <pc:sldChg chg="modSp add del">
        <pc:chgData name="Chloe Smelser" userId="S::tuo20025@temple.edu::eb630e92-5e9b-4b0b-a60b-e5d795cfdea3" providerId="AD" clId="Web-{E9D40C19-F009-49A0-8F2A-7DEE4279A6A2}" dt="2024-04-24T18:06:29.086" v="179"/>
        <pc:sldMkLst>
          <pc:docMk/>
          <pc:sldMk cId="2762354121" sldId="258"/>
        </pc:sldMkLst>
        <pc:spChg chg="mod">
          <ac:chgData name="Chloe Smelser" userId="S::tuo20025@temple.edu::eb630e92-5e9b-4b0b-a60b-e5d795cfdea3" providerId="AD" clId="Web-{E9D40C19-F009-49A0-8F2A-7DEE4279A6A2}" dt="2024-04-24T17:54:16.286" v="10" actId="20577"/>
          <ac:spMkLst>
            <pc:docMk/>
            <pc:sldMk cId="2762354121" sldId="258"/>
            <ac:spMk id="3" creationId="{DE4E865F-68B7-BC62-CC7D-04F33952414A}"/>
          </ac:spMkLst>
        </pc:spChg>
      </pc:sldChg>
      <pc:sldChg chg="del">
        <pc:chgData name="Chloe Smelser" userId="S::tuo20025@temple.edu::eb630e92-5e9b-4b0b-a60b-e5d795cfdea3" providerId="AD" clId="Web-{E9D40C19-F009-49A0-8F2A-7DEE4279A6A2}" dt="2024-04-24T17:53:48.817" v="5"/>
        <pc:sldMkLst>
          <pc:docMk/>
          <pc:sldMk cId="1233805520" sldId="263"/>
        </pc:sldMkLst>
      </pc:sldChg>
      <pc:sldChg chg="del">
        <pc:chgData name="Chloe Smelser" userId="S::tuo20025@temple.edu::eb630e92-5e9b-4b0b-a60b-e5d795cfdea3" providerId="AD" clId="Web-{E9D40C19-F009-49A0-8F2A-7DEE4279A6A2}" dt="2024-04-24T17:54:31.458" v="15"/>
        <pc:sldMkLst>
          <pc:docMk/>
          <pc:sldMk cId="2107522170" sldId="264"/>
        </pc:sldMkLst>
      </pc:sldChg>
      <pc:sldChg chg="del">
        <pc:chgData name="Chloe Smelser" userId="S::tuo20025@temple.edu::eb630e92-5e9b-4b0b-a60b-e5d795cfdea3" providerId="AD" clId="Web-{E9D40C19-F009-49A0-8F2A-7DEE4279A6A2}" dt="2024-04-24T17:54:29.286" v="14"/>
        <pc:sldMkLst>
          <pc:docMk/>
          <pc:sldMk cId="669673563" sldId="265"/>
        </pc:sldMkLst>
      </pc:sldChg>
      <pc:sldChg chg="del">
        <pc:chgData name="Chloe Smelser" userId="S::tuo20025@temple.edu::eb630e92-5e9b-4b0b-a60b-e5d795cfdea3" providerId="AD" clId="Web-{E9D40C19-F009-49A0-8F2A-7DEE4279A6A2}" dt="2024-04-24T17:54:27.286" v="13"/>
        <pc:sldMkLst>
          <pc:docMk/>
          <pc:sldMk cId="22911011" sldId="266"/>
        </pc:sldMkLst>
      </pc:sldChg>
      <pc:sldChg chg="del">
        <pc:chgData name="Chloe Smelser" userId="S::tuo20025@temple.edu::eb630e92-5e9b-4b0b-a60b-e5d795cfdea3" providerId="AD" clId="Web-{E9D40C19-F009-49A0-8F2A-7DEE4279A6A2}" dt="2024-04-24T17:54:31.474" v="16"/>
        <pc:sldMkLst>
          <pc:docMk/>
          <pc:sldMk cId="2210845815" sldId="269"/>
        </pc:sldMkLst>
      </pc:sldChg>
      <pc:sldChg chg="del">
        <pc:chgData name="Chloe Smelser" userId="S::tuo20025@temple.edu::eb630e92-5e9b-4b0b-a60b-e5d795cfdea3" providerId="AD" clId="Web-{E9D40C19-F009-49A0-8F2A-7DEE4279A6A2}" dt="2024-04-24T17:54:56.599" v="21"/>
        <pc:sldMkLst>
          <pc:docMk/>
          <pc:sldMk cId="2806656868" sldId="270"/>
        </pc:sldMkLst>
      </pc:sldChg>
      <pc:sldChg chg="del">
        <pc:chgData name="Chloe Smelser" userId="S::tuo20025@temple.edu::eb630e92-5e9b-4b0b-a60b-e5d795cfdea3" providerId="AD" clId="Web-{E9D40C19-F009-49A0-8F2A-7DEE4279A6A2}" dt="2024-04-24T17:54:26.052" v="12"/>
        <pc:sldMkLst>
          <pc:docMk/>
          <pc:sldMk cId="937576107" sldId="271"/>
        </pc:sldMkLst>
      </pc:sldChg>
      <pc:sldChg chg="del">
        <pc:chgData name="Chloe Smelser" userId="S::tuo20025@temple.edu::eb630e92-5e9b-4b0b-a60b-e5d795cfdea3" providerId="AD" clId="Web-{E9D40C19-F009-49A0-8F2A-7DEE4279A6A2}" dt="2024-04-24T17:54:31.880" v="17"/>
        <pc:sldMkLst>
          <pc:docMk/>
          <pc:sldMk cId="2887295368" sldId="272"/>
        </pc:sldMkLst>
      </pc:sldChg>
      <pc:sldChg chg="del">
        <pc:chgData name="Chloe Smelser" userId="S::tuo20025@temple.edu::eb630e92-5e9b-4b0b-a60b-e5d795cfdea3" providerId="AD" clId="Web-{E9D40C19-F009-49A0-8F2A-7DEE4279A6A2}" dt="2024-04-24T17:54:20.599" v="11"/>
        <pc:sldMkLst>
          <pc:docMk/>
          <pc:sldMk cId="385883909" sldId="274"/>
        </pc:sldMkLst>
      </pc:sldChg>
      <pc:sldChg chg="add ord">
        <pc:chgData name="Chloe Smelser" userId="S::tuo20025@temple.edu::eb630e92-5e9b-4b0b-a60b-e5d795cfdea3" providerId="AD" clId="Web-{E9D40C19-F009-49A0-8F2A-7DEE4279A6A2}" dt="2024-04-24T17:53:28.192" v="1"/>
        <pc:sldMkLst>
          <pc:docMk/>
          <pc:sldMk cId="109857222" sldId="275"/>
        </pc:sldMkLst>
      </pc:sldChg>
      <pc:sldChg chg="modSp add">
        <pc:chgData name="Chloe Smelser" userId="S::tuo20025@temple.edu::eb630e92-5e9b-4b0b-a60b-e5d795cfdea3" providerId="AD" clId="Web-{E9D40C19-F009-49A0-8F2A-7DEE4279A6A2}" dt="2024-04-24T17:54:06.630" v="7" actId="20577"/>
        <pc:sldMkLst>
          <pc:docMk/>
          <pc:sldMk cId="1803190710" sldId="276"/>
        </pc:sldMkLst>
        <pc:spChg chg="mod">
          <ac:chgData name="Chloe Smelser" userId="S::tuo20025@temple.edu::eb630e92-5e9b-4b0b-a60b-e5d795cfdea3" providerId="AD" clId="Web-{E9D40C19-F009-49A0-8F2A-7DEE4279A6A2}" dt="2024-04-24T17:54:06.630" v="7" actId="20577"/>
          <ac:spMkLst>
            <pc:docMk/>
            <pc:sldMk cId="1803190710" sldId="276"/>
            <ac:spMk id="3" creationId="{68853902-728A-8031-5F9E-F5288AC80F25}"/>
          </ac:spMkLst>
        </pc:spChg>
      </pc:sldChg>
      <pc:sldChg chg="add del">
        <pc:chgData name="Chloe Smelser" userId="S::tuo20025@temple.edu::eb630e92-5e9b-4b0b-a60b-e5d795cfdea3" providerId="AD" clId="Web-{E9D40C19-F009-49A0-8F2A-7DEE4279A6A2}" dt="2024-04-24T17:54:50.958" v="19"/>
        <pc:sldMkLst>
          <pc:docMk/>
          <pc:sldMk cId="3674503344" sldId="277"/>
        </pc:sldMkLst>
      </pc:sldChg>
      <pc:sldChg chg="add">
        <pc:chgData name="Chloe Smelser" userId="S::tuo20025@temple.edu::eb630e92-5e9b-4b0b-a60b-e5d795cfdea3" providerId="AD" clId="Web-{E9D40C19-F009-49A0-8F2A-7DEE4279A6A2}" dt="2024-04-24T17:54:52.974" v="20"/>
        <pc:sldMkLst>
          <pc:docMk/>
          <pc:sldMk cId="4195698401" sldId="277"/>
        </pc:sldMkLst>
      </pc:sldChg>
      <pc:sldChg chg="delSp modSp new">
        <pc:chgData name="Chloe Smelser" userId="S::tuo20025@temple.edu::eb630e92-5e9b-4b0b-a60b-e5d795cfdea3" providerId="AD" clId="Web-{E9D40C19-F009-49A0-8F2A-7DEE4279A6A2}" dt="2024-04-24T18:03:54.882" v="102" actId="20577"/>
        <pc:sldMkLst>
          <pc:docMk/>
          <pc:sldMk cId="1044776909" sldId="278"/>
        </pc:sldMkLst>
        <pc:spChg chg="mod">
          <ac:chgData name="Chloe Smelser" userId="S::tuo20025@temple.edu::eb630e92-5e9b-4b0b-a60b-e5d795cfdea3" providerId="AD" clId="Web-{E9D40C19-F009-49A0-8F2A-7DEE4279A6A2}" dt="2024-04-24T18:03:54.882" v="102" actId="20577"/>
          <ac:spMkLst>
            <pc:docMk/>
            <pc:sldMk cId="1044776909" sldId="278"/>
            <ac:spMk id="2" creationId="{8A5EFB4C-9A5D-E66D-A157-658EEB02F176}"/>
          </ac:spMkLst>
        </pc:spChg>
        <pc:spChg chg="mod">
          <ac:chgData name="Chloe Smelser" userId="S::tuo20025@temple.edu::eb630e92-5e9b-4b0b-a60b-e5d795cfdea3" providerId="AD" clId="Web-{E9D40C19-F009-49A0-8F2A-7DEE4279A6A2}" dt="2024-04-24T18:03:29.335" v="78" actId="1076"/>
          <ac:spMkLst>
            <pc:docMk/>
            <pc:sldMk cId="1044776909" sldId="278"/>
            <ac:spMk id="3" creationId="{54F6EEE7-BBE6-AA07-ACB8-BF289748B1E1}"/>
          </ac:spMkLst>
        </pc:spChg>
        <pc:spChg chg="del">
          <ac:chgData name="Chloe Smelser" userId="S::tuo20025@temple.edu::eb630e92-5e9b-4b0b-a60b-e5d795cfdea3" providerId="AD" clId="Web-{E9D40C19-F009-49A0-8F2A-7DEE4279A6A2}" dt="2024-04-24T18:02:05.147" v="50"/>
          <ac:spMkLst>
            <pc:docMk/>
            <pc:sldMk cId="1044776909" sldId="278"/>
            <ac:spMk id="4" creationId="{4468CC70-04E0-E7DF-FB38-33A810A797B7}"/>
          </ac:spMkLst>
        </pc:spChg>
      </pc:sldChg>
      <pc:sldChg chg="modSp add replId">
        <pc:chgData name="Chloe Smelser" userId="S::tuo20025@temple.edu::eb630e92-5e9b-4b0b-a60b-e5d795cfdea3" providerId="AD" clId="Web-{E9D40C19-F009-49A0-8F2A-7DEE4279A6A2}" dt="2024-04-24T18:05:41.164" v="138" actId="20577"/>
        <pc:sldMkLst>
          <pc:docMk/>
          <pc:sldMk cId="3874084666" sldId="279"/>
        </pc:sldMkLst>
        <pc:spChg chg="mod">
          <ac:chgData name="Chloe Smelser" userId="S::tuo20025@temple.edu::eb630e92-5e9b-4b0b-a60b-e5d795cfdea3" providerId="AD" clId="Web-{E9D40C19-F009-49A0-8F2A-7DEE4279A6A2}" dt="2024-04-24T18:04:01.117" v="109" actId="20577"/>
          <ac:spMkLst>
            <pc:docMk/>
            <pc:sldMk cId="3874084666" sldId="279"/>
            <ac:spMk id="2" creationId="{8A5EFB4C-9A5D-E66D-A157-658EEB02F176}"/>
          </ac:spMkLst>
        </pc:spChg>
        <pc:spChg chg="mod">
          <ac:chgData name="Chloe Smelser" userId="S::tuo20025@temple.edu::eb630e92-5e9b-4b0b-a60b-e5d795cfdea3" providerId="AD" clId="Web-{E9D40C19-F009-49A0-8F2A-7DEE4279A6A2}" dt="2024-04-24T18:05:41.164" v="138" actId="20577"/>
          <ac:spMkLst>
            <pc:docMk/>
            <pc:sldMk cId="3874084666" sldId="279"/>
            <ac:spMk id="3" creationId="{54F6EEE7-BBE6-AA07-ACB8-BF289748B1E1}"/>
          </ac:spMkLst>
        </pc:spChg>
      </pc:sldChg>
      <pc:sldChg chg="modSp add replId">
        <pc:chgData name="Chloe Smelser" userId="S::tuo20025@temple.edu::eb630e92-5e9b-4b0b-a60b-e5d795cfdea3" providerId="AD" clId="Web-{E9D40C19-F009-49A0-8F2A-7DEE4279A6A2}" dt="2024-04-24T18:06:24.367" v="178" actId="20577"/>
        <pc:sldMkLst>
          <pc:docMk/>
          <pc:sldMk cId="284305763" sldId="280"/>
        </pc:sldMkLst>
        <pc:spChg chg="mod">
          <ac:chgData name="Chloe Smelser" userId="S::tuo20025@temple.edu::eb630e92-5e9b-4b0b-a60b-e5d795cfdea3" providerId="AD" clId="Web-{E9D40C19-F009-49A0-8F2A-7DEE4279A6A2}" dt="2024-04-24T18:05:53.805" v="152" actId="20577"/>
          <ac:spMkLst>
            <pc:docMk/>
            <pc:sldMk cId="284305763" sldId="280"/>
            <ac:spMk id="2" creationId="{8A5EFB4C-9A5D-E66D-A157-658EEB02F176}"/>
          </ac:spMkLst>
        </pc:spChg>
        <pc:spChg chg="mod">
          <ac:chgData name="Chloe Smelser" userId="S::tuo20025@temple.edu::eb630e92-5e9b-4b0b-a60b-e5d795cfdea3" providerId="AD" clId="Web-{E9D40C19-F009-49A0-8F2A-7DEE4279A6A2}" dt="2024-04-24T18:06:24.367" v="178" actId="20577"/>
          <ac:spMkLst>
            <pc:docMk/>
            <pc:sldMk cId="284305763" sldId="280"/>
            <ac:spMk id="3" creationId="{54F6EEE7-BBE6-AA07-ACB8-BF289748B1E1}"/>
          </ac:spMkLst>
        </pc:spChg>
      </pc:sldChg>
      <pc:sldMasterChg chg="addSldLayout">
        <pc:chgData name="Chloe Smelser" userId="S::tuo20025@temple.edu::eb630e92-5e9b-4b0b-a60b-e5d795cfdea3" providerId="AD" clId="Web-{E9D40C19-F009-49A0-8F2A-7DEE4279A6A2}" dt="2024-04-24T17:53:21.770" v="0"/>
        <pc:sldMasterMkLst>
          <pc:docMk/>
          <pc:sldMasterMk cId="3013322262" sldId="2147483684"/>
        </pc:sldMasterMkLst>
        <pc:sldLayoutChg chg="add">
          <pc:chgData name="Chloe Smelser" userId="S::tuo20025@temple.edu::eb630e92-5e9b-4b0b-a60b-e5d795cfdea3" providerId="AD" clId="Web-{E9D40C19-F009-49A0-8F2A-7DEE4279A6A2}" dt="2024-04-24T17:53:21.770" v="0"/>
          <pc:sldLayoutMkLst>
            <pc:docMk/>
            <pc:sldMasterMk cId="3013322262" sldId="2147483684"/>
            <pc:sldLayoutMk cId="3107780420" sldId="2147483694"/>
          </pc:sldLayoutMkLst>
        </pc:sldLayoutChg>
      </pc:sldMasterChg>
    </pc:docChg>
  </pc:docChgLst>
  <pc:docChgLst>
    <pc:chgData name="Stacy R. Phillips" userId="S::srklay@temple.edu::759fcead-5ff4-4262-9d28-e3c0eae4d504" providerId="AD" clId="Web-{367CF10F-FA0D-4E21-BA94-028085348234}"/>
    <pc:docChg chg="addSld modSld sldOrd">
      <pc:chgData name="Stacy R. Phillips" userId="S::srklay@temple.edu::759fcead-5ff4-4262-9d28-e3c0eae4d504" providerId="AD" clId="Web-{367CF10F-FA0D-4E21-BA94-028085348234}" dt="2024-05-29T18:55:56.389" v="111"/>
      <pc:docMkLst>
        <pc:docMk/>
      </pc:docMkLst>
      <pc:sldChg chg="ord">
        <pc:chgData name="Stacy R. Phillips" userId="S::srklay@temple.edu::759fcead-5ff4-4262-9d28-e3c0eae4d504" providerId="AD" clId="Web-{367CF10F-FA0D-4E21-BA94-028085348234}" dt="2024-05-29T18:55:49.608" v="110"/>
        <pc:sldMkLst>
          <pc:docMk/>
          <pc:sldMk cId="1803190710" sldId="276"/>
        </pc:sldMkLst>
      </pc:sldChg>
      <pc:sldChg chg="ord">
        <pc:chgData name="Stacy R. Phillips" userId="S::srklay@temple.edu::759fcead-5ff4-4262-9d28-e3c0eae4d504" providerId="AD" clId="Web-{367CF10F-FA0D-4E21-BA94-028085348234}" dt="2024-05-29T18:55:56.389" v="111"/>
        <pc:sldMkLst>
          <pc:docMk/>
          <pc:sldMk cId="3657498930" sldId="296"/>
        </pc:sldMkLst>
      </pc:sldChg>
      <pc:sldChg chg="addSp delSp modSp new mod setBg">
        <pc:chgData name="Stacy R. Phillips" userId="S::srklay@temple.edu::759fcead-5ff4-4262-9d28-e3c0eae4d504" providerId="AD" clId="Web-{367CF10F-FA0D-4E21-BA94-028085348234}" dt="2024-05-29T18:55:13.247" v="109" actId="20577"/>
        <pc:sldMkLst>
          <pc:docMk/>
          <pc:sldMk cId="3885047044" sldId="300"/>
        </pc:sldMkLst>
        <pc:spChg chg="mod">
          <ac:chgData name="Stacy R. Phillips" userId="S::srklay@temple.edu::759fcead-5ff4-4262-9d28-e3c0eae4d504" providerId="AD" clId="Web-{367CF10F-FA0D-4E21-BA94-028085348234}" dt="2024-05-29T18:54:20.558" v="103"/>
          <ac:spMkLst>
            <pc:docMk/>
            <pc:sldMk cId="3885047044" sldId="300"/>
            <ac:spMk id="2" creationId="{74B2BE69-F429-58BF-A172-602C3904C403}"/>
          </ac:spMkLst>
        </pc:spChg>
        <pc:spChg chg="mod ord">
          <ac:chgData name="Stacy R. Phillips" userId="S::srklay@temple.edu::759fcead-5ff4-4262-9d28-e3c0eae4d504" providerId="AD" clId="Web-{367CF10F-FA0D-4E21-BA94-028085348234}" dt="2024-05-29T18:55:13.247" v="109" actId="20577"/>
          <ac:spMkLst>
            <pc:docMk/>
            <pc:sldMk cId="3885047044" sldId="300"/>
            <ac:spMk id="3" creationId="{F97660DA-7CEB-7D28-CD1B-2379EFFDC43F}"/>
          </ac:spMkLst>
        </pc:spChg>
        <pc:spChg chg="add">
          <ac:chgData name="Stacy R. Phillips" userId="S::srklay@temple.edu::759fcead-5ff4-4262-9d28-e3c0eae4d504" providerId="AD" clId="Web-{367CF10F-FA0D-4E21-BA94-028085348234}" dt="2024-05-29T18:54:20.558" v="103"/>
          <ac:spMkLst>
            <pc:docMk/>
            <pc:sldMk cId="3885047044" sldId="300"/>
            <ac:spMk id="6" creationId="{201CC55D-ED54-4C5C-95E6-10947BD1103B}"/>
          </ac:spMkLst>
        </pc:spChg>
        <pc:spChg chg="add">
          <ac:chgData name="Stacy R. Phillips" userId="S::srklay@temple.edu::759fcead-5ff4-4262-9d28-e3c0eae4d504" providerId="AD" clId="Web-{367CF10F-FA0D-4E21-BA94-028085348234}" dt="2024-05-29T18:54:20.558" v="103"/>
          <ac:spMkLst>
            <pc:docMk/>
            <pc:sldMk cId="3885047044" sldId="300"/>
            <ac:spMk id="8" creationId="{3873B707-463F-40B0-8227-E8CC6C67EB25}"/>
          </ac:spMkLst>
        </pc:spChg>
        <pc:spChg chg="add del">
          <ac:chgData name="Stacy R. Phillips" userId="S::srklay@temple.edu::759fcead-5ff4-4262-9d28-e3c0eae4d504" providerId="AD" clId="Web-{367CF10F-FA0D-4E21-BA94-028085348234}" dt="2024-05-29T18:54:12.418" v="98"/>
          <ac:spMkLst>
            <pc:docMk/>
            <pc:sldMk cId="3885047044" sldId="300"/>
            <ac:spMk id="9" creationId="{201CC55D-ED54-4C5C-95E6-10947BD1103B}"/>
          </ac:spMkLst>
        </pc:spChg>
        <pc:spChg chg="add">
          <ac:chgData name="Stacy R. Phillips" userId="S::srklay@temple.edu::759fcead-5ff4-4262-9d28-e3c0eae4d504" providerId="AD" clId="Web-{367CF10F-FA0D-4E21-BA94-028085348234}" dt="2024-05-29T18:54:20.558" v="103"/>
          <ac:spMkLst>
            <pc:docMk/>
            <pc:sldMk cId="3885047044" sldId="300"/>
            <ac:spMk id="10" creationId="{C13237C8-E62C-4F0D-A318-BD6FB6C2D138}"/>
          </ac:spMkLst>
        </pc:spChg>
        <pc:spChg chg="add">
          <ac:chgData name="Stacy R. Phillips" userId="S::srklay@temple.edu::759fcead-5ff4-4262-9d28-e3c0eae4d504" providerId="AD" clId="Web-{367CF10F-FA0D-4E21-BA94-028085348234}" dt="2024-05-29T18:54:20.558" v="103"/>
          <ac:spMkLst>
            <pc:docMk/>
            <pc:sldMk cId="3885047044" sldId="300"/>
            <ac:spMk id="14" creationId="{19C9EAEA-39D0-4B0E-A0EB-51E7B26740B1}"/>
          </ac:spMkLst>
        </pc:spChg>
        <pc:spChg chg="add del">
          <ac:chgData name="Stacy R. Phillips" userId="S::srklay@temple.edu::759fcead-5ff4-4262-9d28-e3c0eae4d504" providerId="AD" clId="Web-{367CF10F-FA0D-4E21-BA94-028085348234}" dt="2024-05-29T18:54:12.418" v="98"/>
          <ac:spMkLst>
            <pc:docMk/>
            <pc:sldMk cId="3885047044" sldId="300"/>
            <ac:spMk id="15" creationId="{3873B707-463F-40B0-8227-E8CC6C67EB25}"/>
          </ac:spMkLst>
        </pc:spChg>
        <pc:spChg chg="add del">
          <ac:chgData name="Stacy R. Phillips" userId="S::srklay@temple.edu::759fcead-5ff4-4262-9d28-e3c0eae4d504" providerId="AD" clId="Web-{367CF10F-FA0D-4E21-BA94-028085348234}" dt="2024-05-29T18:54:12.418" v="98"/>
          <ac:spMkLst>
            <pc:docMk/>
            <pc:sldMk cId="3885047044" sldId="300"/>
            <ac:spMk id="17" creationId="{C13237C8-E62C-4F0D-A318-BD6FB6C2D138}"/>
          </ac:spMkLst>
        </pc:spChg>
        <pc:spChg chg="add del">
          <ac:chgData name="Stacy R. Phillips" userId="S::srklay@temple.edu::759fcead-5ff4-4262-9d28-e3c0eae4d504" providerId="AD" clId="Web-{367CF10F-FA0D-4E21-BA94-028085348234}" dt="2024-05-29T18:54:12.418" v="98"/>
          <ac:spMkLst>
            <pc:docMk/>
            <pc:sldMk cId="3885047044" sldId="300"/>
            <ac:spMk id="19" creationId="{19C9EAEA-39D0-4B0E-A0EB-51E7B26740B1}"/>
          </ac:spMkLst>
        </pc:spChg>
        <pc:spChg chg="add del">
          <ac:chgData name="Stacy R. Phillips" userId="S::srklay@temple.edu::759fcead-5ff4-4262-9d28-e3c0eae4d504" providerId="AD" clId="Web-{367CF10F-FA0D-4E21-BA94-028085348234}" dt="2024-05-29T18:54:15.215" v="100"/>
          <ac:spMkLst>
            <pc:docMk/>
            <pc:sldMk cId="3885047044" sldId="300"/>
            <ac:spMk id="21" creationId="{9F7D5CDA-D291-4307-BF55-1381FED29634}"/>
          </ac:spMkLst>
        </pc:spChg>
        <pc:grpChg chg="add">
          <ac:chgData name="Stacy R. Phillips" userId="S::srklay@temple.edu::759fcead-5ff4-4262-9d28-e3c0eae4d504" providerId="AD" clId="Web-{367CF10F-FA0D-4E21-BA94-028085348234}" dt="2024-05-29T18:54:20.558" v="103"/>
          <ac:grpSpMkLst>
            <pc:docMk/>
            <pc:sldMk cId="3885047044" sldId="300"/>
            <ac:grpSpMk id="7" creationId="{1DE889C7-FAD6-4397-98E2-05D503484459}"/>
          </ac:grpSpMkLst>
        </pc:grpChg>
        <pc:grpChg chg="add del">
          <ac:chgData name="Stacy R. Phillips" userId="S::srklay@temple.edu::759fcead-5ff4-4262-9d28-e3c0eae4d504" providerId="AD" clId="Web-{367CF10F-FA0D-4E21-BA94-028085348234}" dt="2024-05-29T18:54:12.418" v="98"/>
          <ac:grpSpMkLst>
            <pc:docMk/>
            <pc:sldMk cId="3885047044" sldId="300"/>
            <ac:grpSpMk id="11" creationId="{1DE889C7-FAD6-4397-98E2-05D503484459}"/>
          </ac:grpSpMkLst>
        </pc:grpChg>
        <pc:picChg chg="add mod">
          <ac:chgData name="Stacy R. Phillips" userId="S::srklay@temple.edu::759fcead-5ff4-4262-9d28-e3c0eae4d504" providerId="AD" clId="Web-{367CF10F-FA0D-4E21-BA94-028085348234}" dt="2024-05-29T18:54:20.558" v="103"/>
          <ac:picMkLst>
            <pc:docMk/>
            <pc:sldMk cId="3885047044" sldId="300"/>
            <ac:picMk id="4" creationId="{DC20FFB7-BF40-78E0-91C2-04AD5C0D8A54}"/>
          </ac:picMkLst>
        </pc:picChg>
      </pc:sldChg>
    </pc:docChg>
  </pc:docChgLst>
  <pc:docChgLst>
    <pc:chgData name="Stacy R. Phillips" userId="S::srklay@temple.edu::759fcead-5ff4-4262-9d28-e3c0eae4d504" providerId="AD" clId="Web-{DED8AAEF-0C35-4E58-857D-7EFDC1E0FD4A}"/>
    <pc:docChg chg="addSld modSld">
      <pc:chgData name="Stacy R. Phillips" userId="S::srklay@temple.edu::759fcead-5ff4-4262-9d28-e3c0eae4d504" providerId="AD" clId="Web-{DED8AAEF-0C35-4E58-857D-7EFDC1E0FD4A}" dt="2024-06-27T14:03:13.062" v="239"/>
      <pc:docMkLst>
        <pc:docMk/>
      </pc:docMkLst>
      <pc:sldChg chg="modSp">
        <pc:chgData name="Stacy R. Phillips" userId="S::srklay@temple.edu::759fcead-5ff4-4262-9d28-e3c0eae4d504" providerId="AD" clId="Web-{DED8AAEF-0C35-4E58-857D-7EFDC1E0FD4A}" dt="2024-06-27T13:18:57.516" v="27" actId="20577"/>
        <pc:sldMkLst>
          <pc:docMk/>
          <pc:sldMk cId="1044776909" sldId="278"/>
        </pc:sldMkLst>
        <pc:spChg chg="mod">
          <ac:chgData name="Stacy R. Phillips" userId="S::srklay@temple.edu::759fcead-5ff4-4262-9d28-e3c0eae4d504" providerId="AD" clId="Web-{DED8AAEF-0C35-4E58-857D-7EFDC1E0FD4A}" dt="2024-06-27T13:18:23.905" v="15" actId="20577"/>
          <ac:spMkLst>
            <pc:docMk/>
            <pc:sldMk cId="1044776909" sldId="278"/>
            <ac:spMk id="2" creationId="{8A5EFB4C-9A5D-E66D-A157-658EEB02F176}"/>
          </ac:spMkLst>
        </pc:spChg>
        <pc:spChg chg="mod">
          <ac:chgData name="Stacy R. Phillips" userId="S::srklay@temple.edu::759fcead-5ff4-4262-9d28-e3c0eae4d504" providerId="AD" clId="Web-{DED8AAEF-0C35-4E58-857D-7EFDC1E0FD4A}" dt="2024-06-27T13:18:57.516" v="27" actId="20577"/>
          <ac:spMkLst>
            <pc:docMk/>
            <pc:sldMk cId="1044776909" sldId="278"/>
            <ac:spMk id="3" creationId="{54F6EEE7-BBE6-AA07-ACB8-BF289748B1E1}"/>
          </ac:spMkLst>
        </pc:spChg>
      </pc:sldChg>
      <pc:sldChg chg="delSp modSp mod modClrScheme chgLayout">
        <pc:chgData name="Stacy R. Phillips" userId="S::srklay@temple.edu::759fcead-5ff4-4262-9d28-e3c0eae4d504" providerId="AD" clId="Web-{DED8AAEF-0C35-4E58-857D-7EFDC1E0FD4A}" dt="2024-06-27T13:42:37.188" v="62"/>
        <pc:sldMkLst>
          <pc:docMk/>
          <pc:sldMk cId="3714210929" sldId="283"/>
        </pc:sldMkLst>
        <pc:spChg chg="mod ord">
          <ac:chgData name="Stacy R. Phillips" userId="S::srklay@temple.edu::759fcead-5ff4-4262-9d28-e3c0eae4d504" providerId="AD" clId="Web-{DED8AAEF-0C35-4E58-857D-7EFDC1E0FD4A}" dt="2024-06-27T13:41:57.952" v="58" actId="20577"/>
          <ac:spMkLst>
            <pc:docMk/>
            <pc:sldMk cId="3714210929" sldId="283"/>
            <ac:spMk id="2" creationId="{8BB3CE93-7226-5D8E-300B-A80D1ABF26D2}"/>
          </ac:spMkLst>
        </pc:spChg>
        <pc:spChg chg="del mod ord">
          <ac:chgData name="Stacy R. Phillips" userId="S::srklay@temple.edu::759fcead-5ff4-4262-9d28-e3c0eae4d504" providerId="AD" clId="Web-{DED8AAEF-0C35-4E58-857D-7EFDC1E0FD4A}" dt="2024-06-27T13:42:37.188" v="62"/>
          <ac:spMkLst>
            <pc:docMk/>
            <pc:sldMk cId="3714210929" sldId="283"/>
            <ac:spMk id="3" creationId="{0DEC9F25-055A-E66E-F7AE-5FF208FD3DAE}"/>
          </ac:spMkLst>
        </pc:spChg>
        <pc:spChg chg="mod ord">
          <ac:chgData name="Stacy R. Phillips" userId="S::srklay@temple.edu::759fcead-5ff4-4262-9d28-e3c0eae4d504" providerId="AD" clId="Web-{DED8AAEF-0C35-4E58-857D-7EFDC1E0FD4A}" dt="2024-06-27T13:41:24.232" v="49" actId="20577"/>
          <ac:spMkLst>
            <pc:docMk/>
            <pc:sldMk cId="3714210929" sldId="283"/>
            <ac:spMk id="4" creationId="{9B7A6204-5957-C310-B856-B82FE2081574}"/>
          </ac:spMkLst>
        </pc:spChg>
        <pc:spChg chg="del mod">
          <ac:chgData name="Stacy R. Phillips" userId="S::srklay@temple.edu::759fcead-5ff4-4262-9d28-e3c0eae4d504" providerId="AD" clId="Web-{DED8AAEF-0C35-4E58-857D-7EFDC1E0FD4A}" dt="2024-06-27T13:41:11.200" v="47"/>
          <ac:spMkLst>
            <pc:docMk/>
            <pc:sldMk cId="3714210929" sldId="283"/>
            <ac:spMk id="5" creationId="{50F84C97-8845-4740-098C-423A2A6021F4}"/>
          </ac:spMkLst>
        </pc:spChg>
        <pc:spChg chg="del mod">
          <ac:chgData name="Stacy R. Phillips" userId="S::srklay@temple.edu::759fcead-5ff4-4262-9d28-e3c0eae4d504" providerId="AD" clId="Web-{DED8AAEF-0C35-4E58-857D-7EFDC1E0FD4A}" dt="2024-06-27T13:41:11.200" v="47"/>
          <ac:spMkLst>
            <pc:docMk/>
            <pc:sldMk cId="3714210929" sldId="283"/>
            <ac:spMk id="6" creationId="{74132107-FB7D-F143-7AE1-B3C3A1319C3D}"/>
          </ac:spMkLst>
        </pc:spChg>
      </pc:sldChg>
      <pc:sldChg chg="modSp">
        <pc:chgData name="Stacy R. Phillips" userId="S::srklay@temple.edu::759fcead-5ff4-4262-9d28-e3c0eae4d504" providerId="AD" clId="Web-{DED8AAEF-0C35-4E58-857D-7EFDC1E0FD4A}" dt="2024-06-27T13:53:11.914" v="114" actId="20577"/>
        <pc:sldMkLst>
          <pc:docMk/>
          <pc:sldMk cId="724133169" sldId="291"/>
        </pc:sldMkLst>
        <pc:spChg chg="mod">
          <ac:chgData name="Stacy R. Phillips" userId="S::srklay@temple.edu::759fcead-5ff4-4262-9d28-e3c0eae4d504" providerId="AD" clId="Web-{DED8AAEF-0C35-4E58-857D-7EFDC1E0FD4A}" dt="2024-06-27T13:53:11.914" v="114" actId="20577"/>
          <ac:spMkLst>
            <pc:docMk/>
            <pc:sldMk cId="724133169" sldId="291"/>
            <ac:spMk id="3" creationId="{128CC423-66CD-475D-E44B-4ADF3E9D0F1E}"/>
          </ac:spMkLst>
        </pc:spChg>
      </pc:sldChg>
      <pc:sldChg chg="modSp">
        <pc:chgData name="Stacy R. Phillips" userId="S::srklay@temple.edu::759fcead-5ff4-4262-9d28-e3c0eae4d504" providerId="AD" clId="Web-{DED8AAEF-0C35-4E58-857D-7EFDC1E0FD4A}" dt="2024-06-27T13:56:49.157" v="197" actId="14100"/>
        <pc:sldMkLst>
          <pc:docMk/>
          <pc:sldMk cId="2940668690" sldId="292"/>
        </pc:sldMkLst>
        <pc:spChg chg="mod">
          <ac:chgData name="Stacy R. Phillips" userId="S::srklay@temple.edu::759fcead-5ff4-4262-9d28-e3c0eae4d504" providerId="AD" clId="Web-{DED8AAEF-0C35-4E58-857D-7EFDC1E0FD4A}" dt="2024-06-27T13:56:49.157" v="197" actId="14100"/>
          <ac:spMkLst>
            <pc:docMk/>
            <pc:sldMk cId="2940668690" sldId="292"/>
            <ac:spMk id="2" creationId="{5AE997ED-7DDA-78D0-C005-FF63A24AB97B}"/>
          </ac:spMkLst>
        </pc:spChg>
        <pc:spChg chg="mod">
          <ac:chgData name="Stacy R. Phillips" userId="S::srklay@temple.edu::759fcead-5ff4-4262-9d28-e3c0eae4d504" providerId="AD" clId="Web-{DED8AAEF-0C35-4E58-857D-7EFDC1E0FD4A}" dt="2024-06-27T13:54:19.495" v="144" actId="20577"/>
          <ac:spMkLst>
            <pc:docMk/>
            <pc:sldMk cId="2940668690" sldId="292"/>
            <ac:spMk id="3" creationId="{484B9C5E-DF10-2BCF-7E62-057C78AAD060}"/>
          </ac:spMkLst>
        </pc:spChg>
      </pc:sldChg>
      <pc:sldChg chg="addSp delSp modSp">
        <pc:chgData name="Stacy R. Phillips" userId="S::srklay@temple.edu::759fcead-5ff4-4262-9d28-e3c0eae4d504" providerId="AD" clId="Web-{DED8AAEF-0C35-4E58-857D-7EFDC1E0FD4A}" dt="2024-06-27T13:57:30.158" v="203" actId="14100"/>
        <pc:sldMkLst>
          <pc:docMk/>
          <pc:sldMk cId="3239097086" sldId="293"/>
        </pc:sldMkLst>
        <pc:spChg chg="add del mod">
          <ac:chgData name="Stacy R. Phillips" userId="S::srklay@temple.edu::759fcead-5ff4-4262-9d28-e3c0eae4d504" providerId="AD" clId="Web-{DED8AAEF-0C35-4E58-857D-7EFDC1E0FD4A}" dt="2024-06-27T13:56:41.875" v="196" actId="20577"/>
          <ac:spMkLst>
            <pc:docMk/>
            <pc:sldMk cId="3239097086" sldId="293"/>
            <ac:spMk id="2" creationId="{C232A8E2-F741-30ED-AD10-680BE150A7B8}"/>
          </ac:spMkLst>
        </pc:spChg>
        <pc:spChg chg="mod">
          <ac:chgData name="Stacy R. Phillips" userId="S::srklay@temple.edu::759fcead-5ff4-4262-9d28-e3c0eae4d504" providerId="AD" clId="Web-{DED8AAEF-0C35-4E58-857D-7EFDC1E0FD4A}" dt="2024-06-27T13:57:30.158" v="203" actId="14100"/>
          <ac:spMkLst>
            <pc:docMk/>
            <pc:sldMk cId="3239097086" sldId="293"/>
            <ac:spMk id="3" creationId="{3F89B253-BFE3-9639-FF59-12227DF03435}"/>
          </ac:spMkLst>
        </pc:spChg>
        <pc:spChg chg="add del mod">
          <ac:chgData name="Stacy R. Phillips" userId="S::srklay@temple.edu::759fcead-5ff4-4262-9d28-e3c0eae4d504" providerId="AD" clId="Web-{DED8AAEF-0C35-4E58-857D-7EFDC1E0FD4A}" dt="2024-06-27T13:55:32.998" v="176"/>
          <ac:spMkLst>
            <pc:docMk/>
            <pc:sldMk cId="3239097086" sldId="293"/>
            <ac:spMk id="5" creationId="{9186FE93-1246-83AC-456B-294C5DA38A8B}"/>
          </ac:spMkLst>
        </pc:spChg>
      </pc:sldChg>
      <pc:sldChg chg="modSp">
        <pc:chgData name="Stacy R. Phillips" userId="S::srklay@temple.edu::759fcead-5ff4-4262-9d28-e3c0eae4d504" providerId="AD" clId="Web-{DED8AAEF-0C35-4E58-857D-7EFDC1E0FD4A}" dt="2024-06-27T13:57:09.283" v="200" actId="14100"/>
        <pc:sldMkLst>
          <pc:docMk/>
          <pc:sldMk cId="2408677780" sldId="294"/>
        </pc:sldMkLst>
        <pc:spChg chg="mod">
          <ac:chgData name="Stacy R. Phillips" userId="S::srklay@temple.edu::759fcead-5ff4-4262-9d28-e3c0eae4d504" providerId="AD" clId="Web-{DED8AAEF-0C35-4E58-857D-7EFDC1E0FD4A}" dt="2024-06-27T13:56:56.579" v="198" actId="14100"/>
          <ac:spMkLst>
            <pc:docMk/>
            <pc:sldMk cId="2408677780" sldId="294"/>
            <ac:spMk id="2" creationId="{4A38D822-2784-D748-768B-DA3E1ABA5D29}"/>
          </ac:spMkLst>
        </pc:spChg>
        <pc:spChg chg="mod">
          <ac:chgData name="Stacy R. Phillips" userId="S::srklay@temple.edu::759fcead-5ff4-4262-9d28-e3c0eae4d504" providerId="AD" clId="Web-{DED8AAEF-0C35-4E58-857D-7EFDC1E0FD4A}" dt="2024-06-27T13:57:09.283" v="200" actId="14100"/>
          <ac:spMkLst>
            <pc:docMk/>
            <pc:sldMk cId="2408677780" sldId="294"/>
            <ac:spMk id="3" creationId="{74C9D066-0E9A-5BDC-FEA1-DF3D719D85D7}"/>
          </ac:spMkLst>
        </pc:spChg>
      </pc:sldChg>
      <pc:sldChg chg="addSp delSp modSp">
        <pc:chgData name="Stacy R. Phillips" userId="S::srklay@temple.edu::759fcead-5ff4-4262-9d28-e3c0eae4d504" providerId="AD" clId="Web-{DED8AAEF-0C35-4E58-857D-7EFDC1E0FD4A}" dt="2024-06-27T13:49:07.233" v="111" actId="20577"/>
        <pc:sldMkLst>
          <pc:docMk/>
          <pc:sldMk cId="3885047044" sldId="300"/>
        </pc:sldMkLst>
        <pc:spChg chg="del mod">
          <ac:chgData name="Stacy R. Phillips" userId="S::srklay@temple.edu::759fcead-5ff4-4262-9d28-e3c0eae4d504" providerId="AD" clId="Web-{DED8AAEF-0C35-4E58-857D-7EFDC1E0FD4A}" dt="2024-06-27T13:45:55.289" v="75"/>
          <ac:spMkLst>
            <pc:docMk/>
            <pc:sldMk cId="3885047044" sldId="300"/>
            <ac:spMk id="2" creationId="{74B2BE69-F429-58BF-A172-602C3904C403}"/>
          </ac:spMkLst>
        </pc:spChg>
        <pc:spChg chg="mod">
          <ac:chgData name="Stacy R. Phillips" userId="S::srklay@temple.edu::759fcead-5ff4-4262-9d28-e3c0eae4d504" providerId="AD" clId="Web-{DED8AAEF-0C35-4E58-857D-7EFDC1E0FD4A}" dt="2024-06-27T13:49:07.233" v="111" actId="20577"/>
          <ac:spMkLst>
            <pc:docMk/>
            <pc:sldMk cId="3885047044" sldId="300"/>
            <ac:spMk id="3" creationId="{F97660DA-7CEB-7D28-CD1B-2379EFFDC43F}"/>
          </ac:spMkLst>
        </pc:spChg>
        <pc:spChg chg="add del">
          <ac:chgData name="Stacy R. Phillips" userId="S::srklay@temple.edu::759fcead-5ff4-4262-9d28-e3c0eae4d504" providerId="AD" clId="Web-{DED8AAEF-0C35-4E58-857D-7EFDC1E0FD4A}" dt="2024-06-27T13:46:37.900" v="90"/>
          <ac:spMkLst>
            <pc:docMk/>
            <pc:sldMk cId="3885047044" sldId="300"/>
            <ac:spMk id="6" creationId="{201CC55D-ED54-4C5C-95E6-10947BD1103B}"/>
          </ac:spMkLst>
        </pc:spChg>
        <pc:spChg chg="add del">
          <ac:chgData name="Stacy R. Phillips" userId="S::srklay@temple.edu::759fcead-5ff4-4262-9d28-e3c0eae4d504" providerId="AD" clId="Web-{DED8AAEF-0C35-4E58-857D-7EFDC1E0FD4A}" dt="2024-06-27T13:46:37.900" v="90"/>
          <ac:spMkLst>
            <pc:docMk/>
            <pc:sldMk cId="3885047044" sldId="300"/>
            <ac:spMk id="8" creationId="{3873B707-463F-40B0-8227-E8CC6C67EB25}"/>
          </ac:spMkLst>
        </pc:spChg>
        <pc:spChg chg="add mod ord">
          <ac:chgData name="Stacy R. Phillips" userId="S::srklay@temple.edu::759fcead-5ff4-4262-9d28-e3c0eae4d504" providerId="AD" clId="Web-{DED8AAEF-0C35-4E58-857D-7EFDC1E0FD4A}" dt="2024-06-27T13:48:40.764" v="106" actId="20577"/>
          <ac:spMkLst>
            <pc:docMk/>
            <pc:sldMk cId="3885047044" sldId="300"/>
            <ac:spMk id="9" creationId="{2E2604EC-3E48-38E0-6DC5-1D9B57FB13BA}"/>
          </ac:spMkLst>
        </pc:spChg>
        <pc:spChg chg="add del">
          <ac:chgData name="Stacy R. Phillips" userId="S::srklay@temple.edu::759fcead-5ff4-4262-9d28-e3c0eae4d504" providerId="AD" clId="Web-{DED8AAEF-0C35-4E58-857D-7EFDC1E0FD4A}" dt="2024-06-27T13:46:37.900" v="90"/>
          <ac:spMkLst>
            <pc:docMk/>
            <pc:sldMk cId="3885047044" sldId="300"/>
            <ac:spMk id="10" creationId="{C13237C8-E62C-4F0D-A318-BD6FB6C2D138}"/>
          </ac:spMkLst>
        </pc:spChg>
        <pc:spChg chg="add del">
          <ac:chgData name="Stacy R. Phillips" userId="S::srklay@temple.edu::759fcead-5ff4-4262-9d28-e3c0eae4d504" providerId="AD" clId="Web-{DED8AAEF-0C35-4E58-857D-7EFDC1E0FD4A}" dt="2024-06-27T13:46:37.900" v="90"/>
          <ac:spMkLst>
            <pc:docMk/>
            <pc:sldMk cId="3885047044" sldId="300"/>
            <ac:spMk id="14" creationId="{19C9EAEA-39D0-4B0E-A0EB-51E7B26740B1}"/>
          </ac:spMkLst>
        </pc:spChg>
        <pc:spChg chg="add del">
          <ac:chgData name="Stacy R. Phillips" userId="S::srklay@temple.edu::759fcead-5ff4-4262-9d28-e3c0eae4d504" providerId="AD" clId="Web-{DED8AAEF-0C35-4E58-857D-7EFDC1E0FD4A}" dt="2024-06-27T13:46:25.899" v="87"/>
          <ac:spMkLst>
            <pc:docMk/>
            <pc:sldMk cId="3885047044" sldId="300"/>
            <ac:spMk id="16" creationId="{F13C74B1-5B17-4795-BED0-7140497B445A}"/>
          </ac:spMkLst>
        </pc:spChg>
        <pc:spChg chg="add del">
          <ac:chgData name="Stacy R. Phillips" userId="S::srklay@temple.edu::759fcead-5ff4-4262-9d28-e3c0eae4d504" providerId="AD" clId="Web-{DED8AAEF-0C35-4E58-857D-7EFDC1E0FD4A}" dt="2024-06-27T13:46:25.899" v="87"/>
          <ac:spMkLst>
            <pc:docMk/>
            <pc:sldMk cId="3885047044" sldId="300"/>
            <ac:spMk id="18" creationId="{D4974D33-8DC5-464E-8C6D-BE58F0669C17}"/>
          </ac:spMkLst>
        </pc:spChg>
        <pc:spChg chg="add del">
          <ac:chgData name="Stacy R. Phillips" userId="S::srklay@temple.edu::759fcead-5ff4-4262-9d28-e3c0eae4d504" providerId="AD" clId="Web-{DED8AAEF-0C35-4E58-857D-7EFDC1E0FD4A}" dt="2024-06-27T13:46:37.884" v="89"/>
          <ac:spMkLst>
            <pc:docMk/>
            <pc:sldMk cId="3885047044" sldId="300"/>
            <ac:spMk id="20" creationId="{201CC55D-ED54-4C5C-95E6-10947BD1103B}"/>
          </ac:spMkLst>
        </pc:spChg>
        <pc:spChg chg="add del">
          <ac:chgData name="Stacy R. Phillips" userId="S::srklay@temple.edu::759fcead-5ff4-4262-9d28-e3c0eae4d504" providerId="AD" clId="Web-{DED8AAEF-0C35-4E58-857D-7EFDC1E0FD4A}" dt="2024-06-27T13:46:37.884" v="89"/>
          <ac:spMkLst>
            <pc:docMk/>
            <pc:sldMk cId="3885047044" sldId="300"/>
            <ac:spMk id="25" creationId="{3873B707-463F-40B0-8227-E8CC6C67EB25}"/>
          </ac:spMkLst>
        </pc:spChg>
        <pc:spChg chg="add del">
          <ac:chgData name="Stacy R. Phillips" userId="S::srklay@temple.edu::759fcead-5ff4-4262-9d28-e3c0eae4d504" providerId="AD" clId="Web-{DED8AAEF-0C35-4E58-857D-7EFDC1E0FD4A}" dt="2024-06-27T13:46:37.884" v="89"/>
          <ac:spMkLst>
            <pc:docMk/>
            <pc:sldMk cId="3885047044" sldId="300"/>
            <ac:spMk id="27" creationId="{C13237C8-E62C-4F0D-A318-BD6FB6C2D138}"/>
          </ac:spMkLst>
        </pc:spChg>
        <pc:spChg chg="add del">
          <ac:chgData name="Stacy R. Phillips" userId="S::srklay@temple.edu::759fcead-5ff4-4262-9d28-e3c0eae4d504" providerId="AD" clId="Web-{DED8AAEF-0C35-4E58-857D-7EFDC1E0FD4A}" dt="2024-06-27T13:46:37.884" v="89"/>
          <ac:spMkLst>
            <pc:docMk/>
            <pc:sldMk cId="3885047044" sldId="300"/>
            <ac:spMk id="29" creationId="{19C9EAEA-39D0-4B0E-A0EB-51E7B26740B1}"/>
          </ac:spMkLst>
        </pc:spChg>
        <pc:spChg chg="add del">
          <ac:chgData name="Stacy R. Phillips" userId="S::srklay@temple.edu::759fcead-5ff4-4262-9d28-e3c0eae4d504" providerId="AD" clId="Web-{DED8AAEF-0C35-4E58-857D-7EFDC1E0FD4A}" dt="2024-06-27T13:47:24.417" v="100"/>
          <ac:spMkLst>
            <pc:docMk/>
            <pc:sldMk cId="3885047044" sldId="300"/>
            <ac:spMk id="31" creationId="{F13C74B1-5B17-4795-BED0-7140497B445A}"/>
          </ac:spMkLst>
        </pc:spChg>
        <pc:spChg chg="add del">
          <ac:chgData name="Stacy R. Phillips" userId="S::srklay@temple.edu::759fcead-5ff4-4262-9d28-e3c0eae4d504" providerId="AD" clId="Web-{DED8AAEF-0C35-4E58-857D-7EFDC1E0FD4A}" dt="2024-06-27T13:47:24.417" v="100"/>
          <ac:spMkLst>
            <pc:docMk/>
            <pc:sldMk cId="3885047044" sldId="300"/>
            <ac:spMk id="32" creationId="{D4974D33-8DC5-464E-8C6D-BE58F0669C17}"/>
          </ac:spMkLst>
        </pc:spChg>
        <pc:spChg chg="add">
          <ac:chgData name="Stacy R. Phillips" userId="S::srklay@temple.edu::759fcead-5ff4-4262-9d28-e3c0eae4d504" providerId="AD" clId="Web-{DED8AAEF-0C35-4E58-857D-7EFDC1E0FD4A}" dt="2024-06-27T13:47:24.417" v="100"/>
          <ac:spMkLst>
            <pc:docMk/>
            <pc:sldMk cId="3885047044" sldId="300"/>
            <ac:spMk id="37" creationId="{F13C74B1-5B17-4795-BED0-7140497B445A}"/>
          </ac:spMkLst>
        </pc:spChg>
        <pc:spChg chg="add">
          <ac:chgData name="Stacy R. Phillips" userId="S::srklay@temple.edu::759fcead-5ff4-4262-9d28-e3c0eae4d504" providerId="AD" clId="Web-{DED8AAEF-0C35-4E58-857D-7EFDC1E0FD4A}" dt="2024-06-27T13:47:24.417" v="100"/>
          <ac:spMkLst>
            <pc:docMk/>
            <pc:sldMk cId="3885047044" sldId="300"/>
            <ac:spMk id="39" creationId="{D4974D33-8DC5-464E-8C6D-BE58F0669C17}"/>
          </ac:spMkLst>
        </pc:spChg>
        <pc:grpChg chg="add del">
          <ac:chgData name="Stacy R. Phillips" userId="S::srklay@temple.edu::759fcead-5ff4-4262-9d28-e3c0eae4d504" providerId="AD" clId="Web-{DED8AAEF-0C35-4E58-857D-7EFDC1E0FD4A}" dt="2024-06-27T13:46:37.900" v="90"/>
          <ac:grpSpMkLst>
            <pc:docMk/>
            <pc:sldMk cId="3885047044" sldId="300"/>
            <ac:grpSpMk id="7" creationId="{1DE889C7-FAD6-4397-98E2-05D503484459}"/>
          </ac:grpSpMkLst>
        </pc:grpChg>
        <pc:grpChg chg="add del">
          <ac:chgData name="Stacy R. Phillips" userId="S::srklay@temple.edu::759fcead-5ff4-4262-9d28-e3c0eae4d504" providerId="AD" clId="Web-{DED8AAEF-0C35-4E58-857D-7EFDC1E0FD4A}" dt="2024-06-27T13:46:37.884" v="89"/>
          <ac:grpSpMkLst>
            <pc:docMk/>
            <pc:sldMk cId="3885047044" sldId="300"/>
            <ac:grpSpMk id="24" creationId="{1DE889C7-FAD6-4397-98E2-05D503484459}"/>
          </ac:grpSpMkLst>
        </pc:grpChg>
        <pc:picChg chg="mod">
          <ac:chgData name="Stacy R. Phillips" userId="S::srklay@temple.edu::759fcead-5ff4-4262-9d28-e3c0eae4d504" providerId="AD" clId="Web-{DED8AAEF-0C35-4E58-857D-7EFDC1E0FD4A}" dt="2024-06-27T13:46:37.900" v="90"/>
          <ac:picMkLst>
            <pc:docMk/>
            <pc:sldMk cId="3885047044" sldId="300"/>
            <ac:picMk id="4" creationId="{DC20FFB7-BF40-78E0-91C2-04AD5C0D8A54}"/>
          </ac:picMkLst>
        </pc:picChg>
      </pc:sldChg>
      <pc:sldChg chg="modSp">
        <pc:chgData name="Stacy R. Phillips" userId="S::srklay@temple.edu::759fcead-5ff4-4262-9d28-e3c0eae4d504" providerId="AD" clId="Web-{DED8AAEF-0C35-4E58-857D-7EFDC1E0FD4A}" dt="2024-06-27T13:59:35.007" v="210" actId="20577"/>
        <pc:sldMkLst>
          <pc:docMk/>
          <pc:sldMk cId="2367149837" sldId="302"/>
        </pc:sldMkLst>
        <pc:spChg chg="mod">
          <ac:chgData name="Stacy R. Phillips" userId="S::srklay@temple.edu::759fcead-5ff4-4262-9d28-e3c0eae4d504" providerId="AD" clId="Web-{DED8AAEF-0C35-4E58-857D-7EFDC1E0FD4A}" dt="2024-06-27T13:59:35.007" v="210" actId="20577"/>
          <ac:spMkLst>
            <pc:docMk/>
            <pc:sldMk cId="2367149837" sldId="302"/>
            <ac:spMk id="3" creationId="{C8566172-D752-C485-1D60-982E240F1485}"/>
          </ac:spMkLst>
        </pc:spChg>
      </pc:sldChg>
      <pc:sldChg chg="modNotes">
        <pc:chgData name="Stacy R. Phillips" userId="S::srklay@temple.edu::759fcead-5ff4-4262-9d28-e3c0eae4d504" providerId="AD" clId="Web-{DED8AAEF-0C35-4E58-857D-7EFDC1E0FD4A}" dt="2024-06-27T14:03:13.062" v="239"/>
        <pc:sldMkLst>
          <pc:docMk/>
          <pc:sldMk cId="1155654165" sldId="303"/>
        </pc:sldMkLst>
      </pc:sldChg>
      <pc:sldChg chg="modSp">
        <pc:chgData name="Stacy R. Phillips" userId="S::srklay@temple.edu::759fcead-5ff4-4262-9d28-e3c0eae4d504" providerId="AD" clId="Web-{DED8AAEF-0C35-4E58-857D-7EFDC1E0FD4A}" dt="2024-06-27T13:58:47.490" v="209" actId="14100"/>
        <pc:sldMkLst>
          <pc:docMk/>
          <pc:sldMk cId="1094371467" sldId="308"/>
        </pc:sldMkLst>
        <pc:spChg chg="mod">
          <ac:chgData name="Stacy R. Phillips" userId="S::srklay@temple.edu::759fcead-5ff4-4262-9d28-e3c0eae4d504" providerId="AD" clId="Web-{DED8AAEF-0C35-4E58-857D-7EFDC1E0FD4A}" dt="2024-06-27T13:58:25.614" v="206" actId="14100"/>
          <ac:spMkLst>
            <pc:docMk/>
            <pc:sldMk cId="1094371467" sldId="308"/>
            <ac:spMk id="2" creationId="{8AE599FF-E544-104E-BC4F-58DCAFD22B84}"/>
          </ac:spMkLst>
        </pc:spChg>
        <pc:spChg chg="mod">
          <ac:chgData name="Stacy R. Phillips" userId="S::srklay@temple.edu::759fcead-5ff4-4262-9d28-e3c0eae4d504" providerId="AD" clId="Web-{DED8AAEF-0C35-4E58-857D-7EFDC1E0FD4A}" dt="2024-06-27T13:58:47.490" v="209" actId="14100"/>
          <ac:spMkLst>
            <pc:docMk/>
            <pc:sldMk cId="1094371467" sldId="308"/>
            <ac:spMk id="3" creationId="{7513D8FC-CCB5-9450-FC88-E92A99DB0B27}"/>
          </ac:spMkLst>
        </pc:spChg>
      </pc:sldChg>
      <pc:sldChg chg="modSp">
        <pc:chgData name="Stacy R. Phillips" userId="S::srklay@temple.edu::759fcead-5ff4-4262-9d28-e3c0eae4d504" providerId="AD" clId="Web-{DED8AAEF-0C35-4E58-857D-7EFDC1E0FD4A}" dt="2024-06-27T13:16:39.260" v="10" actId="20577"/>
        <pc:sldMkLst>
          <pc:docMk/>
          <pc:sldMk cId="822187977" sldId="312"/>
        </pc:sldMkLst>
        <pc:spChg chg="mod">
          <ac:chgData name="Stacy R. Phillips" userId="S::srklay@temple.edu::759fcead-5ff4-4262-9d28-e3c0eae4d504" providerId="AD" clId="Web-{DED8AAEF-0C35-4E58-857D-7EFDC1E0FD4A}" dt="2024-06-27T13:16:39.260" v="10" actId="20577"/>
          <ac:spMkLst>
            <pc:docMk/>
            <pc:sldMk cId="822187977" sldId="312"/>
            <ac:spMk id="3" creationId="{DE40E335-2F20-4AC4-B94A-2FB27ECCC029}"/>
          </ac:spMkLst>
        </pc:spChg>
      </pc:sldChg>
      <pc:sldChg chg="delSp modSp new mod modClrScheme chgLayout">
        <pc:chgData name="Stacy R. Phillips" userId="S::srklay@temple.edu::759fcead-5ff4-4262-9d28-e3c0eae4d504" providerId="AD" clId="Web-{DED8AAEF-0C35-4E58-857D-7EFDC1E0FD4A}" dt="2024-06-27T13:45:11.115" v="72" actId="20577"/>
        <pc:sldMkLst>
          <pc:docMk/>
          <pc:sldMk cId="3350627656" sldId="322"/>
        </pc:sldMkLst>
        <pc:spChg chg="mod ord">
          <ac:chgData name="Stacy R. Phillips" userId="S::srklay@temple.edu::759fcead-5ff4-4262-9d28-e3c0eae4d504" providerId="AD" clId="Web-{DED8AAEF-0C35-4E58-857D-7EFDC1E0FD4A}" dt="2024-06-27T13:45:11.115" v="72" actId="20577"/>
          <ac:spMkLst>
            <pc:docMk/>
            <pc:sldMk cId="3350627656" sldId="322"/>
            <ac:spMk id="2" creationId="{EF666908-E2D9-18F6-BDD7-E9F60968536D}"/>
          </ac:spMkLst>
        </pc:spChg>
        <pc:spChg chg="del">
          <ac:chgData name="Stacy R. Phillips" userId="S::srklay@temple.edu::759fcead-5ff4-4262-9d28-e3c0eae4d504" providerId="AD" clId="Web-{DED8AAEF-0C35-4E58-857D-7EFDC1E0FD4A}" dt="2024-06-27T13:39:44.931" v="29"/>
          <ac:spMkLst>
            <pc:docMk/>
            <pc:sldMk cId="3350627656" sldId="322"/>
            <ac:spMk id="3" creationId="{59C44E78-1F4B-F2F3-219A-B6491D4CFFC9}"/>
          </ac:spMkLst>
        </pc:spChg>
        <pc:spChg chg="mod ord">
          <ac:chgData name="Stacy R. Phillips" userId="S::srklay@temple.edu::759fcead-5ff4-4262-9d28-e3c0eae4d504" providerId="AD" clId="Web-{DED8AAEF-0C35-4E58-857D-7EFDC1E0FD4A}" dt="2024-06-27T13:43:22.642" v="71" actId="14100"/>
          <ac:spMkLst>
            <pc:docMk/>
            <pc:sldMk cId="3350627656" sldId="322"/>
            <ac:spMk id="4" creationId="{FE54E452-1D94-4EB4-9DA3-09B86C592666}"/>
          </ac:spMkLst>
        </pc:spChg>
        <pc:spChg chg="del">
          <ac:chgData name="Stacy R. Phillips" userId="S::srklay@temple.edu::759fcead-5ff4-4262-9d28-e3c0eae4d504" providerId="AD" clId="Web-{DED8AAEF-0C35-4E58-857D-7EFDC1E0FD4A}" dt="2024-06-27T13:39:44.931" v="29"/>
          <ac:spMkLst>
            <pc:docMk/>
            <pc:sldMk cId="3350627656" sldId="322"/>
            <ac:spMk id="5" creationId="{CCF3D71E-9600-C8E8-3C13-E85444173195}"/>
          </ac:spMkLst>
        </pc:spChg>
        <pc:spChg chg="del">
          <ac:chgData name="Stacy R. Phillips" userId="S::srklay@temple.edu::759fcead-5ff4-4262-9d28-e3c0eae4d504" providerId="AD" clId="Web-{DED8AAEF-0C35-4E58-857D-7EFDC1E0FD4A}" dt="2024-06-27T13:39:44.931" v="29"/>
          <ac:spMkLst>
            <pc:docMk/>
            <pc:sldMk cId="3350627656" sldId="322"/>
            <ac:spMk id="6" creationId="{A45DE862-F5A9-23F4-A7F4-39EE0E17498E}"/>
          </ac:spMkLst>
        </pc:spChg>
      </pc:sldChg>
    </pc:docChg>
  </pc:docChgLst>
  <pc:docChgLst>
    <pc:chgData name="Chloe Smelser" userId="S::tuo20025@temple.edu::eb630e92-5e9b-4b0b-a60b-e5d795cfdea3" providerId="AD" clId="Web-{74C1EE61-D961-DA83-28E7-FB58E2ED9919}"/>
    <pc:docChg chg="sldOrd">
      <pc:chgData name="Chloe Smelser" userId="S::tuo20025@temple.edu::eb630e92-5e9b-4b0b-a60b-e5d795cfdea3" providerId="AD" clId="Web-{74C1EE61-D961-DA83-28E7-FB58E2ED9919}" dt="2024-06-17T13:41:10.147" v="0"/>
      <pc:docMkLst>
        <pc:docMk/>
      </pc:docMkLst>
      <pc:sldChg chg="ord">
        <pc:chgData name="Chloe Smelser" userId="S::tuo20025@temple.edu::eb630e92-5e9b-4b0b-a60b-e5d795cfdea3" providerId="AD" clId="Web-{74C1EE61-D961-DA83-28E7-FB58E2ED9919}" dt="2024-06-17T13:41:10.147" v="0"/>
        <pc:sldMkLst>
          <pc:docMk/>
          <pc:sldMk cId="1156649551" sldId="289"/>
        </pc:sldMkLst>
      </pc:sldChg>
    </pc:docChg>
  </pc:docChgLst>
  <pc:docChgLst>
    <pc:chgData name="Chloe Smelser" userId="S::tuo20025@temple.edu::eb630e92-5e9b-4b0b-a60b-e5d795cfdea3" providerId="AD" clId="Web-{6FD48972-1BEA-3DD8-C24B-C9C61D08CADE}"/>
    <pc:docChg chg="addSld delSld modSld sldOrd">
      <pc:chgData name="Chloe Smelser" userId="S::tuo20025@temple.edu::eb630e92-5e9b-4b0b-a60b-e5d795cfdea3" providerId="AD" clId="Web-{6FD48972-1BEA-3DD8-C24B-C9C61D08CADE}" dt="2024-06-24T20:24:18.545" v="493"/>
      <pc:docMkLst>
        <pc:docMk/>
      </pc:docMkLst>
      <pc:sldChg chg="modSp add del ord">
        <pc:chgData name="Chloe Smelser" userId="S::tuo20025@temple.edu::eb630e92-5e9b-4b0b-a60b-e5d795cfdea3" providerId="AD" clId="Web-{6FD48972-1BEA-3DD8-C24B-C9C61D08CADE}" dt="2024-06-24T17:45:43.300" v="32" actId="20577"/>
        <pc:sldMkLst>
          <pc:docMk/>
          <pc:sldMk cId="1803190710" sldId="276"/>
        </pc:sldMkLst>
        <pc:spChg chg="mod">
          <ac:chgData name="Chloe Smelser" userId="S::tuo20025@temple.edu::eb630e92-5e9b-4b0b-a60b-e5d795cfdea3" providerId="AD" clId="Web-{6FD48972-1BEA-3DD8-C24B-C9C61D08CADE}" dt="2024-06-24T17:45:43.300" v="32" actId="20577"/>
          <ac:spMkLst>
            <pc:docMk/>
            <pc:sldMk cId="1803190710" sldId="276"/>
            <ac:spMk id="2" creationId="{EA4DCB25-FE20-65A0-D2A3-BE95494EF612}"/>
          </ac:spMkLst>
        </pc:spChg>
      </pc:sldChg>
      <pc:sldChg chg="modSp">
        <pc:chgData name="Chloe Smelser" userId="S::tuo20025@temple.edu::eb630e92-5e9b-4b0b-a60b-e5d795cfdea3" providerId="AD" clId="Web-{6FD48972-1BEA-3DD8-C24B-C9C61D08CADE}" dt="2024-06-24T20:07:09.021" v="124" actId="20577"/>
        <pc:sldMkLst>
          <pc:docMk/>
          <pc:sldMk cId="1044776909" sldId="278"/>
        </pc:sldMkLst>
        <pc:spChg chg="mod">
          <ac:chgData name="Chloe Smelser" userId="S::tuo20025@temple.edu::eb630e92-5e9b-4b0b-a60b-e5d795cfdea3" providerId="AD" clId="Web-{6FD48972-1BEA-3DD8-C24B-C9C61D08CADE}" dt="2024-06-24T17:47:07.445" v="53" actId="20577"/>
          <ac:spMkLst>
            <pc:docMk/>
            <pc:sldMk cId="1044776909" sldId="278"/>
            <ac:spMk id="2" creationId="{8A5EFB4C-9A5D-E66D-A157-658EEB02F176}"/>
          </ac:spMkLst>
        </pc:spChg>
        <pc:spChg chg="mod">
          <ac:chgData name="Chloe Smelser" userId="S::tuo20025@temple.edu::eb630e92-5e9b-4b0b-a60b-e5d795cfdea3" providerId="AD" clId="Web-{6FD48972-1BEA-3DD8-C24B-C9C61D08CADE}" dt="2024-06-24T20:07:09.021" v="124" actId="20577"/>
          <ac:spMkLst>
            <pc:docMk/>
            <pc:sldMk cId="1044776909" sldId="278"/>
            <ac:spMk id="3" creationId="{54F6EEE7-BBE6-AA07-ACB8-BF289748B1E1}"/>
          </ac:spMkLst>
        </pc:spChg>
      </pc:sldChg>
      <pc:sldChg chg="del">
        <pc:chgData name="Chloe Smelser" userId="S::tuo20025@temple.edu::eb630e92-5e9b-4b0b-a60b-e5d795cfdea3" providerId="AD" clId="Web-{6FD48972-1BEA-3DD8-C24B-C9C61D08CADE}" dt="2024-06-24T20:11:53.239" v="160"/>
        <pc:sldMkLst>
          <pc:docMk/>
          <pc:sldMk cId="3874084666" sldId="279"/>
        </pc:sldMkLst>
      </pc:sldChg>
      <pc:sldChg chg="add del">
        <pc:chgData name="Chloe Smelser" userId="S::tuo20025@temple.edu::eb630e92-5e9b-4b0b-a60b-e5d795cfdea3" providerId="AD" clId="Web-{6FD48972-1BEA-3DD8-C24B-C9C61D08CADE}" dt="2024-06-24T17:46:09.286" v="35"/>
        <pc:sldMkLst>
          <pc:docMk/>
          <pc:sldMk cId="284305763" sldId="280"/>
        </pc:sldMkLst>
      </pc:sldChg>
      <pc:sldChg chg="modSp">
        <pc:chgData name="Chloe Smelser" userId="S::tuo20025@temple.edu::eb630e92-5e9b-4b0b-a60b-e5d795cfdea3" providerId="AD" clId="Web-{6FD48972-1BEA-3DD8-C24B-C9C61D08CADE}" dt="2024-06-24T17:44:09.936" v="3" actId="20577"/>
        <pc:sldMkLst>
          <pc:docMk/>
          <pc:sldMk cId="4102459975" sldId="290"/>
        </pc:sldMkLst>
        <pc:graphicFrameChg chg="modGraphic">
          <ac:chgData name="Chloe Smelser" userId="S::tuo20025@temple.edu::eb630e92-5e9b-4b0b-a60b-e5d795cfdea3" providerId="AD" clId="Web-{6FD48972-1BEA-3DD8-C24B-C9C61D08CADE}" dt="2024-06-24T17:44:09.936" v="3" actId="20577"/>
          <ac:graphicFrameMkLst>
            <pc:docMk/>
            <pc:sldMk cId="4102459975" sldId="290"/>
            <ac:graphicFrameMk id="4" creationId="{C2E6A25C-261B-97C5-12E1-8BB483C5EE12}"/>
          </ac:graphicFrameMkLst>
        </pc:graphicFrameChg>
      </pc:sldChg>
      <pc:sldChg chg="add del">
        <pc:chgData name="Chloe Smelser" userId="S::tuo20025@temple.edu::eb630e92-5e9b-4b0b-a60b-e5d795cfdea3" providerId="AD" clId="Web-{6FD48972-1BEA-3DD8-C24B-C9C61D08CADE}" dt="2024-06-24T20:08:17.962" v="125"/>
        <pc:sldMkLst>
          <pc:docMk/>
          <pc:sldMk cId="3216712322" sldId="297"/>
        </pc:sldMkLst>
      </pc:sldChg>
      <pc:sldChg chg="modSp">
        <pc:chgData name="Chloe Smelser" userId="S::tuo20025@temple.edu::eb630e92-5e9b-4b0b-a60b-e5d795cfdea3" providerId="AD" clId="Web-{6FD48972-1BEA-3DD8-C24B-C9C61D08CADE}" dt="2024-06-24T17:49:26.124" v="77" actId="20577"/>
        <pc:sldMkLst>
          <pc:docMk/>
          <pc:sldMk cId="2367149837" sldId="302"/>
        </pc:sldMkLst>
        <pc:spChg chg="mod">
          <ac:chgData name="Chloe Smelser" userId="S::tuo20025@temple.edu::eb630e92-5e9b-4b0b-a60b-e5d795cfdea3" providerId="AD" clId="Web-{6FD48972-1BEA-3DD8-C24B-C9C61D08CADE}" dt="2024-06-24T17:49:26.124" v="77" actId="20577"/>
          <ac:spMkLst>
            <pc:docMk/>
            <pc:sldMk cId="2367149837" sldId="302"/>
            <ac:spMk id="2" creationId="{E6152A16-314A-DC6C-6CDE-EF29FFA31DBB}"/>
          </ac:spMkLst>
        </pc:spChg>
      </pc:sldChg>
      <pc:sldChg chg="new del">
        <pc:chgData name="Chloe Smelser" userId="S::tuo20025@temple.edu::eb630e92-5e9b-4b0b-a60b-e5d795cfdea3" providerId="AD" clId="Web-{6FD48972-1BEA-3DD8-C24B-C9C61D08CADE}" dt="2024-06-24T17:44:38.109" v="6"/>
        <pc:sldMkLst>
          <pc:docMk/>
          <pc:sldMk cId="165570090" sldId="309"/>
        </pc:sldMkLst>
      </pc:sldChg>
      <pc:sldChg chg="modSp new">
        <pc:chgData name="Chloe Smelser" userId="S::tuo20025@temple.edu::eb630e92-5e9b-4b0b-a60b-e5d795cfdea3" providerId="AD" clId="Web-{6FD48972-1BEA-3DD8-C24B-C9C61D08CADE}" dt="2024-06-24T17:44:39.953" v="8" actId="20577"/>
        <pc:sldMkLst>
          <pc:docMk/>
          <pc:sldMk cId="3531000415" sldId="310"/>
        </pc:sldMkLst>
        <pc:spChg chg="mod">
          <ac:chgData name="Chloe Smelser" userId="S::tuo20025@temple.edu::eb630e92-5e9b-4b0b-a60b-e5d795cfdea3" providerId="AD" clId="Web-{6FD48972-1BEA-3DD8-C24B-C9C61D08CADE}" dt="2024-06-24T17:44:39.953" v="8" actId="20577"/>
          <ac:spMkLst>
            <pc:docMk/>
            <pc:sldMk cId="3531000415" sldId="310"/>
            <ac:spMk id="2" creationId="{976312C5-DA1B-6406-1258-B46B4D9D4F41}"/>
          </ac:spMkLst>
        </pc:spChg>
      </pc:sldChg>
      <pc:sldChg chg="modSp new del">
        <pc:chgData name="Chloe Smelser" userId="S::tuo20025@temple.edu::eb630e92-5e9b-4b0b-a60b-e5d795cfdea3" providerId="AD" clId="Web-{6FD48972-1BEA-3DD8-C24B-C9C61D08CADE}" dt="2024-06-24T17:45:03.188" v="17"/>
        <pc:sldMkLst>
          <pc:docMk/>
          <pc:sldMk cId="56124029" sldId="311"/>
        </pc:sldMkLst>
        <pc:spChg chg="mod">
          <ac:chgData name="Chloe Smelser" userId="S::tuo20025@temple.edu::eb630e92-5e9b-4b0b-a60b-e5d795cfdea3" providerId="AD" clId="Web-{6FD48972-1BEA-3DD8-C24B-C9C61D08CADE}" dt="2024-06-24T17:44:52.500" v="13" actId="20577"/>
          <ac:spMkLst>
            <pc:docMk/>
            <pc:sldMk cId="56124029" sldId="311"/>
            <ac:spMk id="2" creationId="{1D2C244E-5934-F2D3-2E92-0881B197AAAA}"/>
          </ac:spMkLst>
        </pc:spChg>
      </pc:sldChg>
      <pc:sldChg chg="new del">
        <pc:chgData name="Chloe Smelser" userId="S::tuo20025@temple.edu::eb630e92-5e9b-4b0b-a60b-e5d795cfdea3" providerId="AD" clId="Web-{6FD48972-1BEA-3DD8-C24B-C9C61D08CADE}" dt="2024-06-24T17:44:58.016" v="15"/>
        <pc:sldMkLst>
          <pc:docMk/>
          <pc:sldMk cId="431409282" sldId="312"/>
        </pc:sldMkLst>
      </pc:sldChg>
      <pc:sldChg chg="modSp new">
        <pc:chgData name="Chloe Smelser" userId="S::tuo20025@temple.edu::eb630e92-5e9b-4b0b-a60b-e5d795cfdea3" providerId="AD" clId="Web-{6FD48972-1BEA-3DD8-C24B-C9C61D08CADE}" dt="2024-06-24T17:45:09.798" v="26" actId="20577"/>
        <pc:sldMkLst>
          <pc:docMk/>
          <pc:sldMk cId="822187977" sldId="312"/>
        </pc:sldMkLst>
        <pc:spChg chg="mod">
          <ac:chgData name="Chloe Smelser" userId="S::tuo20025@temple.edu::eb630e92-5e9b-4b0b-a60b-e5d795cfdea3" providerId="AD" clId="Web-{6FD48972-1BEA-3DD8-C24B-C9C61D08CADE}" dt="2024-06-24T17:45:09.798" v="26" actId="20577"/>
          <ac:spMkLst>
            <pc:docMk/>
            <pc:sldMk cId="822187977" sldId="312"/>
            <ac:spMk id="2" creationId="{1856F2C3-B9C1-F3E1-4D5E-1BFE8822DABF}"/>
          </ac:spMkLst>
        </pc:spChg>
      </pc:sldChg>
      <pc:sldChg chg="modSp new modNotes">
        <pc:chgData name="Chloe Smelser" userId="S::tuo20025@temple.edu::eb630e92-5e9b-4b0b-a60b-e5d795cfdea3" providerId="AD" clId="Web-{6FD48972-1BEA-3DD8-C24B-C9C61D08CADE}" dt="2024-06-24T20:09:31.607" v="131"/>
        <pc:sldMkLst>
          <pc:docMk/>
          <pc:sldMk cId="194797738" sldId="313"/>
        </pc:sldMkLst>
        <pc:spChg chg="mod">
          <ac:chgData name="Chloe Smelser" userId="S::tuo20025@temple.edu::eb630e92-5e9b-4b0b-a60b-e5d795cfdea3" providerId="AD" clId="Web-{6FD48972-1BEA-3DD8-C24B-C9C61D08CADE}" dt="2024-06-24T17:50:39.440" v="103" actId="20577"/>
          <ac:spMkLst>
            <pc:docMk/>
            <pc:sldMk cId="194797738" sldId="313"/>
            <ac:spMk id="2" creationId="{0BDD0910-6A10-015E-4FB4-8EB06243B19C}"/>
          </ac:spMkLst>
        </pc:spChg>
        <pc:spChg chg="mod">
          <ac:chgData name="Chloe Smelser" userId="S::tuo20025@temple.edu::eb630e92-5e9b-4b0b-a60b-e5d795cfdea3" providerId="AD" clId="Web-{6FD48972-1BEA-3DD8-C24B-C9C61D08CADE}" dt="2024-06-24T17:50:44.269" v="110" actId="20577"/>
          <ac:spMkLst>
            <pc:docMk/>
            <pc:sldMk cId="194797738" sldId="313"/>
            <ac:spMk id="3" creationId="{3336188C-F846-BA10-80C7-B5B026AC9517}"/>
          </ac:spMkLst>
        </pc:spChg>
      </pc:sldChg>
      <pc:sldChg chg="new del ord">
        <pc:chgData name="Chloe Smelser" userId="S::tuo20025@temple.edu::eb630e92-5e9b-4b0b-a60b-e5d795cfdea3" providerId="AD" clId="Web-{6FD48972-1BEA-3DD8-C24B-C9C61D08CADE}" dt="2024-06-24T17:49:41.172" v="82"/>
        <pc:sldMkLst>
          <pc:docMk/>
          <pc:sldMk cId="970792520" sldId="313"/>
        </pc:sldMkLst>
      </pc:sldChg>
      <pc:sldChg chg="new del">
        <pc:chgData name="Chloe Smelser" userId="S::tuo20025@temple.edu::eb630e92-5e9b-4b0b-a60b-e5d795cfdea3" providerId="AD" clId="Web-{6FD48972-1BEA-3DD8-C24B-C9C61D08CADE}" dt="2024-06-24T17:49:36.062" v="79"/>
        <pc:sldMkLst>
          <pc:docMk/>
          <pc:sldMk cId="2141505358" sldId="313"/>
        </pc:sldMkLst>
      </pc:sldChg>
      <pc:sldChg chg="new del">
        <pc:chgData name="Chloe Smelser" userId="S::tuo20025@temple.edu::eb630e92-5e9b-4b0b-a60b-e5d795cfdea3" providerId="AD" clId="Web-{6FD48972-1BEA-3DD8-C24B-C9C61D08CADE}" dt="2024-06-24T17:50:16.892" v="90"/>
        <pc:sldMkLst>
          <pc:docMk/>
          <pc:sldMk cId="1825492700" sldId="314"/>
        </pc:sldMkLst>
      </pc:sldChg>
      <pc:sldChg chg="modSp new modNotes">
        <pc:chgData name="Chloe Smelser" userId="S::tuo20025@temple.edu::eb630e92-5e9b-4b0b-a60b-e5d795cfdea3" providerId="AD" clId="Web-{6FD48972-1BEA-3DD8-C24B-C9C61D08CADE}" dt="2024-06-24T20:23:11.714" v="468" actId="20577"/>
        <pc:sldMkLst>
          <pc:docMk/>
          <pc:sldMk cId="2721417188" sldId="314"/>
        </pc:sldMkLst>
        <pc:spChg chg="mod">
          <ac:chgData name="Chloe Smelser" userId="S::tuo20025@temple.edu::eb630e92-5e9b-4b0b-a60b-e5d795cfdea3" providerId="AD" clId="Web-{6FD48972-1BEA-3DD8-C24B-C9C61D08CADE}" dt="2024-06-24T20:19:25.905" v="452" actId="20577"/>
          <ac:spMkLst>
            <pc:docMk/>
            <pc:sldMk cId="2721417188" sldId="314"/>
            <ac:spMk id="2" creationId="{9BBB2346-2E07-6193-3129-BEB083F1D79B}"/>
          </ac:spMkLst>
        </pc:spChg>
        <pc:spChg chg="mod">
          <ac:chgData name="Chloe Smelser" userId="S::tuo20025@temple.edu::eb630e92-5e9b-4b0b-a60b-e5d795cfdea3" providerId="AD" clId="Web-{6FD48972-1BEA-3DD8-C24B-C9C61D08CADE}" dt="2024-06-24T20:23:11.714" v="468" actId="20577"/>
          <ac:spMkLst>
            <pc:docMk/>
            <pc:sldMk cId="2721417188" sldId="314"/>
            <ac:spMk id="3" creationId="{F95CC50A-2F32-74A1-7AB8-15785C88DE07}"/>
          </ac:spMkLst>
        </pc:spChg>
      </pc:sldChg>
      <pc:sldChg chg="modSp new modNotes">
        <pc:chgData name="Chloe Smelser" userId="S::tuo20025@temple.edu::eb630e92-5e9b-4b0b-a60b-e5d795cfdea3" providerId="AD" clId="Web-{6FD48972-1BEA-3DD8-C24B-C9C61D08CADE}" dt="2024-06-24T20:12:29.616" v="182"/>
        <pc:sldMkLst>
          <pc:docMk/>
          <pc:sldMk cId="3929274468" sldId="316"/>
        </pc:sldMkLst>
        <pc:spChg chg="mod">
          <ac:chgData name="Chloe Smelser" userId="S::tuo20025@temple.edu::eb630e92-5e9b-4b0b-a60b-e5d795cfdea3" providerId="AD" clId="Web-{6FD48972-1BEA-3DD8-C24B-C9C61D08CADE}" dt="2024-06-24T20:11:24.535" v="136" actId="20577"/>
          <ac:spMkLst>
            <pc:docMk/>
            <pc:sldMk cId="3929274468" sldId="316"/>
            <ac:spMk id="2" creationId="{B35D8753-387D-CA71-D267-D1C4CE728739}"/>
          </ac:spMkLst>
        </pc:spChg>
        <pc:spChg chg="mod">
          <ac:chgData name="Chloe Smelser" userId="S::tuo20025@temple.edu::eb630e92-5e9b-4b0b-a60b-e5d795cfdea3" providerId="AD" clId="Web-{6FD48972-1BEA-3DD8-C24B-C9C61D08CADE}" dt="2024-06-24T20:11:52.708" v="159" actId="20577"/>
          <ac:spMkLst>
            <pc:docMk/>
            <pc:sldMk cId="3929274468" sldId="316"/>
            <ac:spMk id="3" creationId="{9C83A549-FB02-3CAA-8378-DEC7997D7E08}"/>
          </ac:spMkLst>
        </pc:spChg>
      </pc:sldChg>
      <pc:sldChg chg="modSp new modNotes">
        <pc:chgData name="Chloe Smelser" userId="S::tuo20025@temple.edu::eb630e92-5e9b-4b0b-a60b-e5d795cfdea3" providerId="AD" clId="Web-{6FD48972-1BEA-3DD8-C24B-C9C61D08CADE}" dt="2024-06-24T20:13:24.651" v="269" actId="20577"/>
        <pc:sldMkLst>
          <pc:docMk/>
          <pc:sldMk cId="2310438566" sldId="317"/>
        </pc:sldMkLst>
        <pc:spChg chg="mod">
          <ac:chgData name="Chloe Smelser" userId="S::tuo20025@temple.edu::eb630e92-5e9b-4b0b-a60b-e5d795cfdea3" providerId="AD" clId="Web-{6FD48972-1BEA-3DD8-C24B-C9C61D08CADE}" dt="2024-06-24T20:12:10.756" v="171" actId="20577"/>
          <ac:spMkLst>
            <pc:docMk/>
            <pc:sldMk cId="2310438566" sldId="317"/>
            <ac:spMk id="2" creationId="{7EAF1518-8AF0-B063-77EE-53F8BD8EDA55}"/>
          </ac:spMkLst>
        </pc:spChg>
        <pc:spChg chg="mod">
          <ac:chgData name="Chloe Smelser" userId="S::tuo20025@temple.edu::eb630e92-5e9b-4b0b-a60b-e5d795cfdea3" providerId="AD" clId="Web-{6FD48972-1BEA-3DD8-C24B-C9C61D08CADE}" dt="2024-06-24T20:13:24.651" v="269" actId="20577"/>
          <ac:spMkLst>
            <pc:docMk/>
            <pc:sldMk cId="2310438566" sldId="317"/>
            <ac:spMk id="3" creationId="{E736B227-FAA4-7ED3-06A4-2183F286FAC3}"/>
          </ac:spMkLst>
        </pc:spChg>
      </pc:sldChg>
      <pc:sldChg chg="new del">
        <pc:chgData name="Chloe Smelser" userId="S::tuo20025@temple.edu::eb630e92-5e9b-4b0b-a60b-e5d795cfdea3" providerId="AD" clId="Web-{6FD48972-1BEA-3DD8-C24B-C9C61D08CADE}" dt="2024-06-24T20:21:22.614" v="454"/>
        <pc:sldMkLst>
          <pc:docMk/>
          <pc:sldMk cId="3305526459" sldId="318"/>
        </pc:sldMkLst>
      </pc:sldChg>
      <pc:sldChg chg="addSp delSp modSp new modNotes">
        <pc:chgData name="Chloe Smelser" userId="S::tuo20025@temple.edu::eb630e92-5e9b-4b0b-a60b-e5d795cfdea3" providerId="AD" clId="Web-{6FD48972-1BEA-3DD8-C24B-C9C61D08CADE}" dt="2024-06-24T20:24:18.545" v="493"/>
        <pc:sldMkLst>
          <pc:docMk/>
          <pc:sldMk cId="2822646477" sldId="319"/>
        </pc:sldMkLst>
        <pc:spChg chg="del">
          <ac:chgData name="Chloe Smelser" userId="S::tuo20025@temple.edu::eb630e92-5e9b-4b0b-a60b-e5d795cfdea3" providerId="AD" clId="Web-{6FD48972-1BEA-3DD8-C24B-C9C61D08CADE}" dt="2024-06-24T20:23:51.403" v="478"/>
          <ac:spMkLst>
            <pc:docMk/>
            <pc:sldMk cId="2822646477" sldId="319"/>
            <ac:spMk id="2" creationId="{CBA0820A-9B45-7308-8FE7-66E9EFBC303C}"/>
          </ac:spMkLst>
        </pc:spChg>
        <pc:spChg chg="del">
          <ac:chgData name="Chloe Smelser" userId="S::tuo20025@temple.edu::eb630e92-5e9b-4b0b-a60b-e5d795cfdea3" providerId="AD" clId="Web-{6FD48972-1BEA-3DD8-C24B-C9C61D08CADE}" dt="2024-06-24T20:21:43.537" v="457"/>
          <ac:spMkLst>
            <pc:docMk/>
            <pc:sldMk cId="2822646477" sldId="319"/>
            <ac:spMk id="3" creationId="{0ADED5B2-B2F8-779E-A574-A0EA172277BD}"/>
          </ac:spMkLst>
        </pc:spChg>
        <pc:spChg chg="add del mod">
          <ac:chgData name="Chloe Smelser" userId="S::tuo20025@temple.edu::eb630e92-5e9b-4b0b-a60b-e5d795cfdea3" providerId="AD" clId="Web-{6FD48972-1BEA-3DD8-C24B-C9C61D08CADE}" dt="2024-06-24T20:23:19.698" v="469"/>
          <ac:spMkLst>
            <pc:docMk/>
            <pc:sldMk cId="2822646477" sldId="319"/>
            <ac:spMk id="8" creationId="{F4D12E3D-1DA6-7E6E-8899-4C0BB2B997DD}"/>
          </ac:spMkLst>
        </pc:spChg>
        <pc:picChg chg="add del mod">
          <ac:chgData name="Chloe Smelser" userId="S::tuo20025@temple.edu::eb630e92-5e9b-4b0b-a60b-e5d795cfdea3" providerId="AD" clId="Web-{6FD48972-1BEA-3DD8-C24B-C9C61D08CADE}" dt="2024-06-24T20:21:30.849" v="456"/>
          <ac:picMkLst>
            <pc:docMk/>
            <pc:sldMk cId="2822646477" sldId="319"/>
            <ac:picMk id="4" creationId="{9B7A1D8C-0A95-626A-F07E-A8EBC617E7D8}"/>
          </ac:picMkLst>
        </pc:picChg>
        <pc:picChg chg="add del mod ord">
          <ac:chgData name="Chloe Smelser" userId="S::tuo20025@temple.edu::eb630e92-5e9b-4b0b-a60b-e5d795cfdea3" providerId="AD" clId="Web-{6FD48972-1BEA-3DD8-C24B-C9C61D08CADE}" dt="2024-06-24T20:22:07.491" v="467"/>
          <ac:picMkLst>
            <pc:docMk/>
            <pc:sldMk cId="2822646477" sldId="319"/>
            <ac:picMk id="5" creationId="{D487EAB7-2AD6-0972-D582-4D090EB9A5D8}"/>
          </ac:picMkLst>
        </pc:picChg>
        <pc:picChg chg="add del mod">
          <ac:chgData name="Chloe Smelser" userId="S::tuo20025@temple.edu::eb630e92-5e9b-4b0b-a60b-e5d795cfdea3" providerId="AD" clId="Web-{6FD48972-1BEA-3DD8-C24B-C9C61D08CADE}" dt="2024-06-24T20:21:52.397" v="462"/>
          <ac:picMkLst>
            <pc:docMk/>
            <pc:sldMk cId="2822646477" sldId="319"/>
            <ac:picMk id="6" creationId="{2BCC43DB-5029-50CC-9FA4-62E0160B0831}"/>
          </ac:picMkLst>
        </pc:picChg>
        <pc:picChg chg="add mod ord modCrop">
          <ac:chgData name="Chloe Smelser" userId="S::tuo20025@temple.edu::eb630e92-5e9b-4b0b-a60b-e5d795cfdea3" providerId="AD" clId="Web-{6FD48972-1BEA-3DD8-C24B-C9C61D08CADE}" dt="2024-06-24T20:24:10.248" v="482" actId="1076"/>
          <ac:picMkLst>
            <pc:docMk/>
            <pc:sldMk cId="2822646477" sldId="319"/>
            <ac:picMk id="9" creationId="{E8EF0AE8-26EF-6461-936B-9348CD88575C}"/>
          </ac:picMkLst>
        </pc:picChg>
      </pc:sldChg>
    </pc:docChg>
  </pc:docChgLst>
  <pc:docChgLst>
    <pc:chgData name="Genesis Ivette Camacho" userId="S::tur84203@temple.edu::e5d03233-d863-4fcd-93a9-dea461f7f44c" providerId="AD" clId="Web-{4750365A-E27F-0867-A768-2DB9CFAFB1A5}"/>
    <pc:docChg chg="modSld">
      <pc:chgData name="Genesis Ivette Camacho" userId="S::tur84203@temple.edu::e5d03233-d863-4fcd-93a9-dea461f7f44c" providerId="AD" clId="Web-{4750365A-E27F-0867-A768-2DB9CFAFB1A5}" dt="2024-09-23T19:30:54.950" v="35"/>
      <pc:docMkLst>
        <pc:docMk/>
      </pc:docMkLst>
      <pc:sldChg chg="addAnim delAnim modAnim">
        <pc:chgData name="Genesis Ivette Camacho" userId="S::tur84203@temple.edu::e5d03233-d863-4fcd-93a9-dea461f7f44c" providerId="AD" clId="Web-{4750365A-E27F-0867-A768-2DB9CFAFB1A5}" dt="2024-09-23T19:28:42.335" v="23"/>
        <pc:sldMkLst>
          <pc:docMk/>
          <pc:sldMk cId="1156649551" sldId="289"/>
        </pc:sldMkLst>
      </pc:sldChg>
      <pc:sldChg chg="modNotes">
        <pc:chgData name="Genesis Ivette Camacho" userId="S::tur84203@temple.edu::e5d03233-d863-4fcd-93a9-dea461f7f44c" providerId="AD" clId="Web-{4750365A-E27F-0867-A768-2DB9CFAFB1A5}" dt="2024-09-23T19:30:54.950" v="35"/>
        <pc:sldMkLst>
          <pc:docMk/>
          <pc:sldMk cId="4102459975" sldId="290"/>
        </pc:sldMkLst>
      </pc:sldChg>
      <pc:sldChg chg="modNotes">
        <pc:chgData name="Genesis Ivette Camacho" userId="S::tur84203@temple.edu::e5d03233-d863-4fcd-93a9-dea461f7f44c" providerId="AD" clId="Web-{4750365A-E27F-0867-A768-2DB9CFAFB1A5}" dt="2024-09-23T19:29:05.695" v="32"/>
        <pc:sldMkLst>
          <pc:docMk/>
          <pc:sldMk cId="1094371467" sldId="308"/>
        </pc:sldMkLst>
      </pc:sldChg>
    </pc:docChg>
  </pc:docChgLst>
  <pc:docChgLst>
    <pc:chgData name="Stacy R. Phillips" userId="S::srklay@temple.edu::759fcead-5ff4-4262-9d28-e3c0eae4d504" providerId="AD" clId="Web-{C32A28C9-8198-4E44-B494-F989A2C17AD3}"/>
    <pc:docChg chg="modSld">
      <pc:chgData name="Stacy R. Phillips" userId="S::srklay@temple.edu::759fcead-5ff4-4262-9d28-e3c0eae4d504" providerId="AD" clId="Web-{C32A28C9-8198-4E44-B494-F989A2C17AD3}" dt="2024-09-24T18:48:02.469" v="216"/>
      <pc:docMkLst>
        <pc:docMk/>
      </pc:docMkLst>
      <pc:sldChg chg="modNotes">
        <pc:chgData name="Stacy R. Phillips" userId="S::srklay@temple.edu::759fcead-5ff4-4262-9d28-e3c0eae4d504" providerId="AD" clId="Web-{C32A28C9-8198-4E44-B494-F989A2C17AD3}" dt="2024-09-24T18:48:02.469" v="216"/>
        <pc:sldMkLst>
          <pc:docMk/>
          <pc:sldMk cId="0" sldId="260"/>
        </pc:sldMkLst>
      </pc:sldChg>
      <pc:sldChg chg="modNotes">
        <pc:chgData name="Stacy R. Phillips" userId="S::srklay@temple.edu::759fcead-5ff4-4262-9d28-e3c0eae4d504" providerId="AD" clId="Web-{C32A28C9-8198-4E44-B494-F989A2C17AD3}" dt="2024-09-24T17:07:34.974" v="30"/>
        <pc:sldMkLst>
          <pc:docMk/>
          <pc:sldMk cId="109857222" sldId="275"/>
        </pc:sldMkLst>
      </pc:sldChg>
      <pc:sldChg chg="modNotes">
        <pc:chgData name="Stacy R. Phillips" userId="S::srklay@temple.edu::759fcead-5ff4-4262-9d28-e3c0eae4d504" providerId="AD" clId="Web-{C32A28C9-8198-4E44-B494-F989A2C17AD3}" dt="2024-09-24T17:35:20.800" v="47"/>
        <pc:sldMkLst>
          <pc:docMk/>
          <pc:sldMk cId="2916387142" sldId="285"/>
        </pc:sldMkLst>
      </pc:sldChg>
      <pc:sldChg chg="modNotes">
        <pc:chgData name="Stacy R. Phillips" userId="S::srklay@temple.edu::759fcead-5ff4-4262-9d28-e3c0eae4d504" providerId="AD" clId="Web-{C32A28C9-8198-4E44-B494-F989A2C17AD3}" dt="2024-09-24T17:38:10.333" v="48"/>
        <pc:sldMkLst>
          <pc:docMk/>
          <pc:sldMk cId="2798659981" sldId="288"/>
        </pc:sldMkLst>
      </pc:sldChg>
      <pc:sldChg chg="modNotes">
        <pc:chgData name="Stacy R. Phillips" userId="S::srklay@temple.edu::759fcead-5ff4-4262-9d28-e3c0eae4d504" providerId="AD" clId="Web-{C32A28C9-8198-4E44-B494-F989A2C17AD3}" dt="2024-09-24T18:39:42.792" v="181"/>
        <pc:sldMkLst>
          <pc:docMk/>
          <pc:sldMk cId="3343494858" sldId="307"/>
        </pc:sldMkLst>
      </pc:sldChg>
      <pc:sldChg chg="modNotes">
        <pc:chgData name="Stacy R. Phillips" userId="S::srklay@temple.edu::759fcead-5ff4-4262-9d28-e3c0eae4d504" providerId="AD" clId="Web-{C32A28C9-8198-4E44-B494-F989A2C17AD3}" dt="2024-09-24T18:39:14.822" v="173"/>
        <pc:sldMkLst>
          <pc:docMk/>
          <pc:sldMk cId="2009937997" sldId="315"/>
        </pc:sldMkLst>
      </pc:sldChg>
      <pc:sldChg chg="modNotes">
        <pc:chgData name="Stacy R. Phillips" userId="S::srklay@temple.edu::759fcead-5ff4-4262-9d28-e3c0eae4d504" providerId="AD" clId="Web-{C32A28C9-8198-4E44-B494-F989A2C17AD3}" dt="2024-09-24T18:31:01.551" v="137"/>
        <pc:sldMkLst>
          <pc:docMk/>
          <pc:sldMk cId="3637763689" sldId="323"/>
        </pc:sldMkLst>
      </pc:sldChg>
      <pc:sldChg chg="modNotes">
        <pc:chgData name="Stacy R. Phillips" userId="S::srklay@temple.edu::759fcead-5ff4-4262-9d28-e3c0eae4d504" providerId="AD" clId="Web-{C32A28C9-8198-4E44-B494-F989A2C17AD3}" dt="2024-09-24T18:29:43.816" v="88"/>
        <pc:sldMkLst>
          <pc:docMk/>
          <pc:sldMk cId="196388577" sldId="328"/>
        </pc:sldMkLst>
      </pc:sldChg>
      <pc:sldChg chg="modNotes">
        <pc:chgData name="Stacy R. Phillips" userId="S::srklay@temple.edu::759fcead-5ff4-4262-9d28-e3c0eae4d504" providerId="AD" clId="Web-{C32A28C9-8198-4E44-B494-F989A2C17AD3}" dt="2024-09-24T17:34:20.236" v="41"/>
        <pc:sldMkLst>
          <pc:docMk/>
          <pc:sldMk cId="122289197" sldId="331"/>
        </pc:sldMkLst>
      </pc:sldChg>
    </pc:docChg>
  </pc:docChgLst>
  <pc:docChgLst>
    <pc:chgData name="Stacy R. Phillips" userId="S::srklay@temple.edu::759fcead-5ff4-4262-9d28-e3c0eae4d504" providerId="AD" clId="Web-{8AF172CD-8A48-40EF-8F49-10A33556167A}"/>
    <pc:docChg chg="modSld">
      <pc:chgData name="Stacy R. Phillips" userId="S::srklay@temple.edu::759fcead-5ff4-4262-9d28-e3c0eae4d504" providerId="AD" clId="Web-{8AF172CD-8A48-40EF-8F49-10A33556167A}" dt="2024-09-23T22:13:25.760" v="108"/>
      <pc:docMkLst>
        <pc:docMk/>
      </pc:docMkLst>
      <pc:sldChg chg="modNotes">
        <pc:chgData name="Stacy R. Phillips" userId="S::srklay@temple.edu::759fcead-5ff4-4262-9d28-e3c0eae4d504" providerId="AD" clId="Web-{8AF172CD-8A48-40EF-8F49-10A33556167A}" dt="2024-09-23T22:10:08.128" v="53"/>
        <pc:sldMkLst>
          <pc:docMk/>
          <pc:sldMk cId="3545268886" sldId="305"/>
        </pc:sldMkLst>
      </pc:sldChg>
      <pc:sldChg chg="modSp">
        <pc:chgData name="Stacy R. Phillips" userId="S::srklay@temple.edu::759fcead-5ff4-4262-9d28-e3c0eae4d504" providerId="AD" clId="Web-{8AF172CD-8A48-40EF-8F49-10A33556167A}" dt="2024-09-23T22:10:35.879" v="55" actId="20577"/>
        <pc:sldMkLst>
          <pc:docMk/>
          <pc:sldMk cId="3343494858" sldId="307"/>
        </pc:sldMkLst>
        <pc:spChg chg="mod">
          <ac:chgData name="Stacy R. Phillips" userId="S::srklay@temple.edu::759fcead-5ff4-4262-9d28-e3c0eae4d504" providerId="AD" clId="Web-{8AF172CD-8A48-40EF-8F49-10A33556167A}" dt="2024-09-23T22:10:35.879" v="55" actId="20577"/>
          <ac:spMkLst>
            <pc:docMk/>
            <pc:sldMk cId="3343494858" sldId="307"/>
            <ac:spMk id="3" creationId="{1C37FA8E-2F18-9DC0-DD8D-EB6FE376EC33}"/>
          </ac:spMkLst>
        </pc:spChg>
      </pc:sldChg>
      <pc:sldChg chg="modNotes">
        <pc:chgData name="Stacy R. Phillips" userId="S::srklay@temple.edu::759fcead-5ff4-4262-9d28-e3c0eae4d504" providerId="AD" clId="Web-{8AF172CD-8A48-40EF-8F49-10A33556167A}" dt="2024-09-23T22:11:14.256" v="64"/>
        <pc:sldMkLst>
          <pc:docMk/>
          <pc:sldMk cId="194797738" sldId="313"/>
        </pc:sldMkLst>
      </pc:sldChg>
      <pc:sldChg chg="modNotes">
        <pc:chgData name="Stacy R. Phillips" userId="S::srklay@temple.edu::759fcead-5ff4-4262-9d28-e3c0eae4d504" providerId="AD" clId="Web-{8AF172CD-8A48-40EF-8F49-10A33556167A}" dt="2024-09-23T22:13:25.760" v="108"/>
        <pc:sldMkLst>
          <pc:docMk/>
          <pc:sldMk cId="2721417188" sldId="314"/>
        </pc:sldMkLst>
      </pc:sldChg>
      <pc:sldChg chg="modSp">
        <pc:chgData name="Stacy R. Phillips" userId="S::srklay@temple.edu::759fcead-5ff4-4262-9d28-e3c0eae4d504" providerId="AD" clId="Web-{8AF172CD-8A48-40EF-8F49-10A33556167A}" dt="2024-09-23T22:08:33.531" v="7" actId="20577"/>
        <pc:sldMkLst>
          <pc:docMk/>
          <pc:sldMk cId="2009937997" sldId="315"/>
        </pc:sldMkLst>
        <pc:spChg chg="mod">
          <ac:chgData name="Stacy R. Phillips" userId="S::srklay@temple.edu::759fcead-5ff4-4262-9d28-e3c0eae4d504" providerId="AD" clId="Web-{8AF172CD-8A48-40EF-8F49-10A33556167A}" dt="2024-09-23T22:08:10.765" v="5" actId="20577"/>
          <ac:spMkLst>
            <pc:docMk/>
            <pc:sldMk cId="2009937997" sldId="315"/>
            <ac:spMk id="2" creationId="{9B9C621D-5EF6-4EF3-C608-4BF2D16FB8DA}"/>
          </ac:spMkLst>
        </pc:spChg>
        <pc:spChg chg="mod">
          <ac:chgData name="Stacy R. Phillips" userId="S::srklay@temple.edu::759fcead-5ff4-4262-9d28-e3c0eae4d504" providerId="AD" clId="Web-{8AF172CD-8A48-40EF-8F49-10A33556167A}" dt="2024-09-23T22:08:33.531" v="7" actId="20577"/>
          <ac:spMkLst>
            <pc:docMk/>
            <pc:sldMk cId="2009937997" sldId="315"/>
            <ac:spMk id="3" creationId="{816EABB9-C18B-F017-59E8-2E5FFFEC3216}"/>
          </ac:spMkLst>
        </pc:spChg>
      </pc:sldChg>
      <pc:sldChg chg="modSp modNotes">
        <pc:chgData name="Stacy R. Phillips" userId="S::srklay@temple.edu::759fcead-5ff4-4262-9d28-e3c0eae4d504" providerId="AD" clId="Web-{8AF172CD-8A48-40EF-8F49-10A33556167A}" dt="2024-09-23T22:12:55.446" v="98" actId="20577"/>
        <pc:sldMkLst>
          <pc:docMk/>
          <pc:sldMk cId="2310438566" sldId="317"/>
        </pc:sldMkLst>
        <pc:spChg chg="mod">
          <ac:chgData name="Stacy R. Phillips" userId="S::srklay@temple.edu::759fcead-5ff4-4262-9d28-e3c0eae4d504" providerId="AD" clId="Web-{8AF172CD-8A48-40EF-8F49-10A33556167A}" dt="2024-09-23T22:12:55.446" v="98" actId="20577"/>
          <ac:spMkLst>
            <pc:docMk/>
            <pc:sldMk cId="2310438566" sldId="317"/>
            <ac:spMk id="3" creationId="{E736B227-FAA4-7ED3-06A4-2183F286FAC3}"/>
          </ac:spMkLst>
        </pc:spChg>
      </pc:sldChg>
      <pc:sldChg chg="modNotes">
        <pc:chgData name="Stacy R. Phillips" userId="S::srklay@temple.edu::759fcead-5ff4-4262-9d28-e3c0eae4d504" providerId="AD" clId="Web-{8AF172CD-8A48-40EF-8F49-10A33556167A}" dt="2024-09-23T22:11:00.771" v="63"/>
        <pc:sldMkLst>
          <pc:docMk/>
          <pc:sldMk cId="4010148953" sldId="32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10A91-17EF-4C51-BFE4-8A6D3A4A219A}"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1C6416F2-2FF1-46CF-A4AF-EBA8B843744F}">
      <dgm:prSet phldrT="[Text]" phldr="0"/>
      <dgm:spPr/>
      <dgm:t>
        <a:bodyPr/>
        <a:lstStyle/>
        <a:p>
          <a:pPr rtl="0">
            <a:defRPr b="1"/>
          </a:pPr>
          <a:r>
            <a:rPr lang="en-US" b="0" u="sng" dirty="0">
              <a:latin typeface="Arial"/>
              <a:cs typeface="Arial"/>
            </a:rPr>
            <a:t>February 1st</a:t>
          </a:r>
          <a:r>
            <a:rPr lang="en-US" b="0" dirty="0">
              <a:latin typeface="Arial"/>
              <a:cs typeface="Arial"/>
            </a:rPr>
            <a:t> before child is eligible for kindergarten</a:t>
          </a:r>
        </a:p>
      </dgm:t>
      <dgm:extLst>
        <a:ext uri="{E40237B7-FDA0-4F09-8148-C483321AD2D9}">
          <dgm14:cNvPr xmlns:dgm14="http://schemas.microsoft.com/office/drawing/2010/diagram" id="0" name="" descr="February 1st before child is eligible for kindergarten&#13;&#10;"/>
        </a:ext>
      </dgm:extLst>
    </dgm:pt>
    <dgm:pt modelId="{4635DC0B-499E-404C-B3B7-58D04F98E850}" type="parTrans" cxnId="{F9B13964-FE16-498B-8321-D58D0D2656E5}">
      <dgm:prSet/>
      <dgm:spPr/>
      <dgm:t>
        <a:bodyPr/>
        <a:lstStyle/>
        <a:p>
          <a:endParaRPr lang="en-US"/>
        </a:p>
      </dgm:t>
    </dgm:pt>
    <dgm:pt modelId="{FFFDC619-E22A-4F8A-B9BF-E37A1ABE1F0A}" type="sibTrans" cxnId="{F9B13964-FE16-498B-8321-D58D0D2656E5}">
      <dgm:prSet/>
      <dgm:spPr/>
      <dgm:t>
        <a:bodyPr/>
        <a:lstStyle/>
        <a:p>
          <a:endParaRPr lang="en-US"/>
        </a:p>
      </dgm:t>
    </dgm:pt>
    <dgm:pt modelId="{95EB1414-6900-45BE-AD79-117AAE2A7C4A}">
      <dgm:prSet phldrT="[Text]" phldr="0"/>
      <dgm:spPr/>
      <dgm:t>
        <a:bodyPr/>
        <a:lstStyle/>
        <a:p>
          <a:pPr rtl="0">
            <a:defRPr b="1"/>
          </a:pPr>
          <a:r>
            <a:rPr lang="en-US" b="0" dirty="0">
              <a:latin typeface="Arial"/>
              <a:cs typeface="Arial"/>
            </a:rPr>
            <a:t>By the end of February</a:t>
          </a:r>
        </a:p>
      </dgm:t>
      <dgm:extLst>
        <a:ext uri="{E40237B7-FDA0-4F09-8148-C483321AD2D9}">
          <dgm14:cNvPr xmlns:dgm14="http://schemas.microsoft.com/office/drawing/2010/diagram" id="0" name="" descr="By the end of February&#13;&#10;"/>
        </a:ext>
      </dgm:extLst>
    </dgm:pt>
    <dgm:pt modelId="{EC54E54F-CE57-4928-BE2F-8A40A6F2B2AA}" type="parTrans" cxnId="{F3027E24-C349-4A4E-9B3F-A126DF57ADF8}">
      <dgm:prSet/>
      <dgm:spPr/>
      <dgm:t>
        <a:bodyPr/>
        <a:lstStyle/>
        <a:p>
          <a:endParaRPr lang="en-US"/>
        </a:p>
      </dgm:t>
    </dgm:pt>
    <dgm:pt modelId="{5A1D96E7-3573-4134-AEDA-371B21068647}" type="sibTrans" cxnId="{F3027E24-C349-4A4E-9B3F-A126DF57ADF8}">
      <dgm:prSet/>
      <dgm:spPr/>
      <dgm:t>
        <a:bodyPr/>
        <a:lstStyle/>
        <a:p>
          <a:endParaRPr lang="en-US"/>
        </a:p>
      </dgm:t>
    </dgm:pt>
    <dgm:pt modelId="{D091BD88-B859-4C9F-AC95-DF83B1C2057C}">
      <dgm:prSet phldrT="[Text]" phldr="0" custT="1"/>
      <dgm:spPr/>
      <dgm:t>
        <a:bodyPr/>
        <a:lstStyle/>
        <a:p>
          <a:pPr algn="ctr" rtl="0"/>
          <a:r>
            <a:rPr lang="en-US" sz="2000" b="0" dirty="0">
              <a:latin typeface="Arial"/>
              <a:cs typeface="Arial"/>
            </a:rPr>
            <a:t>Transition Meeting</a:t>
          </a:r>
        </a:p>
      </dgm:t>
      <dgm:extLst>
        <a:ext uri="{E40237B7-FDA0-4F09-8148-C483321AD2D9}">
          <dgm14:cNvPr xmlns:dgm14="http://schemas.microsoft.com/office/drawing/2010/diagram" id="0" name="" descr="Transition Meeting&#13;&#10;"/>
        </a:ext>
      </dgm:extLst>
    </dgm:pt>
    <dgm:pt modelId="{A9B4C2E0-76FD-4315-B7BA-BE475607C4CE}" type="parTrans" cxnId="{3D8E625E-0F1A-4376-A969-2A1A4E11A8A4}">
      <dgm:prSet/>
      <dgm:spPr/>
      <dgm:t>
        <a:bodyPr/>
        <a:lstStyle/>
        <a:p>
          <a:endParaRPr lang="en-US"/>
        </a:p>
      </dgm:t>
    </dgm:pt>
    <dgm:pt modelId="{C45A5A46-7D89-4518-B886-21AACA71BEF8}" type="sibTrans" cxnId="{3D8E625E-0F1A-4376-A969-2A1A4E11A8A4}">
      <dgm:prSet/>
      <dgm:spPr/>
      <dgm:t>
        <a:bodyPr/>
        <a:lstStyle/>
        <a:p>
          <a:endParaRPr lang="en-US"/>
        </a:p>
      </dgm:t>
    </dgm:pt>
    <dgm:pt modelId="{A3658F45-2822-41D4-8555-9AB78ED52EA4}">
      <dgm:prSet phldrT="[Text]" phldr="0"/>
      <dgm:spPr/>
      <dgm:t>
        <a:bodyPr/>
        <a:lstStyle/>
        <a:p>
          <a:pPr rtl="0">
            <a:defRPr b="1"/>
          </a:pPr>
          <a:r>
            <a:rPr lang="en-US" b="0" dirty="0">
              <a:latin typeface="Arial"/>
              <a:cs typeface="Arial"/>
            </a:rPr>
            <a:t>Dates depend on district</a:t>
          </a:r>
        </a:p>
      </dgm:t>
      <dgm:extLst>
        <a:ext uri="{E40237B7-FDA0-4F09-8148-C483321AD2D9}">
          <dgm14:cNvPr xmlns:dgm14="http://schemas.microsoft.com/office/drawing/2010/diagram" id="0" name="" descr="Dates depend on district&#13;&#10;"/>
        </a:ext>
      </dgm:extLst>
    </dgm:pt>
    <dgm:pt modelId="{3F6C798B-DA15-4D4A-BA36-7A028F0D015F}" type="parTrans" cxnId="{EAA45E98-D242-44D7-B3A6-275505A90971}">
      <dgm:prSet/>
      <dgm:spPr/>
      <dgm:t>
        <a:bodyPr/>
        <a:lstStyle/>
        <a:p>
          <a:endParaRPr lang="en-US"/>
        </a:p>
      </dgm:t>
    </dgm:pt>
    <dgm:pt modelId="{94250A4B-C341-478B-B1F8-5D94FDE23721}" type="sibTrans" cxnId="{EAA45E98-D242-44D7-B3A6-275505A90971}">
      <dgm:prSet/>
      <dgm:spPr/>
      <dgm:t>
        <a:bodyPr/>
        <a:lstStyle/>
        <a:p>
          <a:endParaRPr lang="en-US"/>
        </a:p>
      </dgm:t>
    </dgm:pt>
    <dgm:pt modelId="{9C480F6E-053C-48BA-BB19-19D56C6A834D}">
      <dgm:prSet phldrT="[Text]" phldr="0" custT="1"/>
      <dgm:spPr/>
      <dgm:t>
        <a:bodyPr/>
        <a:lstStyle/>
        <a:p>
          <a:pPr rtl="0"/>
          <a:r>
            <a:rPr lang="en-US" sz="2000" b="0" dirty="0">
              <a:solidFill>
                <a:srgbClr val="000000"/>
              </a:solidFill>
              <a:latin typeface="Arial"/>
              <a:cs typeface="Arial"/>
            </a:rPr>
            <a:t>Register for </a:t>
          </a:r>
          <a:r>
            <a:rPr lang="en-US" sz="2000" b="0" dirty="0">
              <a:latin typeface="Arial"/>
              <a:cs typeface="Arial"/>
            </a:rPr>
            <a:t>kindergarten!</a:t>
          </a:r>
        </a:p>
      </dgm:t>
      <dgm:extLst>
        <a:ext uri="{E40237B7-FDA0-4F09-8148-C483321AD2D9}">
          <dgm14:cNvPr xmlns:dgm14="http://schemas.microsoft.com/office/drawing/2010/diagram" id="0" name="" descr="•Register for kindergarten!&#10;"/>
        </a:ext>
      </dgm:extLst>
    </dgm:pt>
    <dgm:pt modelId="{57746D29-0A19-478C-BC0D-EDC949BD53B9}" type="parTrans" cxnId="{4955D4C1-9138-4BBF-829E-AF32659377B1}">
      <dgm:prSet/>
      <dgm:spPr/>
      <dgm:t>
        <a:bodyPr/>
        <a:lstStyle/>
        <a:p>
          <a:endParaRPr lang="en-US"/>
        </a:p>
      </dgm:t>
    </dgm:pt>
    <dgm:pt modelId="{489EC2D7-9C1A-48A4-B2E9-B250A92ABDB2}" type="sibTrans" cxnId="{4955D4C1-9138-4BBF-829E-AF32659377B1}">
      <dgm:prSet/>
      <dgm:spPr/>
      <dgm:t>
        <a:bodyPr/>
        <a:lstStyle/>
        <a:p>
          <a:endParaRPr lang="en-US"/>
        </a:p>
      </dgm:t>
    </dgm:pt>
    <dgm:pt modelId="{FE549576-32AC-42F9-8A94-AE136307B7C3}">
      <dgm:prSet phldr="0" custT="1"/>
      <dgm:spPr/>
      <dgm:t>
        <a:bodyPr/>
        <a:lstStyle/>
        <a:p>
          <a:pPr rtl="0"/>
          <a:r>
            <a:rPr lang="en-US" sz="2000" b="0" dirty="0">
              <a:solidFill>
                <a:srgbClr val="000000"/>
              </a:solidFill>
              <a:latin typeface="Arial"/>
              <a:cs typeface="Arial"/>
            </a:rPr>
            <a:t>Receive a letter about the Transition </a:t>
          </a:r>
          <a:r>
            <a:rPr lang="en-US" sz="2000" b="0" dirty="0">
              <a:latin typeface="Arial"/>
              <a:cs typeface="Arial"/>
            </a:rPr>
            <a:t>Meeting</a:t>
          </a:r>
        </a:p>
      </dgm:t>
      <dgm:extLst>
        <a:ext uri="{E40237B7-FDA0-4F09-8148-C483321AD2D9}">
          <dgm14:cNvPr xmlns:dgm14="http://schemas.microsoft.com/office/drawing/2010/diagram" id="0" name="" descr="•Receive a letter about the Transition Meeting&#10;"/>
        </a:ext>
      </dgm:extLst>
    </dgm:pt>
    <dgm:pt modelId="{3456A968-A8DE-4353-949D-5E506A9BAEB4}" type="parTrans" cxnId="{F752FFCE-539C-4B86-93E3-38CAB44C3CE3}">
      <dgm:prSet/>
      <dgm:spPr/>
      <dgm:t>
        <a:bodyPr/>
        <a:lstStyle/>
        <a:p>
          <a:endParaRPr lang="en-US"/>
        </a:p>
      </dgm:t>
    </dgm:pt>
    <dgm:pt modelId="{11B288C3-C3C3-48A1-A029-8969204A04EA}" type="sibTrans" cxnId="{F752FFCE-539C-4B86-93E3-38CAB44C3CE3}">
      <dgm:prSet/>
      <dgm:spPr/>
      <dgm:t>
        <a:bodyPr/>
        <a:lstStyle/>
        <a:p>
          <a:endParaRPr lang="en-US"/>
        </a:p>
      </dgm:t>
    </dgm:pt>
    <dgm:pt modelId="{0472C6A9-A10B-4A2C-AEB3-AF94C4BF69C4}" type="pres">
      <dgm:prSet presAssocID="{4D610A91-17EF-4C51-BFE4-8A6D3A4A219A}" presName="root" presStyleCnt="0">
        <dgm:presLayoutVars>
          <dgm:chMax/>
          <dgm:chPref/>
          <dgm:animLvl val="lvl"/>
        </dgm:presLayoutVars>
      </dgm:prSet>
      <dgm:spPr/>
    </dgm:pt>
    <dgm:pt modelId="{7AE1D1C3-1F46-44B9-9FF1-FE7430AB1D38}" type="pres">
      <dgm:prSet presAssocID="{4D610A91-17EF-4C51-BFE4-8A6D3A4A219A}"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ED5A8B92-B817-425D-942C-46F1F1C71BD9}" type="pres">
      <dgm:prSet presAssocID="{4D610A91-17EF-4C51-BFE4-8A6D3A4A219A}" presName="nodes" presStyleCnt="0">
        <dgm:presLayoutVars>
          <dgm:chMax/>
          <dgm:chPref/>
          <dgm:animLvl val="lvl"/>
        </dgm:presLayoutVars>
      </dgm:prSet>
      <dgm:spPr/>
    </dgm:pt>
    <dgm:pt modelId="{4A19E984-F3D5-49EB-842E-4A68412D63F9}" type="pres">
      <dgm:prSet presAssocID="{1C6416F2-2FF1-46CF-A4AF-EBA8B843744F}" presName="composite" presStyleCnt="0"/>
      <dgm:spPr/>
    </dgm:pt>
    <dgm:pt modelId="{FCF2E766-4DC3-4412-AC41-E119F17388DF}" type="pres">
      <dgm:prSet presAssocID="{1C6416F2-2FF1-46CF-A4AF-EBA8B843744F}" presName="L1TextContainer" presStyleLbl="revTx" presStyleIdx="0" presStyleCnt="3">
        <dgm:presLayoutVars>
          <dgm:chMax val="1"/>
          <dgm:chPref val="1"/>
          <dgm:bulletEnabled val="1"/>
        </dgm:presLayoutVars>
      </dgm:prSet>
      <dgm:spPr/>
    </dgm:pt>
    <dgm:pt modelId="{56083922-C0F8-41E6-AADB-EAF5E94F0D43}" type="pres">
      <dgm:prSet presAssocID="{1C6416F2-2FF1-46CF-A4AF-EBA8B843744F}" presName="L2TextContainerWrapper" presStyleCnt="0">
        <dgm:presLayoutVars>
          <dgm:chMax val="0"/>
          <dgm:chPref val="0"/>
          <dgm:bulletEnabled val="1"/>
        </dgm:presLayoutVars>
      </dgm:prSet>
      <dgm:spPr/>
    </dgm:pt>
    <dgm:pt modelId="{EE523DA9-B405-4DE5-86C9-A1703A12E33E}" type="pres">
      <dgm:prSet presAssocID="{1C6416F2-2FF1-46CF-A4AF-EBA8B843744F}" presName="L2TextContainer" presStyleLbl="bgAcc1" presStyleIdx="0" presStyleCnt="3"/>
      <dgm:spPr/>
    </dgm:pt>
    <dgm:pt modelId="{5A25273D-A7F3-4B6D-A0C6-D05F06691CB7}" type="pres">
      <dgm:prSet presAssocID="{1C6416F2-2FF1-46CF-A4AF-EBA8B843744F}" presName="FlexibleEmptyPlaceHolder" presStyleCnt="0"/>
      <dgm:spPr/>
    </dgm:pt>
    <dgm:pt modelId="{BBA9FFFE-14BF-4425-837D-D1D5638E61CD}" type="pres">
      <dgm:prSet presAssocID="{1C6416F2-2FF1-46CF-A4AF-EBA8B843744F}" presName="ConnectLine" presStyleLbl="sibTrans1D1" presStyleIdx="0" presStyleCnt="3"/>
      <dgm:spPr>
        <a:noFill/>
        <a:ln w="6350" cap="flat" cmpd="sng" algn="ctr">
          <a:solidFill>
            <a:schemeClr val="accent1">
              <a:hueOff val="0"/>
              <a:satOff val="0"/>
              <a:lumOff val="0"/>
              <a:alphaOff val="0"/>
            </a:schemeClr>
          </a:solidFill>
          <a:prstDash val="dash"/>
          <a:miter lim="800000"/>
        </a:ln>
        <a:effectLst/>
      </dgm:spPr>
    </dgm:pt>
    <dgm:pt modelId="{B943A8B4-D6B3-4186-9C77-D86A7622D8A8}" type="pres">
      <dgm:prSet presAssocID="{1C6416F2-2FF1-46CF-A4AF-EBA8B843744F}" presName="ConnectorPoint" presStyleLbl="alignNode1" presStyleIdx="0" presStyleCnt="3"/>
      <dgm:spPr/>
    </dgm:pt>
    <dgm:pt modelId="{EB4502B0-5FD6-44C6-960E-3D42E77AD58A}" type="pres">
      <dgm:prSet presAssocID="{1C6416F2-2FF1-46CF-A4AF-EBA8B843744F}" presName="EmptyPlaceHolder" presStyleCnt="0"/>
      <dgm:spPr/>
    </dgm:pt>
    <dgm:pt modelId="{57AFB70B-BD5C-43FE-8091-CF17AF74CC29}" type="pres">
      <dgm:prSet presAssocID="{FFFDC619-E22A-4F8A-B9BF-E37A1ABE1F0A}" presName="spaceBetweenRectangles" presStyleCnt="0"/>
      <dgm:spPr/>
    </dgm:pt>
    <dgm:pt modelId="{D1C1C6D0-0433-4C3A-A354-4801BE153DA9}" type="pres">
      <dgm:prSet presAssocID="{95EB1414-6900-45BE-AD79-117AAE2A7C4A}" presName="composite" presStyleCnt="0"/>
      <dgm:spPr/>
    </dgm:pt>
    <dgm:pt modelId="{C499DD31-7B0D-45C8-A531-B13F46F3ED37}" type="pres">
      <dgm:prSet presAssocID="{95EB1414-6900-45BE-AD79-117AAE2A7C4A}" presName="L1TextContainer" presStyleLbl="revTx" presStyleIdx="1" presStyleCnt="3">
        <dgm:presLayoutVars>
          <dgm:chMax val="1"/>
          <dgm:chPref val="1"/>
          <dgm:bulletEnabled val="1"/>
        </dgm:presLayoutVars>
      </dgm:prSet>
      <dgm:spPr/>
    </dgm:pt>
    <dgm:pt modelId="{D42A87D5-60DC-44C7-9569-78CCAF3A8D1B}" type="pres">
      <dgm:prSet presAssocID="{95EB1414-6900-45BE-AD79-117AAE2A7C4A}" presName="L2TextContainerWrapper" presStyleCnt="0">
        <dgm:presLayoutVars>
          <dgm:chMax val="0"/>
          <dgm:chPref val="0"/>
          <dgm:bulletEnabled val="1"/>
        </dgm:presLayoutVars>
      </dgm:prSet>
      <dgm:spPr/>
    </dgm:pt>
    <dgm:pt modelId="{A38CD910-48E5-4108-B517-BA13D9ED19C5}" type="pres">
      <dgm:prSet presAssocID="{95EB1414-6900-45BE-AD79-117AAE2A7C4A}" presName="L2TextContainer" presStyleLbl="bgAcc1" presStyleIdx="1" presStyleCnt="3"/>
      <dgm:spPr/>
    </dgm:pt>
    <dgm:pt modelId="{98E4AEF4-6AD5-4F49-A480-5C73B84EED40}" type="pres">
      <dgm:prSet presAssocID="{95EB1414-6900-45BE-AD79-117AAE2A7C4A}" presName="FlexibleEmptyPlaceHolder" presStyleCnt="0"/>
      <dgm:spPr/>
    </dgm:pt>
    <dgm:pt modelId="{3C6350B5-92AB-486B-A625-A7634344896C}" type="pres">
      <dgm:prSet presAssocID="{95EB1414-6900-45BE-AD79-117AAE2A7C4A}" presName="ConnectLine" presStyleLbl="sibTrans1D1" presStyleIdx="1" presStyleCnt="3"/>
      <dgm:spPr>
        <a:noFill/>
        <a:ln w="6350" cap="flat" cmpd="sng" algn="ctr">
          <a:solidFill>
            <a:schemeClr val="accent1">
              <a:hueOff val="0"/>
              <a:satOff val="0"/>
              <a:lumOff val="0"/>
              <a:alphaOff val="0"/>
            </a:schemeClr>
          </a:solidFill>
          <a:prstDash val="dash"/>
          <a:miter lim="800000"/>
        </a:ln>
        <a:effectLst/>
      </dgm:spPr>
    </dgm:pt>
    <dgm:pt modelId="{11F10988-14CE-4D59-ADCE-FB659F9ED14D}" type="pres">
      <dgm:prSet presAssocID="{95EB1414-6900-45BE-AD79-117AAE2A7C4A}" presName="ConnectorPoint" presStyleLbl="alignNode1" presStyleIdx="1" presStyleCnt="3"/>
      <dgm:spPr/>
    </dgm:pt>
    <dgm:pt modelId="{A4DCFC48-C1D7-4519-B9F7-B78869CB170F}" type="pres">
      <dgm:prSet presAssocID="{95EB1414-6900-45BE-AD79-117AAE2A7C4A}" presName="EmptyPlaceHolder" presStyleCnt="0"/>
      <dgm:spPr/>
    </dgm:pt>
    <dgm:pt modelId="{63094A55-06E7-445B-A5AD-2C38A2662F52}" type="pres">
      <dgm:prSet presAssocID="{5A1D96E7-3573-4134-AEDA-371B21068647}" presName="spaceBetweenRectangles" presStyleCnt="0"/>
      <dgm:spPr/>
    </dgm:pt>
    <dgm:pt modelId="{B8851571-38D6-4509-B939-B1F154F3D755}" type="pres">
      <dgm:prSet presAssocID="{A3658F45-2822-41D4-8555-9AB78ED52EA4}" presName="composite" presStyleCnt="0"/>
      <dgm:spPr/>
    </dgm:pt>
    <dgm:pt modelId="{1E15CC9D-60D5-4D4E-A262-6AC3CE2151F9}" type="pres">
      <dgm:prSet presAssocID="{A3658F45-2822-41D4-8555-9AB78ED52EA4}" presName="L1TextContainer" presStyleLbl="revTx" presStyleIdx="2" presStyleCnt="3">
        <dgm:presLayoutVars>
          <dgm:chMax val="1"/>
          <dgm:chPref val="1"/>
          <dgm:bulletEnabled val="1"/>
        </dgm:presLayoutVars>
      </dgm:prSet>
      <dgm:spPr/>
    </dgm:pt>
    <dgm:pt modelId="{AC348B2A-C74A-44B5-8B86-6336800CAECF}" type="pres">
      <dgm:prSet presAssocID="{A3658F45-2822-41D4-8555-9AB78ED52EA4}" presName="L2TextContainerWrapper" presStyleCnt="0">
        <dgm:presLayoutVars>
          <dgm:chMax val="0"/>
          <dgm:chPref val="0"/>
          <dgm:bulletEnabled val="1"/>
        </dgm:presLayoutVars>
      </dgm:prSet>
      <dgm:spPr/>
    </dgm:pt>
    <dgm:pt modelId="{7866972E-4AA7-4751-8D23-67DA17D6DA52}" type="pres">
      <dgm:prSet presAssocID="{A3658F45-2822-41D4-8555-9AB78ED52EA4}" presName="L2TextContainer" presStyleLbl="bgAcc1" presStyleIdx="2" presStyleCnt="3"/>
      <dgm:spPr/>
    </dgm:pt>
    <dgm:pt modelId="{FF55EEBE-91BF-4E12-BE1B-1A148F1103B9}" type="pres">
      <dgm:prSet presAssocID="{A3658F45-2822-41D4-8555-9AB78ED52EA4}" presName="FlexibleEmptyPlaceHolder" presStyleCnt="0"/>
      <dgm:spPr/>
    </dgm:pt>
    <dgm:pt modelId="{9300BD2B-D1FB-4C2F-AA26-71A1A101A884}" type="pres">
      <dgm:prSet presAssocID="{A3658F45-2822-41D4-8555-9AB78ED52EA4}" presName="ConnectLine" presStyleLbl="sibTrans1D1" presStyleIdx="2" presStyleCnt="3"/>
      <dgm:spPr>
        <a:noFill/>
        <a:ln w="6350" cap="flat" cmpd="sng" algn="ctr">
          <a:solidFill>
            <a:schemeClr val="accent1">
              <a:hueOff val="0"/>
              <a:satOff val="0"/>
              <a:lumOff val="0"/>
              <a:alphaOff val="0"/>
            </a:schemeClr>
          </a:solidFill>
          <a:prstDash val="dash"/>
          <a:miter lim="800000"/>
        </a:ln>
        <a:effectLst/>
      </dgm:spPr>
    </dgm:pt>
    <dgm:pt modelId="{05C77DDE-BBAF-4043-8304-8526528305C6}" type="pres">
      <dgm:prSet presAssocID="{A3658F45-2822-41D4-8555-9AB78ED52EA4}" presName="ConnectorPoint" presStyleLbl="alignNode1" presStyleIdx="2" presStyleCnt="3"/>
      <dgm:spPr/>
    </dgm:pt>
    <dgm:pt modelId="{0732A742-D062-4170-AB81-3A13A9355A4B}" type="pres">
      <dgm:prSet presAssocID="{A3658F45-2822-41D4-8555-9AB78ED52EA4}" presName="EmptyPlaceHolder" presStyleCnt="0"/>
      <dgm:spPr/>
    </dgm:pt>
  </dgm:ptLst>
  <dgm:cxnLst>
    <dgm:cxn modelId="{72F1A91A-BAFC-4813-88A6-698E371C4F48}" type="presOf" srcId="{4D610A91-17EF-4C51-BFE4-8A6D3A4A219A}" destId="{0472C6A9-A10B-4A2C-AEB3-AF94C4BF69C4}" srcOrd="0" destOrd="0" presId="urn:microsoft.com/office/officeart/2016/7/layout/BasicTimeline"/>
    <dgm:cxn modelId="{9DA7CC1E-C620-47E1-80C6-6FC851A1B339}" type="presOf" srcId="{95EB1414-6900-45BE-AD79-117AAE2A7C4A}" destId="{C499DD31-7B0D-45C8-A531-B13F46F3ED37}" srcOrd="0" destOrd="0" presId="urn:microsoft.com/office/officeart/2016/7/layout/BasicTimeline"/>
    <dgm:cxn modelId="{F3027E24-C349-4A4E-9B3F-A126DF57ADF8}" srcId="{4D610A91-17EF-4C51-BFE4-8A6D3A4A219A}" destId="{95EB1414-6900-45BE-AD79-117AAE2A7C4A}" srcOrd="1" destOrd="0" parTransId="{EC54E54F-CE57-4928-BE2F-8A40A6F2B2AA}" sibTransId="{5A1D96E7-3573-4134-AEDA-371B21068647}"/>
    <dgm:cxn modelId="{1CEFCF36-ECDF-4043-9F87-D46CCD7031F1}" type="presOf" srcId="{9C480F6E-053C-48BA-BB19-19D56C6A834D}" destId="{7866972E-4AA7-4751-8D23-67DA17D6DA52}" srcOrd="0" destOrd="0" presId="urn:microsoft.com/office/officeart/2016/7/layout/BasicTimeline"/>
    <dgm:cxn modelId="{3D8E625E-0F1A-4376-A969-2A1A4E11A8A4}" srcId="{95EB1414-6900-45BE-AD79-117AAE2A7C4A}" destId="{D091BD88-B859-4C9F-AC95-DF83B1C2057C}" srcOrd="0" destOrd="0" parTransId="{A9B4C2E0-76FD-4315-B7BA-BE475607C4CE}" sibTransId="{C45A5A46-7D89-4518-B886-21AACA71BEF8}"/>
    <dgm:cxn modelId="{F9B13964-FE16-498B-8321-D58D0D2656E5}" srcId="{4D610A91-17EF-4C51-BFE4-8A6D3A4A219A}" destId="{1C6416F2-2FF1-46CF-A4AF-EBA8B843744F}" srcOrd="0" destOrd="0" parTransId="{4635DC0B-499E-404C-B3B7-58D04F98E850}" sibTransId="{FFFDC619-E22A-4F8A-B9BF-E37A1ABE1F0A}"/>
    <dgm:cxn modelId="{EAA45E98-D242-44D7-B3A6-275505A90971}" srcId="{4D610A91-17EF-4C51-BFE4-8A6D3A4A219A}" destId="{A3658F45-2822-41D4-8555-9AB78ED52EA4}" srcOrd="2" destOrd="0" parTransId="{3F6C798B-DA15-4D4A-BA36-7A028F0D015F}" sibTransId="{94250A4B-C341-478B-B1F8-5D94FDE23721}"/>
    <dgm:cxn modelId="{0E247EA0-7294-431D-B783-87EAC470D2E8}" type="presOf" srcId="{A3658F45-2822-41D4-8555-9AB78ED52EA4}" destId="{1E15CC9D-60D5-4D4E-A262-6AC3CE2151F9}" srcOrd="0" destOrd="0" presId="urn:microsoft.com/office/officeart/2016/7/layout/BasicTimeline"/>
    <dgm:cxn modelId="{6D6387A6-F28A-4FFC-BA47-F943993F4265}" type="presOf" srcId="{FE549576-32AC-42F9-8A94-AE136307B7C3}" destId="{EE523DA9-B405-4DE5-86C9-A1703A12E33E}" srcOrd="0" destOrd="0" presId="urn:microsoft.com/office/officeart/2016/7/layout/BasicTimeline"/>
    <dgm:cxn modelId="{4955D4C1-9138-4BBF-829E-AF32659377B1}" srcId="{A3658F45-2822-41D4-8555-9AB78ED52EA4}" destId="{9C480F6E-053C-48BA-BB19-19D56C6A834D}" srcOrd="0" destOrd="0" parTransId="{57746D29-0A19-478C-BC0D-EDC949BD53B9}" sibTransId="{489EC2D7-9C1A-48A4-B2E9-B250A92ABDB2}"/>
    <dgm:cxn modelId="{DD55CBCC-D98B-472F-82FB-84E37EC142A0}" type="presOf" srcId="{1C6416F2-2FF1-46CF-A4AF-EBA8B843744F}" destId="{FCF2E766-4DC3-4412-AC41-E119F17388DF}" srcOrd="0" destOrd="0" presId="urn:microsoft.com/office/officeart/2016/7/layout/BasicTimeline"/>
    <dgm:cxn modelId="{F752FFCE-539C-4B86-93E3-38CAB44C3CE3}" srcId="{1C6416F2-2FF1-46CF-A4AF-EBA8B843744F}" destId="{FE549576-32AC-42F9-8A94-AE136307B7C3}" srcOrd="0" destOrd="0" parTransId="{3456A968-A8DE-4353-949D-5E506A9BAEB4}" sibTransId="{11B288C3-C3C3-48A1-A029-8969204A04EA}"/>
    <dgm:cxn modelId="{8BC416FC-9F67-4DE9-A11B-F933123F55B8}" type="presOf" srcId="{D091BD88-B859-4C9F-AC95-DF83B1C2057C}" destId="{A38CD910-48E5-4108-B517-BA13D9ED19C5}" srcOrd="0" destOrd="0" presId="urn:microsoft.com/office/officeart/2016/7/layout/BasicTimeline"/>
    <dgm:cxn modelId="{CD6E0D5C-5FA8-45DF-8BE5-B0881B6468C6}" type="presParOf" srcId="{0472C6A9-A10B-4A2C-AEB3-AF94C4BF69C4}" destId="{7AE1D1C3-1F46-44B9-9FF1-FE7430AB1D38}" srcOrd="0" destOrd="0" presId="urn:microsoft.com/office/officeart/2016/7/layout/BasicTimeline"/>
    <dgm:cxn modelId="{8AD5BB19-7EC1-4F48-9A72-C71453EA9400}" type="presParOf" srcId="{0472C6A9-A10B-4A2C-AEB3-AF94C4BF69C4}" destId="{ED5A8B92-B817-425D-942C-46F1F1C71BD9}" srcOrd="1" destOrd="0" presId="urn:microsoft.com/office/officeart/2016/7/layout/BasicTimeline"/>
    <dgm:cxn modelId="{AA93FB4B-8E85-4F77-AB43-527CE50F7C0B}" type="presParOf" srcId="{ED5A8B92-B817-425D-942C-46F1F1C71BD9}" destId="{4A19E984-F3D5-49EB-842E-4A68412D63F9}" srcOrd="0" destOrd="0" presId="urn:microsoft.com/office/officeart/2016/7/layout/BasicTimeline"/>
    <dgm:cxn modelId="{B3B33060-8DDA-48F7-8F80-6D89E7673ED6}" type="presParOf" srcId="{4A19E984-F3D5-49EB-842E-4A68412D63F9}" destId="{FCF2E766-4DC3-4412-AC41-E119F17388DF}" srcOrd="0" destOrd="0" presId="urn:microsoft.com/office/officeart/2016/7/layout/BasicTimeline"/>
    <dgm:cxn modelId="{834B09C5-C143-4DF2-8485-20522425B538}" type="presParOf" srcId="{4A19E984-F3D5-49EB-842E-4A68412D63F9}" destId="{56083922-C0F8-41E6-AADB-EAF5E94F0D43}" srcOrd="1" destOrd="0" presId="urn:microsoft.com/office/officeart/2016/7/layout/BasicTimeline"/>
    <dgm:cxn modelId="{9AA7137A-B9EE-4618-B43C-80F8067CEA46}" type="presParOf" srcId="{56083922-C0F8-41E6-AADB-EAF5E94F0D43}" destId="{EE523DA9-B405-4DE5-86C9-A1703A12E33E}" srcOrd="0" destOrd="0" presId="urn:microsoft.com/office/officeart/2016/7/layout/BasicTimeline"/>
    <dgm:cxn modelId="{B2CCFA43-1C2F-42D8-8801-2F7E105CABD2}" type="presParOf" srcId="{56083922-C0F8-41E6-AADB-EAF5E94F0D43}" destId="{5A25273D-A7F3-4B6D-A0C6-D05F06691CB7}" srcOrd="1" destOrd="0" presId="urn:microsoft.com/office/officeart/2016/7/layout/BasicTimeline"/>
    <dgm:cxn modelId="{4FBCAADC-4AF4-41A0-9B63-8B7A12A8260F}" type="presParOf" srcId="{4A19E984-F3D5-49EB-842E-4A68412D63F9}" destId="{BBA9FFFE-14BF-4425-837D-D1D5638E61CD}" srcOrd="2" destOrd="0" presId="urn:microsoft.com/office/officeart/2016/7/layout/BasicTimeline"/>
    <dgm:cxn modelId="{DB1228BC-9540-4D3D-9E83-B7AE559C4082}" type="presParOf" srcId="{4A19E984-F3D5-49EB-842E-4A68412D63F9}" destId="{B943A8B4-D6B3-4186-9C77-D86A7622D8A8}" srcOrd="3" destOrd="0" presId="urn:microsoft.com/office/officeart/2016/7/layout/BasicTimeline"/>
    <dgm:cxn modelId="{154719F6-79DC-44E6-9471-366467BFDD84}" type="presParOf" srcId="{4A19E984-F3D5-49EB-842E-4A68412D63F9}" destId="{EB4502B0-5FD6-44C6-960E-3D42E77AD58A}" srcOrd="4" destOrd="0" presId="urn:microsoft.com/office/officeart/2016/7/layout/BasicTimeline"/>
    <dgm:cxn modelId="{CED20748-6EE9-4E07-BD30-C360EBA91D2D}" type="presParOf" srcId="{ED5A8B92-B817-425D-942C-46F1F1C71BD9}" destId="{57AFB70B-BD5C-43FE-8091-CF17AF74CC29}" srcOrd="1" destOrd="0" presId="urn:microsoft.com/office/officeart/2016/7/layout/BasicTimeline"/>
    <dgm:cxn modelId="{49D63E5F-E984-4003-BA81-70ADED17E36B}" type="presParOf" srcId="{ED5A8B92-B817-425D-942C-46F1F1C71BD9}" destId="{D1C1C6D0-0433-4C3A-A354-4801BE153DA9}" srcOrd="2" destOrd="0" presId="urn:microsoft.com/office/officeart/2016/7/layout/BasicTimeline"/>
    <dgm:cxn modelId="{5FB8AE2C-55C7-485D-8E3D-322B5994785E}" type="presParOf" srcId="{D1C1C6D0-0433-4C3A-A354-4801BE153DA9}" destId="{C499DD31-7B0D-45C8-A531-B13F46F3ED37}" srcOrd="0" destOrd="0" presId="urn:microsoft.com/office/officeart/2016/7/layout/BasicTimeline"/>
    <dgm:cxn modelId="{58F2E09F-13E8-47B0-8FA9-2F3E8D8EC380}" type="presParOf" srcId="{D1C1C6D0-0433-4C3A-A354-4801BE153DA9}" destId="{D42A87D5-60DC-44C7-9569-78CCAF3A8D1B}" srcOrd="1" destOrd="0" presId="urn:microsoft.com/office/officeart/2016/7/layout/BasicTimeline"/>
    <dgm:cxn modelId="{83E9C1F6-E0C8-4DE2-A649-9C00A673E4CA}" type="presParOf" srcId="{D42A87D5-60DC-44C7-9569-78CCAF3A8D1B}" destId="{A38CD910-48E5-4108-B517-BA13D9ED19C5}" srcOrd="0" destOrd="0" presId="urn:microsoft.com/office/officeart/2016/7/layout/BasicTimeline"/>
    <dgm:cxn modelId="{AB3FAA75-CE1F-40EB-8540-BDF1F73CE03A}" type="presParOf" srcId="{D42A87D5-60DC-44C7-9569-78CCAF3A8D1B}" destId="{98E4AEF4-6AD5-4F49-A480-5C73B84EED40}" srcOrd="1" destOrd="0" presId="urn:microsoft.com/office/officeart/2016/7/layout/BasicTimeline"/>
    <dgm:cxn modelId="{F14EF583-C6E5-4182-90AC-2D1F0A36D47A}" type="presParOf" srcId="{D1C1C6D0-0433-4C3A-A354-4801BE153DA9}" destId="{3C6350B5-92AB-486B-A625-A7634344896C}" srcOrd="2" destOrd="0" presId="urn:microsoft.com/office/officeart/2016/7/layout/BasicTimeline"/>
    <dgm:cxn modelId="{70868909-C5F0-4B63-8B1A-59974424D5FC}" type="presParOf" srcId="{D1C1C6D0-0433-4C3A-A354-4801BE153DA9}" destId="{11F10988-14CE-4D59-ADCE-FB659F9ED14D}" srcOrd="3" destOrd="0" presId="urn:microsoft.com/office/officeart/2016/7/layout/BasicTimeline"/>
    <dgm:cxn modelId="{BAA0E215-C0A0-45B0-8819-A1E3221E5BD1}" type="presParOf" srcId="{D1C1C6D0-0433-4C3A-A354-4801BE153DA9}" destId="{A4DCFC48-C1D7-4519-B9F7-B78869CB170F}" srcOrd="4" destOrd="0" presId="urn:microsoft.com/office/officeart/2016/7/layout/BasicTimeline"/>
    <dgm:cxn modelId="{118DA393-150B-4510-B3B6-66B780D431C0}" type="presParOf" srcId="{ED5A8B92-B817-425D-942C-46F1F1C71BD9}" destId="{63094A55-06E7-445B-A5AD-2C38A2662F52}" srcOrd="3" destOrd="0" presId="urn:microsoft.com/office/officeart/2016/7/layout/BasicTimeline"/>
    <dgm:cxn modelId="{256BB6F3-B31C-47F4-A90C-01E93904A61B}" type="presParOf" srcId="{ED5A8B92-B817-425D-942C-46F1F1C71BD9}" destId="{B8851571-38D6-4509-B939-B1F154F3D755}" srcOrd="4" destOrd="0" presId="urn:microsoft.com/office/officeart/2016/7/layout/BasicTimeline"/>
    <dgm:cxn modelId="{42E934CB-AE9F-4FA1-8153-8343A9426A93}" type="presParOf" srcId="{B8851571-38D6-4509-B939-B1F154F3D755}" destId="{1E15CC9D-60D5-4D4E-A262-6AC3CE2151F9}" srcOrd="0" destOrd="0" presId="urn:microsoft.com/office/officeart/2016/7/layout/BasicTimeline"/>
    <dgm:cxn modelId="{4D63A8B2-C467-4FBD-9F37-9938A91BBBC0}" type="presParOf" srcId="{B8851571-38D6-4509-B939-B1F154F3D755}" destId="{AC348B2A-C74A-44B5-8B86-6336800CAECF}" srcOrd="1" destOrd="0" presId="urn:microsoft.com/office/officeart/2016/7/layout/BasicTimeline"/>
    <dgm:cxn modelId="{6C01CE2F-74E8-4858-B0E7-67B600D5AB17}" type="presParOf" srcId="{AC348B2A-C74A-44B5-8B86-6336800CAECF}" destId="{7866972E-4AA7-4751-8D23-67DA17D6DA52}" srcOrd="0" destOrd="0" presId="urn:microsoft.com/office/officeart/2016/7/layout/BasicTimeline"/>
    <dgm:cxn modelId="{979E6E9E-D5AE-4E03-8376-0A179AA98D7D}" type="presParOf" srcId="{AC348B2A-C74A-44B5-8B86-6336800CAECF}" destId="{FF55EEBE-91BF-4E12-BE1B-1A148F1103B9}" srcOrd="1" destOrd="0" presId="urn:microsoft.com/office/officeart/2016/7/layout/BasicTimeline"/>
    <dgm:cxn modelId="{BE92A571-1EA4-4B2D-A95C-1C642270DFF4}" type="presParOf" srcId="{B8851571-38D6-4509-B939-B1F154F3D755}" destId="{9300BD2B-D1FB-4C2F-AA26-71A1A101A884}" srcOrd="2" destOrd="0" presId="urn:microsoft.com/office/officeart/2016/7/layout/BasicTimeline"/>
    <dgm:cxn modelId="{FE0701B4-015F-44A7-9A08-E4858B7A0C1A}" type="presParOf" srcId="{B8851571-38D6-4509-B939-B1F154F3D755}" destId="{05C77DDE-BBAF-4043-8304-8526528305C6}" srcOrd="3" destOrd="0" presId="urn:microsoft.com/office/officeart/2016/7/layout/BasicTimeline"/>
    <dgm:cxn modelId="{4AEB5A90-DCC8-4C7C-91DC-E67BCCF79224}" type="presParOf" srcId="{B8851571-38D6-4509-B939-B1F154F3D755}" destId="{0732A742-D062-4170-AB81-3A13A9355A4B}"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1D1C3-1F46-44B9-9FF1-FE7430AB1D38}">
      <dsp:nvSpPr>
        <dsp:cNvPr id="0" name=""/>
        <dsp:cNvSpPr/>
      </dsp:nvSpPr>
      <dsp:spPr>
        <a:xfrm>
          <a:off x="0" y="2417410"/>
          <a:ext cx="7330257"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CF2E766-4DC3-4412-AC41-E119F17388DF}">
      <dsp:nvSpPr>
        <dsp:cNvPr id="0" name=""/>
        <dsp:cNvSpPr/>
      </dsp:nvSpPr>
      <dsp:spPr>
        <a:xfrm>
          <a:off x="204159" y="2596298"/>
          <a:ext cx="2985934" cy="546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rtl="0">
            <a:lnSpc>
              <a:spcPct val="90000"/>
            </a:lnSpc>
            <a:spcBef>
              <a:spcPct val="0"/>
            </a:spcBef>
            <a:spcAft>
              <a:spcPct val="35000"/>
            </a:spcAft>
            <a:buNone/>
            <a:defRPr b="1"/>
          </a:pPr>
          <a:r>
            <a:rPr lang="en-US" sz="2000" b="0" u="sng" kern="1200" dirty="0">
              <a:latin typeface="Arial"/>
              <a:cs typeface="Arial"/>
            </a:rPr>
            <a:t>February 1st</a:t>
          </a:r>
          <a:r>
            <a:rPr lang="en-US" sz="2000" b="0" kern="1200" dirty="0">
              <a:latin typeface="Arial"/>
              <a:cs typeface="Arial"/>
            </a:rPr>
            <a:t> before child is eligible for kindergarten</a:t>
          </a:r>
        </a:p>
      </dsp:txBody>
      <dsp:txXfrm>
        <a:off x="204159" y="2596298"/>
        <a:ext cx="2985934" cy="546334"/>
      </dsp:txXfrm>
    </dsp:sp>
    <dsp:sp modelId="{EE523DA9-B405-4DE5-86C9-A1703A12E33E}">
      <dsp:nvSpPr>
        <dsp:cNvPr id="0" name=""/>
        <dsp:cNvSpPr/>
      </dsp:nvSpPr>
      <dsp:spPr>
        <a:xfrm>
          <a:off x="572" y="519894"/>
          <a:ext cx="3393107" cy="9789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889000" rtl="0">
            <a:lnSpc>
              <a:spcPct val="90000"/>
            </a:lnSpc>
            <a:spcBef>
              <a:spcPct val="0"/>
            </a:spcBef>
            <a:spcAft>
              <a:spcPct val="35000"/>
            </a:spcAft>
            <a:buNone/>
          </a:pPr>
          <a:r>
            <a:rPr lang="en-US" sz="2000" b="0" kern="1200" dirty="0">
              <a:solidFill>
                <a:srgbClr val="000000"/>
              </a:solidFill>
              <a:latin typeface="Arial"/>
              <a:cs typeface="Arial"/>
            </a:rPr>
            <a:t>Receive a letter about the Transition </a:t>
          </a:r>
          <a:r>
            <a:rPr lang="en-US" sz="2000" b="0" kern="1200" dirty="0">
              <a:latin typeface="Arial"/>
              <a:cs typeface="Arial"/>
            </a:rPr>
            <a:t>Meeting</a:t>
          </a:r>
        </a:p>
      </dsp:txBody>
      <dsp:txXfrm>
        <a:off x="48358" y="567680"/>
        <a:ext cx="3297535" cy="883328"/>
      </dsp:txXfrm>
    </dsp:sp>
    <dsp:sp modelId="{BBA9FFFE-14BF-4425-837D-D1D5638E61CD}">
      <dsp:nvSpPr>
        <dsp:cNvPr id="0" name=""/>
        <dsp:cNvSpPr/>
      </dsp:nvSpPr>
      <dsp:spPr>
        <a:xfrm>
          <a:off x="1697126" y="1498794"/>
          <a:ext cx="0" cy="918615"/>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499DD31-7B0D-45C8-A531-B13F46F3ED37}">
      <dsp:nvSpPr>
        <dsp:cNvPr id="0" name=""/>
        <dsp:cNvSpPr/>
      </dsp:nvSpPr>
      <dsp:spPr>
        <a:xfrm>
          <a:off x="2172161" y="1692187"/>
          <a:ext cx="2985934" cy="546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rtl="0">
            <a:lnSpc>
              <a:spcPct val="90000"/>
            </a:lnSpc>
            <a:spcBef>
              <a:spcPct val="0"/>
            </a:spcBef>
            <a:spcAft>
              <a:spcPct val="35000"/>
            </a:spcAft>
            <a:buNone/>
            <a:defRPr b="1"/>
          </a:pPr>
          <a:r>
            <a:rPr lang="en-US" sz="2000" b="0" kern="1200" dirty="0">
              <a:latin typeface="Arial"/>
              <a:cs typeface="Arial"/>
            </a:rPr>
            <a:t>By the end of February</a:t>
          </a:r>
        </a:p>
      </dsp:txBody>
      <dsp:txXfrm>
        <a:off x="2172161" y="1692187"/>
        <a:ext cx="2985934" cy="546334"/>
      </dsp:txXfrm>
    </dsp:sp>
    <dsp:sp modelId="{B943A8B4-D6B3-4186-9C77-D86A7622D8A8}">
      <dsp:nvSpPr>
        <dsp:cNvPr id="0" name=""/>
        <dsp:cNvSpPr/>
      </dsp:nvSpPr>
      <dsp:spPr>
        <a:xfrm>
          <a:off x="1660865" y="2381149"/>
          <a:ext cx="72522" cy="7252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8CD910-48E5-4108-B517-BA13D9ED19C5}">
      <dsp:nvSpPr>
        <dsp:cNvPr id="0" name=""/>
        <dsp:cNvSpPr/>
      </dsp:nvSpPr>
      <dsp:spPr>
        <a:xfrm>
          <a:off x="1968574" y="3336026"/>
          <a:ext cx="3393107" cy="82433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889000" rtl="0">
            <a:lnSpc>
              <a:spcPct val="90000"/>
            </a:lnSpc>
            <a:spcBef>
              <a:spcPct val="0"/>
            </a:spcBef>
            <a:spcAft>
              <a:spcPct val="35000"/>
            </a:spcAft>
            <a:buNone/>
          </a:pPr>
          <a:r>
            <a:rPr lang="en-US" sz="2000" b="0" kern="1200" dirty="0">
              <a:latin typeface="Arial"/>
              <a:cs typeface="Arial"/>
            </a:rPr>
            <a:t>Transition Meeting</a:t>
          </a:r>
        </a:p>
      </dsp:txBody>
      <dsp:txXfrm>
        <a:off x="2008815" y="3376267"/>
        <a:ext cx="3312625" cy="743854"/>
      </dsp:txXfrm>
    </dsp:sp>
    <dsp:sp modelId="{3C6350B5-92AB-486B-A625-A7634344896C}">
      <dsp:nvSpPr>
        <dsp:cNvPr id="0" name=""/>
        <dsp:cNvSpPr/>
      </dsp:nvSpPr>
      <dsp:spPr>
        <a:xfrm>
          <a:off x="3665128" y="2417410"/>
          <a:ext cx="0" cy="918615"/>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E15CC9D-60D5-4D4E-A262-6AC3CE2151F9}">
      <dsp:nvSpPr>
        <dsp:cNvPr id="0" name=""/>
        <dsp:cNvSpPr/>
      </dsp:nvSpPr>
      <dsp:spPr>
        <a:xfrm>
          <a:off x="4140163" y="2596298"/>
          <a:ext cx="2985934" cy="546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rtl="0">
            <a:lnSpc>
              <a:spcPct val="90000"/>
            </a:lnSpc>
            <a:spcBef>
              <a:spcPct val="0"/>
            </a:spcBef>
            <a:spcAft>
              <a:spcPct val="35000"/>
            </a:spcAft>
            <a:buNone/>
            <a:defRPr b="1"/>
          </a:pPr>
          <a:r>
            <a:rPr lang="en-US" sz="2000" b="0" kern="1200" dirty="0">
              <a:latin typeface="Arial"/>
              <a:cs typeface="Arial"/>
            </a:rPr>
            <a:t>Dates depend on district</a:t>
          </a:r>
        </a:p>
      </dsp:txBody>
      <dsp:txXfrm>
        <a:off x="4140163" y="2596298"/>
        <a:ext cx="2985934" cy="546334"/>
      </dsp:txXfrm>
    </dsp:sp>
    <dsp:sp modelId="{11F10988-14CE-4D59-ADCE-FB659F9ED14D}">
      <dsp:nvSpPr>
        <dsp:cNvPr id="0" name=""/>
        <dsp:cNvSpPr/>
      </dsp:nvSpPr>
      <dsp:spPr>
        <a:xfrm>
          <a:off x="3628867" y="2381149"/>
          <a:ext cx="72522" cy="7252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66972E-4AA7-4751-8D23-67DA17D6DA52}">
      <dsp:nvSpPr>
        <dsp:cNvPr id="0" name=""/>
        <dsp:cNvSpPr/>
      </dsp:nvSpPr>
      <dsp:spPr>
        <a:xfrm>
          <a:off x="3936577" y="674457"/>
          <a:ext cx="3393107" cy="82433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889000" rtl="0">
            <a:lnSpc>
              <a:spcPct val="90000"/>
            </a:lnSpc>
            <a:spcBef>
              <a:spcPct val="0"/>
            </a:spcBef>
            <a:spcAft>
              <a:spcPct val="35000"/>
            </a:spcAft>
            <a:buNone/>
          </a:pPr>
          <a:r>
            <a:rPr lang="en-US" sz="2000" b="0" kern="1200" dirty="0">
              <a:solidFill>
                <a:srgbClr val="000000"/>
              </a:solidFill>
              <a:latin typeface="Arial"/>
              <a:cs typeface="Arial"/>
            </a:rPr>
            <a:t>Register for </a:t>
          </a:r>
          <a:r>
            <a:rPr lang="en-US" sz="2000" b="0" kern="1200" dirty="0">
              <a:latin typeface="Arial"/>
              <a:cs typeface="Arial"/>
            </a:rPr>
            <a:t>kindergarten!</a:t>
          </a:r>
        </a:p>
      </dsp:txBody>
      <dsp:txXfrm>
        <a:off x="3976818" y="714698"/>
        <a:ext cx="3312625" cy="743854"/>
      </dsp:txXfrm>
    </dsp:sp>
    <dsp:sp modelId="{9300BD2B-D1FB-4C2F-AA26-71A1A101A884}">
      <dsp:nvSpPr>
        <dsp:cNvPr id="0" name=""/>
        <dsp:cNvSpPr/>
      </dsp:nvSpPr>
      <dsp:spPr>
        <a:xfrm>
          <a:off x="5633130" y="1498794"/>
          <a:ext cx="0" cy="918615"/>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5C77DDE-BBAF-4043-8304-8526528305C6}">
      <dsp:nvSpPr>
        <dsp:cNvPr id="0" name=""/>
        <dsp:cNvSpPr/>
      </dsp:nvSpPr>
      <dsp:spPr>
        <a:xfrm>
          <a:off x="5596869" y="2381149"/>
          <a:ext cx="72522" cy="7252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BD0600-A5A8-3C89-6B54-F41756C19B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E57D84-389A-5659-0C3E-A4D6A77DB3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C6C338-0820-BD4C-AA46-09BC138C8135}" type="datetimeFigureOut">
              <a:rPr lang="en-US" smtClean="0"/>
              <a:t>12/12/24</a:t>
            </a:fld>
            <a:endParaRPr lang="en-US"/>
          </a:p>
        </p:txBody>
      </p:sp>
      <p:sp>
        <p:nvSpPr>
          <p:cNvPr id="4" name="Footer Placeholder 3">
            <a:extLst>
              <a:ext uri="{FF2B5EF4-FFF2-40B4-BE49-F238E27FC236}">
                <a16:creationId xmlns:a16="http://schemas.microsoft.com/office/drawing/2014/main" id="{E253175D-42C0-C1FE-A119-4C9E092F30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547B86-1907-5840-0186-F248ED35A8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768849-80A9-C54A-9B38-63FBADAFF23B}" type="slidenum">
              <a:rPr lang="en-US" smtClean="0"/>
              <a:t>‹#›</a:t>
            </a:fld>
            <a:endParaRPr lang="en-US"/>
          </a:p>
        </p:txBody>
      </p:sp>
    </p:spTree>
    <p:extLst>
      <p:ext uri="{BB962C8B-B14F-4D97-AF65-F5344CB8AC3E}">
        <p14:creationId xmlns:p14="http://schemas.microsoft.com/office/powerpoint/2010/main" val="19072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E8D76-9C9D-FD48-A9F5-85E60C351625}" type="datetimeFigureOut">
              <a:rPr lang="en-US" smtClean="0"/>
              <a:t>12/12/24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C4B73-3660-B64A-9983-38EC1F03647E}" type="slidenum">
              <a:rPr lang="en-US" smtClean="0"/>
              <a:t>‹#›</a:t>
            </a:fld>
            <a:endParaRPr lang="en-US"/>
          </a:p>
        </p:txBody>
      </p:sp>
    </p:spTree>
    <p:extLst>
      <p:ext uri="{BB962C8B-B14F-4D97-AF65-F5344CB8AC3E}">
        <p14:creationId xmlns:p14="http://schemas.microsoft.com/office/powerpoint/2010/main" val="12869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ducation.pa.gov/Documents/Codes%20and%20Regulations/Basic%20Education%20Circulars/Purdons%20Statutes/Attachment%202%20-%20Intent%20to%20Register%20for%20Kindergarten.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pacer.org/parent/php/php-c160.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attan.net/Publications/Education-ABC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attan.net/Publications/Education-ABC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Today we will talking about Transitioning Your Child from Early Intervention (EI) to Kindergarten</a:t>
            </a:r>
          </a:p>
        </p:txBody>
      </p:sp>
      <p:sp>
        <p:nvSpPr>
          <p:cNvPr id="4" name="Slide Number Placeholder 3"/>
          <p:cNvSpPr>
            <a:spLocks noGrp="1"/>
          </p:cNvSpPr>
          <p:nvPr>
            <p:ph type="sldNum" sz="quarter" idx="5"/>
          </p:nvPr>
        </p:nvSpPr>
        <p:spPr/>
        <p:txBody>
          <a:bodyPr/>
          <a:lstStyle/>
          <a:p>
            <a:fld id="{945C4B73-3660-B64A-9983-38EC1F03647E}" type="slidenum">
              <a:rPr lang="en-US" smtClean="0"/>
              <a:t>1</a:t>
            </a:fld>
            <a:endParaRPr lang="en-US"/>
          </a:p>
        </p:txBody>
      </p:sp>
    </p:spTree>
    <p:extLst>
      <p:ext uri="{BB962C8B-B14F-4D97-AF65-F5344CB8AC3E}">
        <p14:creationId xmlns:p14="http://schemas.microsoft.com/office/powerpoint/2010/main" val="910159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includes many steps along the way. The first that we will discuss today is the Transition from Early Intervention to Kindergarten.</a:t>
            </a:r>
          </a:p>
          <a:p>
            <a:endParaRPr lang="en-US">
              <a:cs typeface="Calibri"/>
            </a:endParaRPr>
          </a:p>
        </p:txBody>
      </p:sp>
      <p:sp>
        <p:nvSpPr>
          <p:cNvPr id="4" name="Slide Number Placeholder 3"/>
          <p:cNvSpPr>
            <a:spLocks noGrp="1"/>
          </p:cNvSpPr>
          <p:nvPr>
            <p:ph type="sldNum" sz="quarter" idx="5"/>
          </p:nvPr>
        </p:nvSpPr>
        <p:spPr/>
        <p:txBody>
          <a:bodyPr/>
          <a:lstStyle/>
          <a:p>
            <a:fld id="{945C4B73-3660-B64A-9983-38EC1F03647E}" type="slidenum">
              <a:rPr lang="en-US" smtClean="0"/>
              <a:t>12</a:t>
            </a:fld>
            <a:endParaRPr lang="en-US"/>
          </a:p>
        </p:txBody>
      </p:sp>
    </p:spTree>
    <p:extLst>
      <p:ext uri="{BB962C8B-B14F-4D97-AF65-F5344CB8AC3E}">
        <p14:creationId xmlns:p14="http://schemas.microsoft.com/office/powerpoint/2010/main" val="3030269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Ask the group: Can you think of some other reasons why inclusion matters? Or anything to add?</a:t>
            </a:r>
          </a:p>
        </p:txBody>
      </p:sp>
      <p:sp>
        <p:nvSpPr>
          <p:cNvPr id="4" name="Slide Number Placeholder 3"/>
          <p:cNvSpPr>
            <a:spLocks noGrp="1"/>
          </p:cNvSpPr>
          <p:nvPr>
            <p:ph type="sldNum" sz="quarter" idx="5"/>
          </p:nvPr>
        </p:nvSpPr>
        <p:spPr/>
        <p:txBody>
          <a:bodyPr/>
          <a:lstStyle/>
          <a:p>
            <a:fld id="{945C4B73-3660-B64A-9983-38EC1F03647E}" type="slidenum">
              <a:rPr lang="en-US" smtClean="0"/>
              <a:t>13</a:t>
            </a:fld>
            <a:endParaRPr lang="en-US"/>
          </a:p>
        </p:txBody>
      </p:sp>
    </p:spTree>
    <p:extLst>
      <p:ext uri="{BB962C8B-B14F-4D97-AF65-F5344CB8AC3E}">
        <p14:creationId xmlns:p14="http://schemas.microsoft.com/office/powerpoint/2010/main" val="673473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Let's look at the eligibility criteria for Early Intervention</a:t>
            </a:r>
          </a:p>
        </p:txBody>
      </p:sp>
      <p:sp>
        <p:nvSpPr>
          <p:cNvPr id="4" name="Slide Number Placeholder 3"/>
          <p:cNvSpPr>
            <a:spLocks noGrp="1"/>
          </p:cNvSpPr>
          <p:nvPr>
            <p:ph type="sldNum" sz="quarter" idx="5"/>
          </p:nvPr>
        </p:nvSpPr>
        <p:spPr/>
        <p:txBody>
          <a:bodyPr/>
          <a:lstStyle/>
          <a:p>
            <a:fld id="{945C4B73-3660-B64A-9983-38EC1F03647E}" type="slidenum">
              <a:rPr lang="en-US" smtClean="0"/>
              <a:t>15</a:t>
            </a:fld>
            <a:endParaRPr lang="en-US"/>
          </a:p>
        </p:txBody>
      </p:sp>
    </p:spTree>
    <p:extLst>
      <p:ext uri="{BB962C8B-B14F-4D97-AF65-F5344CB8AC3E}">
        <p14:creationId xmlns:p14="http://schemas.microsoft.com/office/powerpoint/2010/main" val="2462152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Here are the eligibility requirements for school-age programs</a:t>
            </a:r>
          </a:p>
        </p:txBody>
      </p:sp>
      <p:sp>
        <p:nvSpPr>
          <p:cNvPr id="4" name="Slide Number Placeholder 3"/>
          <p:cNvSpPr>
            <a:spLocks noGrp="1"/>
          </p:cNvSpPr>
          <p:nvPr>
            <p:ph type="sldNum" sz="quarter" idx="5"/>
          </p:nvPr>
        </p:nvSpPr>
        <p:spPr/>
        <p:txBody>
          <a:bodyPr/>
          <a:lstStyle/>
          <a:p>
            <a:fld id="{945C4B73-3660-B64A-9983-38EC1F03647E}" type="slidenum">
              <a:rPr lang="en-US" smtClean="0"/>
              <a:t>16</a:t>
            </a:fld>
            <a:endParaRPr lang="en-US"/>
          </a:p>
        </p:txBody>
      </p:sp>
    </p:spTree>
    <p:extLst>
      <p:ext uri="{BB962C8B-B14F-4D97-AF65-F5344CB8AC3E}">
        <p14:creationId xmlns:p14="http://schemas.microsoft.com/office/powerpoint/2010/main" val="216492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is a map to the Steps to Transition. Let's start at the top Left. Go through each step. </a:t>
            </a:r>
            <a:endParaRPr lang="en-US"/>
          </a:p>
          <a:p>
            <a:r>
              <a:rPr lang="en-US" dirty="0">
                <a:ea typeface="Calibri"/>
                <a:cs typeface="Calibri"/>
              </a:rPr>
              <a:t>NOTE: Dates may differ depending on what school district you are in.</a:t>
            </a:r>
            <a:endParaRPr lang="en-US" dirty="0"/>
          </a:p>
        </p:txBody>
      </p:sp>
      <p:sp>
        <p:nvSpPr>
          <p:cNvPr id="4" name="Slide Number Placeholder 3"/>
          <p:cNvSpPr>
            <a:spLocks noGrp="1"/>
          </p:cNvSpPr>
          <p:nvPr>
            <p:ph type="sldNum" sz="quarter" idx="5"/>
          </p:nvPr>
        </p:nvSpPr>
        <p:spPr/>
        <p:txBody>
          <a:bodyPr/>
          <a:lstStyle/>
          <a:p>
            <a:fld id="{945C4B73-3660-B64A-9983-38EC1F03647E}" type="slidenum">
              <a:rPr lang="en-US" smtClean="0"/>
              <a:t>17</a:t>
            </a:fld>
            <a:endParaRPr lang="en-US"/>
          </a:p>
        </p:txBody>
      </p:sp>
    </p:spTree>
    <p:extLst>
      <p:ext uri="{BB962C8B-B14F-4D97-AF65-F5344CB8AC3E}">
        <p14:creationId xmlns:p14="http://schemas.microsoft.com/office/powerpoint/2010/main" val="2799088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parents receive the notice for their child's transition meeting, it is very important that they attend. This is where they can ask all their questions about kindergarten and the services their child will receive. </a:t>
            </a:r>
          </a:p>
          <a:p>
            <a:r>
              <a:rPr lang="en-US">
                <a:ea typeface="Calibri"/>
                <a:cs typeface="Calibri"/>
              </a:rPr>
              <a:t>Ask the group: Why else do you think it is important for parents to attend the transition meeting? </a:t>
            </a:r>
          </a:p>
        </p:txBody>
      </p:sp>
      <p:sp>
        <p:nvSpPr>
          <p:cNvPr id="4" name="Slide Number Placeholder 3"/>
          <p:cNvSpPr>
            <a:spLocks noGrp="1"/>
          </p:cNvSpPr>
          <p:nvPr>
            <p:ph type="sldNum" sz="quarter" idx="5"/>
          </p:nvPr>
        </p:nvSpPr>
        <p:spPr/>
        <p:txBody>
          <a:bodyPr/>
          <a:lstStyle/>
          <a:p>
            <a:fld id="{945C4B73-3660-B64A-9983-38EC1F03647E}" type="slidenum">
              <a:rPr lang="en-US" smtClean="0"/>
              <a:t>18</a:t>
            </a:fld>
            <a:endParaRPr lang="en-US"/>
          </a:p>
        </p:txBody>
      </p:sp>
    </p:spTree>
    <p:extLst>
      <p:ext uri="{BB962C8B-B14F-4D97-AF65-F5344CB8AC3E}">
        <p14:creationId xmlns:p14="http://schemas.microsoft.com/office/powerpoint/2010/main" val="159828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Link to an annotated "Intent to Register" form </a:t>
            </a:r>
            <a:r>
              <a:rPr lang="en-US">
                <a:hlinkClick r:id="rId3"/>
              </a:rPr>
              <a:t>https://www.education.pa.gov/Documents/Codes%20and%20Regulations/Basic%20Education%20Circulars/Purdons%20Statutes/Attachment%202%20-%20Intent%20to%20Register%20for%20Kindergarten.pdf</a:t>
            </a:r>
            <a:r>
              <a:rPr lang="en-US"/>
              <a:t> </a:t>
            </a:r>
            <a:endParaRPr lang="en-US">
              <a:ea typeface="Calibri"/>
              <a:cs typeface="Calibri"/>
            </a:endParaRPr>
          </a:p>
        </p:txBody>
      </p:sp>
      <p:sp>
        <p:nvSpPr>
          <p:cNvPr id="4" name="Slide Number Placeholder 3"/>
          <p:cNvSpPr>
            <a:spLocks noGrp="1"/>
          </p:cNvSpPr>
          <p:nvPr>
            <p:ph type="sldNum" sz="quarter" idx="5"/>
          </p:nvPr>
        </p:nvSpPr>
        <p:spPr/>
        <p:txBody>
          <a:bodyPr/>
          <a:lstStyle/>
          <a:p>
            <a:fld id="{945C4B73-3660-B64A-9983-38EC1F03647E}" type="slidenum">
              <a:rPr lang="en-US" smtClean="0"/>
              <a:t>19</a:t>
            </a:fld>
            <a:endParaRPr lang="en-US"/>
          </a:p>
        </p:txBody>
      </p:sp>
    </p:spTree>
    <p:extLst>
      <p:ext uri="{BB962C8B-B14F-4D97-AF65-F5344CB8AC3E}">
        <p14:creationId xmlns:p14="http://schemas.microsoft.com/office/powerpoint/2010/main" val="385007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the parent decides to hold their child back in preschool for an additional year, there are no repercussions. The parent has the right to do so and the child will have access to the same services and supports from the year before. </a:t>
            </a:r>
          </a:p>
        </p:txBody>
      </p:sp>
      <p:sp>
        <p:nvSpPr>
          <p:cNvPr id="4" name="Slide Number Placeholder 3"/>
          <p:cNvSpPr>
            <a:spLocks noGrp="1"/>
          </p:cNvSpPr>
          <p:nvPr>
            <p:ph type="sldNum" sz="quarter" idx="5"/>
          </p:nvPr>
        </p:nvSpPr>
        <p:spPr/>
        <p:txBody>
          <a:bodyPr/>
          <a:lstStyle/>
          <a:p>
            <a:fld id="{945C4B73-3660-B64A-9983-38EC1F03647E}" type="slidenum">
              <a:rPr lang="en-US" smtClean="0"/>
              <a:t>20</a:t>
            </a:fld>
            <a:endParaRPr lang="en-US"/>
          </a:p>
        </p:txBody>
      </p:sp>
    </p:spTree>
    <p:extLst>
      <p:ext uri="{BB962C8B-B14F-4D97-AF65-F5344CB8AC3E}">
        <p14:creationId xmlns:p14="http://schemas.microsoft.com/office/powerpoint/2010/main" val="3826580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Just because you attend the transition meeting does not mean your child is registered for kindergarten.</a:t>
            </a:r>
          </a:p>
        </p:txBody>
      </p:sp>
      <p:sp>
        <p:nvSpPr>
          <p:cNvPr id="4" name="Slide Number Placeholder 3"/>
          <p:cNvSpPr>
            <a:spLocks noGrp="1"/>
          </p:cNvSpPr>
          <p:nvPr>
            <p:ph type="sldNum" sz="quarter" idx="5"/>
          </p:nvPr>
        </p:nvSpPr>
        <p:spPr/>
        <p:txBody>
          <a:bodyPr/>
          <a:lstStyle/>
          <a:p>
            <a:fld id="{945C4B73-3660-B64A-9983-38EC1F03647E}" type="slidenum">
              <a:rPr lang="en-US" smtClean="0"/>
              <a:t>21</a:t>
            </a:fld>
            <a:endParaRPr lang="en-US"/>
          </a:p>
        </p:txBody>
      </p:sp>
    </p:spTree>
    <p:extLst>
      <p:ext uri="{BB962C8B-B14F-4D97-AF65-F5344CB8AC3E}">
        <p14:creationId xmlns:p14="http://schemas.microsoft.com/office/powerpoint/2010/main" val="4272595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 order for parents to be the best advocate for their child, they should know their rights and what the child is entitled to.</a:t>
            </a:r>
          </a:p>
        </p:txBody>
      </p:sp>
      <p:sp>
        <p:nvSpPr>
          <p:cNvPr id="4" name="Slide Number Placeholder 3"/>
          <p:cNvSpPr>
            <a:spLocks noGrp="1"/>
          </p:cNvSpPr>
          <p:nvPr>
            <p:ph type="sldNum" sz="quarter" idx="5"/>
          </p:nvPr>
        </p:nvSpPr>
        <p:spPr/>
        <p:txBody>
          <a:bodyPr/>
          <a:lstStyle/>
          <a:p>
            <a:fld id="{945C4B73-3660-B64A-9983-38EC1F03647E}" type="slidenum">
              <a:rPr lang="en-US" smtClean="0"/>
              <a:t>22</a:t>
            </a:fld>
            <a:endParaRPr lang="en-US"/>
          </a:p>
        </p:txBody>
      </p:sp>
    </p:spTree>
    <p:extLst>
      <p:ext uri="{BB962C8B-B14F-4D97-AF65-F5344CB8AC3E}">
        <p14:creationId xmlns:p14="http://schemas.microsoft.com/office/powerpoint/2010/main" val="188552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45C4B73-3660-B64A-9983-38EC1F03647E}" type="slidenum">
              <a:rPr lang="en-US" smtClean="0"/>
              <a:t>2</a:t>
            </a:fld>
            <a:endParaRPr lang="en-US"/>
          </a:p>
        </p:txBody>
      </p:sp>
    </p:spTree>
    <p:extLst>
      <p:ext uri="{BB962C8B-B14F-4D97-AF65-F5344CB8AC3E}">
        <p14:creationId xmlns:p14="http://schemas.microsoft.com/office/powerpoint/2010/main" val="84580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are 6 tips to help parents become better advocates.</a:t>
            </a:r>
          </a:p>
          <a:p>
            <a:r>
              <a:rPr lang="en-US" dirty="0">
                <a:ea typeface="Calibri"/>
                <a:cs typeface="Calibri"/>
              </a:rPr>
              <a:t>1- understand child's disability- knowing if it impacts them cognitively (academically), emotionally, or physically</a:t>
            </a:r>
          </a:p>
          <a:p>
            <a:r>
              <a:rPr lang="en-US" dirty="0">
                <a:ea typeface="Calibri"/>
                <a:cs typeface="Calibri"/>
              </a:rPr>
              <a:t>2- Get to know the IEP team- who are the people in the meeting; what is their job; will they be working with your child?</a:t>
            </a:r>
          </a:p>
          <a:p>
            <a:r>
              <a:rPr lang="en-US" dirty="0">
                <a:ea typeface="Calibri"/>
                <a:cs typeface="Calibri"/>
              </a:rPr>
              <a:t>3- Know your rights- ask for additional support, services, help from the school team</a:t>
            </a:r>
          </a:p>
          <a:p>
            <a:r>
              <a:rPr lang="en-US" dirty="0">
                <a:ea typeface="Calibri"/>
                <a:cs typeface="Calibri"/>
              </a:rPr>
              <a:t>4- Being well organized is important- there are lots of documents to sign and information you may need each year. Keep it in a binder or folder OR scan and save to your computer. </a:t>
            </a:r>
          </a:p>
          <a:p>
            <a:r>
              <a:rPr lang="en-US" dirty="0">
                <a:ea typeface="Calibri"/>
                <a:cs typeface="Calibri"/>
              </a:rPr>
              <a:t>5- Don't forget to ask questions. Write them down before or during the meeting.</a:t>
            </a:r>
          </a:p>
          <a:p>
            <a:r>
              <a:rPr lang="en-US" dirty="0">
                <a:ea typeface="Calibri"/>
                <a:cs typeface="Calibri"/>
              </a:rPr>
              <a:t>6- If you disagree or have a dispute, know who to contact. Mediation is available.</a:t>
            </a:r>
          </a:p>
        </p:txBody>
      </p:sp>
      <p:sp>
        <p:nvSpPr>
          <p:cNvPr id="4" name="Slide Number Placeholder 3"/>
          <p:cNvSpPr>
            <a:spLocks noGrp="1"/>
          </p:cNvSpPr>
          <p:nvPr>
            <p:ph type="sldNum" sz="quarter" idx="5"/>
          </p:nvPr>
        </p:nvSpPr>
        <p:spPr/>
        <p:txBody>
          <a:bodyPr/>
          <a:lstStyle/>
          <a:p>
            <a:fld id="{945C4B73-3660-B64A-9983-38EC1F03647E}" type="slidenum">
              <a:rPr lang="en-US" smtClean="0"/>
              <a:t>23</a:t>
            </a:fld>
            <a:endParaRPr lang="en-US"/>
          </a:p>
        </p:txBody>
      </p:sp>
    </p:spTree>
    <p:extLst>
      <p:ext uri="{BB962C8B-B14F-4D97-AF65-F5344CB8AC3E}">
        <p14:creationId xmlns:p14="http://schemas.microsoft.com/office/powerpoint/2010/main" val="2361434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5C4B73-3660-B64A-9983-38EC1F03647E}" type="slidenum">
              <a:rPr lang="en-US" smtClean="0"/>
              <a:t>24</a:t>
            </a:fld>
            <a:endParaRPr lang="en-US"/>
          </a:p>
        </p:txBody>
      </p:sp>
    </p:spTree>
    <p:extLst>
      <p:ext uri="{BB962C8B-B14F-4D97-AF65-F5344CB8AC3E}">
        <p14:creationId xmlns:p14="http://schemas.microsoft.com/office/powerpoint/2010/main" val="3917049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There are 3 things that could happen when having your first IEP meeting in Kindergarten. </a:t>
            </a:r>
          </a:p>
        </p:txBody>
      </p:sp>
      <p:sp>
        <p:nvSpPr>
          <p:cNvPr id="4" name="Slide Number Placeholder 3"/>
          <p:cNvSpPr>
            <a:spLocks noGrp="1"/>
          </p:cNvSpPr>
          <p:nvPr>
            <p:ph type="sldNum" sz="quarter" idx="5"/>
          </p:nvPr>
        </p:nvSpPr>
        <p:spPr/>
        <p:txBody>
          <a:bodyPr/>
          <a:lstStyle/>
          <a:p>
            <a:fld id="{945C4B73-3660-B64A-9983-38EC1F03647E}" type="slidenum">
              <a:rPr lang="en-US" smtClean="0"/>
              <a:t>25</a:t>
            </a:fld>
            <a:endParaRPr lang="en-US"/>
          </a:p>
        </p:txBody>
      </p:sp>
    </p:spTree>
    <p:extLst>
      <p:ext uri="{BB962C8B-B14F-4D97-AF65-F5344CB8AC3E}">
        <p14:creationId xmlns:p14="http://schemas.microsoft.com/office/powerpoint/2010/main" val="2255533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are some ways you presume competence of your child or a person with a </a:t>
            </a:r>
            <a:r>
              <a:rPr lang="en-US">
                <a:cs typeface="Calibri"/>
              </a:rPr>
              <a:t>disability? </a:t>
            </a:r>
          </a:p>
          <a:p>
            <a:r>
              <a:rPr lang="en-US" dirty="0">
                <a:cs typeface="Calibri"/>
              </a:rPr>
              <a:t>How would you like others to presume competence of you?</a:t>
            </a:r>
          </a:p>
        </p:txBody>
      </p:sp>
      <p:sp>
        <p:nvSpPr>
          <p:cNvPr id="4" name="Slide Number Placeholder 3"/>
          <p:cNvSpPr>
            <a:spLocks noGrp="1"/>
          </p:cNvSpPr>
          <p:nvPr>
            <p:ph type="sldNum" sz="quarter" idx="5"/>
          </p:nvPr>
        </p:nvSpPr>
        <p:spPr/>
        <p:txBody>
          <a:bodyPr/>
          <a:lstStyle/>
          <a:p>
            <a:fld id="{945C4B73-3660-B64A-9983-38EC1F03647E}" type="slidenum">
              <a:rPr lang="en-US" smtClean="0"/>
              <a:t>26</a:t>
            </a:fld>
            <a:endParaRPr lang="en-US"/>
          </a:p>
        </p:txBody>
      </p:sp>
    </p:spTree>
    <p:extLst>
      <p:ext uri="{BB962C8B-B14F-4D97-AF65-F5344CB8AC3E}">
        <p14:creationId xmlns:p14="http://schemas.microsoft.com/office/powerpoint/2010/main" val="3092120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Some of you may be familiar with Shelley Moore.  Her video series is all about facets of Special Education. The series is called 5 Moore Minutes.  This one is about Presuming Competence. ( Play whole video)</a:t>
            </a:r>
          </a:p>
        </p:txBody>
      </p:sp>
      <p:sp>
        <p:nvSpPr>
          <p:cNvPr id="4" name="Slide Number Placeholder 3"/>
          <p:cNvSpPr>
            <a:spLocks noGrp="1"/>
          </p:cNvSpPr>
          <p:nvPr>
            <p:ph type="sldNum" sz="quarter" idx="5"/>
          </p:nvPr>
        </p:nvSpPr>
        <p:spPr/>
        <p:txBody>
          <a:bodyPr/>
          <a:lstStyle/>
          <a:p>
            <a:fld id="{945C4B73-3660-B64A-9983-38EC1F03647E}" type="slidenum">
              <a:rPr lang="en-US" smtClean="0"/>
              <a:t>27</a:t>
            </a:fld>
            <a:endParaRPr lang="en-US"/>
          </a:p>
        </p:txBody>
      </p:sp>
    </p:spTree>
    <p:extLst>
      <p:ext uri="{BB962C8B-B14F-4D97-AF65-F5344CB8AC3E}">
        <p14:creationId xmlns:p14="http://schemas.microsoft.com/office/powerpoint/2010/main" val="841709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Take note if you are hearing or seeing these things in your child's classrooms, from parents you know, or did you hear them yourself? Any examples people want to provide?</a:t>
            </a:r>
          </a:p>
        </p:txBody>
      </p:sp>
      <p:sp>
        <p:nvSpPr>
          <p:cNvPr id="4" name="Slide Number Placeholder 3"/>
          <p:cNvSpPr>
            <a:spLocks noGrp="1"/>
          </p:cNvSpPr>
          <p:nvPr>
            <p:ph type="sldNum" sz="quarter" idx="5"/>
          </p:nvPr>
        </p:nvSpPr>
        <p:spPr/>
        <p:txBody>
          <a:bodyPr/>
          <a:lstStyle/>
          <a:p>
            <a:fld id="{945C4B73-3660-B64A-9983-38EC1F03647E}" type="slidenum">
              <a:rPr lang="en-US" smtClean="0"/>
              <a:t>28</a:t>
            </a:fld>
            <a:endParaRPr lang="en-US"/>
          </a:p>
        </p:txBody>
      </p:sp>
    </p:spTree>
    <p:extLst>
      <p:ext uri="{BB962C8B-B14F-4D97-AF65-F5344CB8AC3E}">
        <p14:creationId xmlns:p14="http://schemas.microsoft.com/office/powerpoint/2010/main" val="1228683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B14D9-4C20-6974-0A1F-A2A198F7D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87064C-0B8C-511D-3176-1AE49A380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B5470-D4FD-FE42-8609-839E1D28636E}"/>
              </a:ext>
            </a:extLst>
          </p:cNvPr>
          <p:cNvSpPr>
            <a:spLocks noGrp="1"/>
          </p:cNvSpPr>
          <p:nvPr>
            <p:ph type="body" idx="1"/>
          </p:nvPr>
        </p:nvSpPr>
        <p:spPr/>
        <p:txBody>
          <a:bodyPr/>
          <a:lstStyle/>
          <a:p>
            <a:r>
              <a:rPr lang="en-US" dirty="0">
                <a:cs typeface="Calibri"/>
              </a:rPr>
              <a:t>Take note if you are hearing or seeing these things in your child's classrooms, from parents you know, or did you hear them yourself? Any examples people want to provide?</a:t>
            </a:r>
          </a:p>
        </p:txBody>
      </p:sp>
      <p:sp>
        <p:nvSpPr>
          <p:cNvPr id="4" name="Slide Number Placeholder 3">
            <a:extLst>
              <a:ext uri="{FF2B5EF4-FFF2-40B4-BE49-F238E27FC236}">
                <a16:creationId xmlns:a16="http://schemas.microsoft.com/office/drawing/2014/main" id="{0956949A-2CBE-010D-4DEC-065F5EA995A9}"/>
              </a:ext>
            </a:extLst>
          </p:cNvPr>
          <p:cNvSpPr>
            <a:spLocks noGrp="1"/>
          </p:cNvSpPr>
          <p:nvPr>
            <p:ph type="sldNum" sz="quarter" idx="5"/>
          </p:nvPr>
        </p:nvSpPr>
        <p:spPr/>
        <p:txBody>
          <a:bodyPr/>
          <a:lstStyle/>
          <a:p>
            <a:fld id="{945C4B73-3660-B64A-9983-38EC1F03647E}" type="slidenum">
              <a:rPr lang="en-US" smtClean="0"/>
              <a:t>29</a:t>
            </a:fld>
            <a:endParaRPr lang="en-US"/>
          </a:p>
        </p:txBody>
      </p:sp>
    </p:spTree>
    <p:extLst>
      <p:ext uri="{BB962C8B-B14F-4D97-AF65-F5344CB8AC3E}">
        <p14:creationId xmlns:p14="http://schemas.microsoft.com/office/powerpoint/2010/main" val="3376269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Individuals with Disabilities Education Act (IDEA) requires all students with disabilities to be educated in the Least Restrictive Environment (LRE). This may look different for all students. Don't assume the inclusion classroom is the LRE. But we should give all students the opportunity to be in class with their non-disabled peers BEFORE moving to a more segregated setting.</a:t>
            </a:r>
          </a:p>
        </p:txBody>
      </p:sp>
      <p:sp>
        <p:nvSpPr>
          <p:cNvPr id="4" name="Slide Number Placeholder 3"/>
          <p:cNvSpPr>
            <a:spLocks noGrp="1"/>
          </p:cNvSpPr>
          <p:nvPr>
            <p:ph type="sldNum" sz="quarter" idx="5"/>
          </p:nvPr>
        </p:nvSpPr>
        <p:spPr/>
        <p:txBody>
          <a:bodyPr/>
          <a:lstStyle/>
          <a:p>
            <a:fld id="{945C4B73-3660-B64A-9983-38EC1F03647E}" type="slidenum">
              <a:rPr lang="en-US" smtClean="0"/>
              <a:t>30</a:t>
            </a:fld>
            <a:endParaRPr lang="en-US"/>
          </a:p>
        </p:txBody>
      </p:sp>
    </p:spTree>
    <p:extLst>
      <p:ext uri="{BB962C8B-B14F-4D97-AF65-F5344CB8AC3E}">
        <p14:creationId xmlns:p14="http://schemas.microsoft.com/office/powerpoint/2010/main" val="2879971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does the Research tell us?</a:t>
            </a:r>
          </a:p>
        </p:txBody>
      </p:sp>
      <p:sp>
        <p:nvSpPr>
          <p:cNvPr id="4" name="Slide Number Placeholder 3"/>
          <p:cNvSpPr>
            <a:spLocks noGrp="1"/>
          </p:cNvSpPr>
          <p:nvPr>
            <p:ph type="sldNum" sz="quarter" idx="5"/>
          </p:nvPr>
        </p:nvSpPr>
        <p:spPr/>
        <p:txBody>
          <a:bodyPr/>
          <a:lstStyle/>
          <a:p>
            <a:fld id="{945C4B73-3660-B64A-9983-38EC1F03647E}" type="slidenum">
              <a:rPr lang="en-US" smtClean="0"/>
              <a:t>31</a:t>
            </a:fld>
            <a:endParaRPr lang="en-US"/>
          </a:p>
        </p:txBody>
      </p:sp>
    </p:spTree>
    <p:extLst>
      <p:ext uri="{BB962C8B-B14F-4D97-AF65-F5344CB8AC3E}">
        <p14:creationId xmlns:p14="http://schemas.microsoft.com/office/powerpoint/2010/main" val="3100558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is a visual representation of what inclusion looks like. We have come so far but there is still room for growth. (Describe each circle)</a:t>
            </a:r>
          </a:p>
        </p:txBody>
      </p:sp>
      <p:sp>
        <p:nvSpPr>
          <p:cNvPr id="4" name="Slide Number Placeholder 3"/>
          <p:cNvSpPr>
            <a:spLocks noGrp="1"/>
          </p:cNvSpPr>
          <p:nvPr>
            <p:ph type="sldNum" sz="quarter" idx="5"/>
          </p:nvPr>
        </p:nvSpPr>
        <p:spPr/>
        <p:txBody>
          <a:bodyPr/>
          <a:lstStyle/>
          <a:p>
            <a:fld id="{945C4B73-3660-B64A-9983-38EC1F03647E}" type="slidenum">
              <a:rPr lang="en-US" smtClean="0"/>
              <a:t>32</a:t>
            </a:fld>
            <a:endParaRPr lang="en-US"/>
          </a:p>
        </p:txBody>
      </p:sp>
    </p:spTree>
    <p:extLst>
      <p:ext uri="{BB962C8B-B14F-4D97-AF65-F5344CB8AC3E}">
        <p14:creationId xmlns:p14="http://schemas.microsoft.com/office/powerpoint/2010/main" val="101753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5C4B73-3660-B64A-9983-38EC1F03647E}" type="slidenum">
              <a:rPr lang="en-US" smtClean="0"/>
              <a:t>3</a:t>
            </a:fld>
            <a:endParaRPr lang="en-US"/>
          </a:p>
        </p:txBody>
      </p:sp>
    </p:spTree>
    <p:extLst>
      <p:ext uri="{BB962C8B-B14F-4D97-AF65-F5344CB8AC3E}">
        <p14:creationId xmlns:p14="http://schemas.microsoft.com/office/powerpoint/2010/main" val="2699055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5C4B73-3660-B64A-9983-38EC1F03647E}" type="slidenum">
              <a:rPr lang="en-US" smtClean="0"/>
              <a:t>33</a:t>
            </a:fld>
            <a:endParaRPr lang="en-US"/>
          </a:p>
        </p:txBody>
      </p:sp>
    </p:spTree>
    <p:extLst>
      <p:ext uri="{BB962C8B-B14F-4D97-AF65-F5344CB8AC3E}">
        <p14:creationId xmlns:p14="http://schemas.microsoft.com/office/powerpoint/2010/main" val="1573977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(Some content borrowed from the PEAL Center.)</a:t>
            </a:r>
          </a:p>
        </p:txBody>
      </p:sp>
      <p:sp>
        <p:nvSpPr>
          <p:cNvPr id="4" name="Slide Number Placeholder 3"/>
          <p:cNvSpPr>
            <a:spLocks noGrp="1"/>
          </p:cNvSpPr>
          <p:nvPr>
            <p:ph type="sldNum" sz="quarter" idx="5"/>
          </p:nvPr>
        </p:nvSpPr>
        <p:spPr/>
        <p:txBody>
          <a:bodyPr/>
          <a:lstStyle/>
          <a:p>
            <a:fld id="{945C4B73-3660-B64A-9983-38EC1F03647E}" type="slidenum">
              <a:rPr lang="en-US" smtClean="0"/>
              <a:t>34</a:t>
            </a:fld>
            <a:endParaRPr lang="en-US"/>
          </a:p>
        </p:txBody>
      </p:sp>
    </p:spTree>
    <p:extLst>
      <p:ext uri="{BB962C8B-B14F-4D97-AF65-F5344CB8AC3E}">
        <p14:creationId xmlns:p14="http://schemas.microsoft.com/office/powerpoint/2010/main" val="1344031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https://www.pacer.org/parent/php/php-c160.pdf</a:t>
            </a:r>
            <a:r>
              <a:rPr lang="en-US" dirty="0"/>
              <a:t> (Sample on next slide)</a:t>
            </a:r>
          </a:p>
        </p:txBody>
      </p:sp>
      <p:sp>
        <p:nvSpPr>
          <p:cNvPr id="4" name="Slide Number Placeholder 3"/>
          <p:cNvSpPr>
            <a:spLocks noGrp="1"/>
          </p:cNvSpPr>
          <p:nvPr>
            <p:ph type="sldNum" sz="quarter" idx="5"/>
          </p:nvPr>
        </p:nvSpPr>
        <p:spPr/>
        <p:txBody>
          <a:bodyPr/>
          <a:lstStyle/>
          <a:p>
            <a:fld id="{945C4B73-3660-B64A-9983-38EC1F03647E}" type="slidenum">
              <a:rPr lang="en-US" smtClean="0"/>
              <a:t>35</a:t>
            </a:fld>
            <a:endParaRPr lang="en-US"/>
          </a:p>
        </p:txBody>
      </p:sp>
    </p:spTree>
    <p:extLst>
      <p:ext uri="{BB962C8B-B14F-4D97-AF65-F5344CB8AC3E}">
        <p14:creationId xmlns:p14="http://schemas.microsoft.com/office/powerpoint/2010/main" val="2596037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Sample student snapshot</a:t>
            </a:r>
          </a:p>
        </p:txBody>
      </p:sp>
      <p:sp>
        <p:nvSpPr>
          <p:cNvPr id="4" name="Slide Number Placeholder 3"/>
          <p:cNvSpPr>
            <a:spLocks noGrp="1"/>
          </p:cNvSpPr>
          <p:nvPr>
            <p:ph type="sldNum" sz="quarter" idx="5"/>
          </p:nvPr>
        </p:nvSpPr>
        <p:spPr/>
        <p:txBody>
          <a:bodyPr/>
          <a:lstStyle/>
          <a:p>
            <a:fld id="{945C4B73-3660-B64A-9983-38EC1F03647E}" type="slidenum">
              <a:rPr lang="en-US" smtClean="0"/>
              <a:t>36</a:t>
            </a:fld>
            <a:endParaRPr lang="en-US"/>
          </a:p>
        </p:txBody>
      </p:sp>
    </p:spTree>
    <p:extLst>
      <p:ext uri="{BB962C8B-B14F-4D97-AF65-F5344CB8AC3E}">
        <p14:creationId xmlns:p14="http://schemas.microsoft.com/office/powerpoint/2010/main" val="1005290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530AD-D96D-D86C-83B6-BC21ED05B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3CD715-9C0A-B27F-3B44-5D8484CA4E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C5242-DE59-49CF-91B0-0FD002ABFC79}"/>
              </a:ext>
            </a:extLst>
          </p:cNvPr>
          <p:cNvSpPr>
            <a:spLocks noGrp="1"/>
          </p:cNvSpPr>
          <p:nvPr>
            <p:ph type="body" idx="1"/>
          </p:nvPr>
        </p:nvSpPr>
        <p:spPr/>
        <p:txBody>
          <a:bodyPr/>
          <a:lstStyle/>
          <a:p>
            <a:r>
              <a:rPr lang="en-US">
                <a:cs typeface="Calibri"/>
              </a:rPr>
              <a:t>Sample student snapshot</a:t>
            </a:r>
          </a:p>
        </p:txBody>
      </p:sp>
      <p:sp>
        <p:nvSpPr>
          <p:cNvPr id="4" name="Slide Number Placeholder 3">
            <a:extLst>
              <a:ext uri="{FF2B5EF4-FFF2-40B4-BE49-F238E27FC236}">
                <a16:creationId xmlns:a16="http://schemas.microsoft.com/office/drawing/2014/main" id="{24CDD672-9EDB-148A-F102-0C5B15244D4F}"/>
              </a:ext>
            </a:extLst>
          </p:cNvPr>
          <p:cNvSpPr>
            <a:spLocks noGrp="1"/>
          </p:cNvSpPr>
          <p:nvPr>
            <p:ph type="sldNum" sz="quarter" idx="5"/>
          </p:nvPr>
        </p:nvSpPr>
        <p:spPr/>
        <p:txBody>
          <a:bodyPr/>
          <a:lstStyle/>
          <a:p>
            <a:fld id="{945C4B73-3660-B64A-9983-38EC1F03647E}" type="slidenum">
              <a:rPr lang="en-US" smtClean="0"/>
              <a:t>37</a:t>
            </a:fld>
            <a:endParaRPr lang="en-US"/>
          </a:p>
        </p:txBody>
      </p:sp>
    </p:spTree>
    <p:extLst>
      <p:ext uri="{BB962C8B-B14F-4D97-AF65-F5344CB8AC3E}">
        <p14:creationId xmlns:p14="http://schemas.microsoft.com/office/powerpoint/2010/main" val="3370868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Sample student snapshot</a:t>
            </a:r>
          </a:p>
        </p:txBody>
      </p:sp>
      <p:sp>
        <p:nvSpPr>
          <p:cNvPr id="4" name="Slide Number Placeholder 3"/>
          <p:cNvSpPr>
            <a:spLocks noGrp="1"/>
          </p:cNvSpPr>
          <p:nvPr>
            <p:ph type="sldNum" sz="quarter" idx="5"/>
          </p:nvPr>
        </p:nvSpPr>
        <p:spPr/>
        <p:txBody>
          <a:bodyPr/>
          <a:lstStyle/>
          <a:p>
            <a:fld id="{945C4B73-3660-B64A-9983-38EC1F03647E}" type="slidenum">
              <a:rPr lang="en-US" smtClean="0"/>
              <a:t>38</a:t>
            </a:fld>
            <a:endParaRPr lang="en-US"/>
          </a:p>
        </p:txBody>
      </p:sp>
    </p:spTree>
    <p:extLst>
      <p:ext uri="{BB962C8B-B14F-4D97-AF65-F5344CB8AC3E}">
        <p14:creationId xmlns:p14="http://schemas.microsoft.com/office/powerpoint/2010/main" val="1298390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1019-34DA-3A4D-0515-5330C34D7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513192-6BBB-7F6A-ECC3-3D0DF288E0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ABC7F-35A3-0933-4661-56903E46D6C3}"/>
              </a:ext>
            </a:extLst>
          </p:cNvPr>
          <p:cNvSpPr>
            <a:spLocks noGrp="1"/>
          </p:cNvSpPr>
          <p:nvPr>
            <p:ph type="body" idx="1"/>
          </p:nvPr>
        </p:nvSpPr>
        <p:spPr/>
        <p:txBody>
          <a:bodyPr/>
          <a:lstStyle/>
          <a:p>
            <a:r>
              <a:rPr lang="en-US">
                <a:cs typeface="Calibri"/>
              </a:rPr>
              <a:t>Sample student snapshot</a:t>
            </a:r>
          </a:p>
        </p:txBody>
      </p:sp>
      <p:sp>
        <p:nvSpPr>
          <p:cNvPr id="4" name="Slide Number Placeholder 3">
            <a:extLst>
              <a:ext uri="{FF2B5EF4-FFF2-40B4-BE49-F238E27FC236}">
                <a16:creationId xmlns:a16="http://schemas.microsoft.com/office/drawing/2014/main" id="{F082E542-99B6-3E1E-0BA6-198BFC2705B6}"/>
              </a:ext>
            </a:extLst>
          </p:cNvPr>
          <p:cNvSpPr>
            <a:spLocks noGrp="1"/>
          </p:cNvSpPr>
          <p:nvPr>
            <p:ph type="sldNum" sz="quarter" idx="5"/>
          </p:nvPr>
        </p:nvSpPr>
        <p:spPr/>
        <p:txBody>
          <a:bodyPr/>
          <a:lstStyle/>
          <a:p>
            <a:fld id="{945C4B73-3660-B64A-9983-38EC1F03647E}" type="slidenum">
              <a:rPr lang="en-US" smtClean="0"/>
              <a:t>39</a:t>
            </a:fld>
            <a:endParaRPr lang="en-US"/>
          </a:p>
        </p:txBody>
      </p:sp>
    </p:spTree>
    <p:extLst>
      <p:ext uri="{BB962C8B-B14F-4D97-AF65-F5344CB8AC3E}">
        <p14:creationId xmlns:p14="http://schemas.microsoft.com/office/powerpoint/2010/main" val="3691657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4DD-03D4-4742-E7CC-B2D6F5588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229A1-84F6-5B1A-F4F4-AD107CB53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0F252-E62A-AA36-4A89-78B91A9A162A}"/>
              </a:ext>
            </a:extLst>
          </p:cNvPr>
          <p:cNvSpPr>
            <a:spLocks noGrp="1"/>
          </p:cNvSpPr>
          <p:nvPr>
            <p:ph type="body" idx="1"/>
          </p:nvPr>
        </p:nvSpPr>
        <p:spPr/>
        <p:txBody>
          <a:bodyPr/>
          <a:lstStyle/>
          <a:p>
            <a:r>
              <a:rPr lang="en-US">
                <a:cs typeface="Calibri"/>
              </a:rPr>
              <a:t>Sample student snapshot</a:t>
            </a:r>
          </a:p>
        </p:txBody>
      </p:sp>
      <p:sp>
        <p:nvSpPr>
          <p:cNvPr id="4" name="Slide Number Placeholder 3">
            <a:extLst>
              <a:ext uri="{FF2B5EF4-FFF2-40B4-BE49-F238E27FC236}">
                <a16:creationId xmlns:a16="http://schemas.microsoft.com/office/drawing/2014/main" id="{4AAC39CF-F0AA-2FCA-CEBC-7386DEE4D714}"/>
              </a:ext>
            </a:extLst>
          </p:cNvPr>
          <p:cNvSpPr>
            <a:spLocks noGrp="1"/>
          </p:cNvSpPr>
          <p:nvPr>
            <p:ph type="sldNum" sz="quarter" idx="5"/>
          </p:nvPr>
        </p:nvSpPr>
        <p:spPr/>
        <p:txBody>
          <a:bodyPr/>
          <a:lstStyle/>
          <a:p>
            <a:fld id="{945C4B73-3660-B64A-9983-38EC1F03647E}" type="slidenum">
              <a:rPr lang="en-US" smtClean="0"/>
              <a:t>40</a:t>
            </a:fld>
            <a:endParaRPr lang="en-US"/>
          </a:p>
        </p:txBody>
      </p:sp>
    </p:spTree>
    <p:extLst>
      <p:ext uri="{BB962C8B-B14F-4D97-AF65-F5344CB8AC3E}">
        <p14:creationId xmlns:p14="http://schemas.microsoft.com/office/powerpoint/2010/main" val="3382809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Added from PEAL presentation</a:t>
            </a:r>
          </a:p>
        </p:txBody>
      </p:sp>
      <p:sp>
        <p:nvSpPr>
          <p:cNvPr id="4" name="Slide Number Placeholder 3"/>
          <p:cNvSpPr>
            <a:spLocks noGrp="1"/>
          </p:cNvSpPr>
          <p:nvPr>
            <p:ph type="sldNum" sz="quarter" idx="5"/>
          </p:nvPr>
        </p:nvSpPr>
        <p:spPr/>
        <p:txBody>
          <a:bodyPr/>
          <a:lstStyle/>
          <a:p>
            <a:fld id="{945C4B73-3660-B64A-9983-38EC1F03647E}" type="slidenum">
              <a:rPr lang="en-US" smtClean="0"/>
              <a:t>41</a:t>
            </a:fld>
            <a:endParaRPr lang="en-US"/>
          </a:p>
        </p:txBody>
      </p:sp>
    </p:spTree>
    <p:extLst>
      <p:ext uri="{BB962C8B-B14F-4D97-AF65-F5344CB8AC3E}">
        <p14:creationId xmlns:p14="http://schemas.microsoft.com/office/powerpoint/2010/main" val="2691027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"Collaborate with your EI and Preschool staff to create a transition plan"</a:t>
            </a:r>
          </a:p>
          <a:p>
            <a:r>
              <a:rPr lang="en-US">
                <a:ea typeface="Calibri"/>
                <a:cs typeface="Calibri"/>
              </a:rPr>
              <a:t>Let's have a look at the Transition Plan which is part of the IEP Process (when age appropriate)</a:t>
            </a:r>
            <a:endParaRPr lang="en-US"/>
          </a:p>
        </p:txBody>
      </p:sp>
      <p:sp>
        <p:nvSpPr>
          <p:cNvPr id="4" name="Slide Number Placeholder 3"/>
          <p:cNvSpPr>
            <a:spLocks noGrp="1"/>
          </p:cNvSpPr>
          <p:nvPr>
            <p:ph type="sldNum" sz="quarter" idx="5"/>
          </p:nvPr>
        </p:nvSpPr>
        <p:spPr/>
        <p:txBody>
          <a:bodyPr/>
          <a:lstStyle/>
          <a:p>
            <a:fld id="{945C4B73-3660-B64A-9983-38EC1F03647E}" type="slidenum">
              <a:rPr lang="en-US" smtClean="0"/>
              <a:t>42</a:t>
            </a:fld>
            <a:endParaRPr lang="en-US"/>
          </a:p>
        </p:txBody>
      </p:sp>
    </p:spTree>
    <p:extLst>
      <p:ext uri="{BB962C8B-B14F-4D97-AF65-F5344CB8AC3E}">
        <p14:creationId xmlns:p14="http://schemas.microsoft.com/office/powerpoint/2010/main" val="105278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Review Objectives</a:t>
            </a:r>
          </a:p>
        </p:txBody>
      </p:sp>
      <p:sp>
        <p:nvSpPr>
          <p:cNvPr id="4" name="Slide Number Placeholder 3"/>
          <p:cNvSpPr>
            <a:spLocks noGrp="1"/>
          </p:cNvSpPr>
          <p:nvPr>
            <p:ph type="sldNum" sz="quarter" idx="5"/>
          </p:nvPr>
        </p:nvSpPr>
        <p:spPr/>
        <p:txBody>
          <a:bodyPr/>
          <a:lstStyle/>
          <a:p>
            <a:fld id="{945C4B73-3660-B64A-9983-38EC1F03647E}" type="slidenum">
              <a:rPr lang="en-US" smtClean="0"/>
              <a:t>4</a:t>
            </a:fld>
            <a:endParaRPr lang="en-US"/>
          </a:p>
        </p:txBody>
      </p:sp>
    </p:spTree>
    <p:extLst>
      <p:ext uri="{BB962C8B-B14F-4D97-AF65-F5344CB8AC3E}">
        <p14:creationId xmlns:p14="http://schemas.microsoft.com/office/powerpoint/2010/main" val="2317428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"Collaborate with your EI and Preschool staff to create a transition plan"</a:t>
            </a:r>
          </a:p>
          <a:p>
            <a:r>
              <a:rPr lang="en-US">
                <a:ea typeface="Calibri"/>
                <a:cs typeface="Calibri"/>
              </a:rPr>
              <a:t>Let's have a look at the Transition Plan which is part of the IEP Process (when age appropriate)</a:t>
            </a:r>
            <a:endParaRPr lang="en-US"/>
          </a:p>
        </p:txBody>
      </p:sp>
      <p:sp>
        <p:nvSpPr>
          <p:cNvPr id="4" name="Slide Number Placeholder 3"/>
          <p:cNvSpPr>
            <a:spLocks noGrp="1"/>
          </p:cNvSpPr>
          <p:nvPr>
            <p:ph type="sldNum" sz="quarter" idx="5"/>
          </p:nvPr>
        </p:nvSpPr>
        <p:spPr/>
        <p:txBody>
          <a:bodyPr/>
          <a:lstStyle/>
          <a:p>
            <a:fld id="{945C4B73-3660-B64A-9983-38EC1F03647E}" type="slidenum">
              <a:rPr lang="en-US" smtClean="0"/>
              <a:t>43</a:t>
            </a:fld>
            <a:endParaRPr lang="en-US"/>
          </a:p>
        </p:txBody>
      </p:sp>
    </p:spTree>
    <p:extLst>
      <p:ext uri="{BB962C8B-B14F-4D97-AF65-F5344CB8AC3E}">
        <p14:creationId xmlns:p14="http://schemas.microsoft.com/office/powerpoint/2010/main" val="7246884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5C4B73-3660-B64A-9983-38EC1F03647E}" type="slidenum">
              <a:rPr lang="en-US" smtClean="0"/>
              <a:t>44</a:t>
            </a:fld>
            <a:endParaRPr lang="en-US"/>
          </a:p>
        </p:txBody>
      </p:sp>
    </p:spTree>
    <p:extLst>
      <p:ext uri="{BB962C8B-B14F-4D97-AF65-F5344CB8AC3E}">
        <p14:creationId xmlns:p14="http://schemas.microsoft.com/office/powerpoint/2010/main" val="2693378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What questions do you have? What is something new you learned? What stood out the most?</a:t>
            </a:r>
          </a:p>
        </p:txBody>
      </p:sp>
      <p:sp>
        <p:nvSpPr>
          <p:cNvPr id="4" name="Slide Number Placeholder 3"/>
          <p:cNvSpPr>
            <a:spLocks noGrp="1"/>
          </p:cNvSpPr>
          <p:nvPr>
            <p:ph type="sldNum" sz="quarter" idx="5"/>
          </p:nvPr>
        </p:nvSpPr>
        <p:spPr/>
        <p:txBody>
          <a:bodyPr/>
          <a:lstStyle/>
          <a:p>
            <a:fld id="{945C4B73-3660-B64A-9983-38EC1F03647E}" type="slidenum">
              <a:rPr lang="en-US" smtClean="0"/>
              <a:t>45</a:t>
            </a:fld>
            <a:endParaRPr lang="en-US"/>
          </a:p>
        </p:txBody>
      </p:sp>
    </p:spTree>
    <p:extLst>
      <p:ext uri="{BB962C8B-B14F-4D97-AF65-F5344CB8AC3E}">
        <p14:creationId xmlns:p14="http://schemas.microsoft.com/office/powerpoint/2010/main" val="354591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so many acronyms used in education and special education. Often parents and students don't even know what they mean. Knowing where to find the list of acronyms is crucial. </a:t>
            </a:r>
          </a:p>
          <a:p>
            <a:r>
              <a:rPr lang="en-US">
                <a:cs typeface="Calibri"/>
              </a:rPr>
              <a:t>IEP= Individualized Education Program</a:t>
            </a:r>
          </a:p>
          <a:p>
            <a:r>
              <a:rPr lang="en-US">
                <a:cs typeface="Calibri"/>
              </a:rPr>
              <a:t>LRE= Least Restrictive Environment</a:t>
            </a:r>
          </a:p>
          <a:p>
            <a:r>
              <a:rPr lang="en-US">
                <a:cs typeface="Calibri"/>
              </a:rPr>
              <a:t>ESY= Extended School Year</a:t>
            </a:r>
            <a:endParaRPr lang="en-US">
              <a:ea typeface="Calibri" panose="020F0502020204030204"/>
              <a:cs typeface="Calibri"/>
            </a:endParaRPr>
          </a:p>
          <a:p>
            <a:r>
              <a:rPr lang="en-US">
                <a:cs typeface="Calibri"/>
              </a:rPr>
              <a:t>OVR= Office of Vocational Rehabilitation</a:t>
            </a:r>
          </a:p>
        </p:txBody>
      </p:sp>
      <p:sp>
        <p:nvSpPr>
          <p:cNvPr id="4" name="Slide Number Placeholder 3"/>
          <p:cNvSpPr>
            <a:spLocks noGrp="1"/>
          </p:cNvSpPr>
          <p:nvPr>
            <p:ph type="sldNum" sz="quarter" idx="5"/>
          </p:nvPr>
        </p:nvSpPr>
        <p:spPr/>
        <p:txBody>
          <a:bodyPr/>
          <a:lstStyle/>
          <a:p>
            <a:fld id="{945C4B73-3660-B64A-9983-38EC1F03647E}" type="slidenum">
              <a:rPr lang="en-US" smtClean="0"/>
              <a:t>6</a:t>
            </a:fld>
            <a:endParaRPr lang="en-US"/>
          </a:p>
        </p:txBody>
      </p:sp>
    </p:spTree>
    <p:extLst>
      <p:ext uri="{BB962C8B-B14F-4D97-AF65-F5344CB8AC3E}">
        <p14:creationId xmlns:p14="http://schemas.microsoft.com/office/powerpoint/2010/main" val="406519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are some commonly used acronyms in Special Education. (ABCs of Education </a:t>
            </a:r>
            <a:r>
              <a:rPr lang="en-US" dirty="0">
                <a:hlinkClick r:id="rId3"/>
              </a:rPr>
              <a:t>https://www.pattan.net/Publications/Education-ABCs</a:t>
            </a:r>
            <a:r>
              <a:rPr lang="en-US" dirty="0"/>
              <a:t> ) You can also download or share this link with families to support them.</a:t>
            </a:r>
            <a:endParaRPr lang="en-US" dirty="0">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45C4B73-3660-B64A-9983-38EC1F03647E}" type="slidenum">
              <a:rPr lang="en-US" smtClean="0"/>
              <a:t>7</a:t>
            </a:fld>
            <a:endParaRPr lang="en-US"/>
          </a:p>
        </p:txBody>
      </p:sp>
    </p:spTree>
    <p:extLst>
      <p:ext uri="{BB962C8B-B14F-4D97-AF65-F5344CB8AC3E}">
        <p14:creationId xmlns:p14="http://schemas.microsoft.com/office/powerpoint/2010/main" val="2896292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4DE54-F9D9-3572-16F7-9354BD807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09D47-F54F-59FF-63A1-DC9C78FD2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E10E9-771A-4554-94AC-0301BB7097C0}"/>
              </a:ext>
            </a:extLst>
          </p:cNvPr>
          <p:cNvSpPr>
            <a:spLocks noGrp="1"/>
          </p:cNvSpPr>
          <p:nvPr>
            <p:ph type="body" idx="1"/>
          </p:nvPr>
        </p:nvSpPr>
        <p:spPr/>
        <p:txBody>
          <a:bodyPr/>
          <a:lstStyle/>
          <a:p>
            <a:r>
              <a:rPr lang="en-US" dirty="0">
                <a:ea typeface="Calibri"/>
                <a:cs typeface="Calibri"/>
              </a:rPr>
              <a:t>Here are some commonly used acronyms in Special Education. (ABCs of Education </a:t>
            </a:r>
            <a:r>
              <a:rPr lang="en-US" dirty="0">
                <a:hlinkClick r:id="rId3"/>
              </a:rPr>
              <a:t>https://www.pattan.net/Publications/Education-ABCs</a:t>
            </a:r>
            <a:r>
              <a:rPr lang="en-US" dirty="0"/>
              <a:t> ) You can also download or share this link with families to support them.</a:t>
            </a:r>
            <a:endParaRPr lang="en-US" dirty="0">
              <a:ea typeface="Calibri"/>
              <a:cs typeface="Calibri"/>
            </a:endParaRPr>
          </a:p>
          <a:p>
            <a:endParaRPr lang="en-US">
              <a:cs typeface="Calibri"/>
            </a:endParaRPr>
          </a:p>
        </p:txBody>
      </p:sp>
      <p:sp>
        <p:nvSpPr>
          <p:cNvPr id="4" name="Slide Number Placeholder 3">
            <a:extLst>
              <a:ext uri="{FF2B5EF4-FFF2-40B4-BE49-F238E27FC236}">
                <a16:creationId xmlns:a16="http://schemas.microsoft.com/office/drawing/2014/main" id="{942CAD0E-28DE-07A3-46C8-AC20C61BFB47}"/>
              </a:ext>
            </a:extLst>
          </p:cNvPr>
          <p:cNvSpPr>
            <a:spLocks noGrp="1"/>
          </p:cNvSpPr>
          <p:nvPr>
            <p:ph type="sldNum" sz="quarter" idx="5"/>
          </p:nvPr>
        </p:nvSpPr>
        <p:spPr/>
        <p:txBody>
          <a:bodyPr/>
          <a:lstStyle/>
          <a:p>
            <a:fld id="{945C4B73-3660-B64A-9983-38EC1F03647E}" type="slidenum">
              <a:rPr lang="en-US" smtClean="0"/>
              <a:t>8</a:t>
            </a:fld>
            <a:endParaRPr lang="en-US"/>
          </a:p>
        </p:txBody>
      </p:sp>
    </p:spTree>
    <p:extLst>
      <p:ext uri="{BB962C8B-B14F-4D97-AF65-F5344CB8AC3E}">
        <p14:creationId xmlns:p14="http://schemas.microsoft.com/office/powerpoint/2010/main" val="274067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4FD86-BCE0-CCE1-A334-3D50E0584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9DF72-A503-0DE8-2510-40E12B961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C166E-CE13-F8BB-A436-DDDB2748C085}"/>
              </a:ext>
            </a:extLst>
          </p:cNvPr>
          <p:cNvSpPr>
            <a:spLocks noGrp="1"/>
          </p:cNvSpPr>
          <p:nvPr>
            <p:ph type="body" idx="1"/>
          </p:nvPr>
        </p:nvSpPr>
        <p:spPr/>
        <p:txBody>
          <a:bodyPr/>
          <a:lstStyle/>
          <a:p>
            <a:r>
              <a:rPr lang="en-US" dirty="0">
                <a:ea typeface="Calibri"/>
                <a:cs typeface="Calibri"/>
              </a:rPr>
              <a:t>You may know some students with a 504 Plan instead of an IEP. What is the difference between a 504 Plan and an IEP? </a:t>
            </a:r>
            <a:endParaRPr lang="en-US" dirty="0"/>
          </a:p>
          <a:p>
            <a:r>
              <a:rPr lang="en-US" dirty="0">
                <a:ea typeface="Calibri"/>
                <a:cs typeface="Calibri"/>
              </a:rPr>
              <a:t>Let's look at the Venn diagram to see the similarities and differences. The space in the center is for BOTH.</a:t>
            </a:r>
            <a:endParaRPr lang="en-US" dirty="0"/>
          </a:p>
          <a:p>
            <a:endParaRPr lang="en-US">
              <a:ea typeface="Calibri"/>
              <a:cs typeface="Calibri"/>
            </a:endParaRPr>
          </a:p>
        </p:txBody>
      </p:sp>
      <p:sp>
        <p:nvSpPr>
          <p:cNvPr id="4" name="Slide Number Placeholder 3">
            <a:extLst>
              <a:ext uri="{FF2B5EF4-FFF2-40B4-BE49-F238E27FC236}">
                <a16:creationId xmlns:a16="http://schemas.microsoft.com/office/drawing/2014/main" id="{D004884D-19D2-A245-9B00-38909C0D09A7}"/>
              </a:ext>
            </a:extLst>
          </p:cNvPr>
          <p:cNvSpPr>
            <a:spLocks noGrp="1"/>
          </p:cNvSpPr>
          <p:nvPr>
            <p:ph type="sldNum" sz="quarter" idx="5"/>
          </p:nvPr>
        </p:nvSpPr>
        <p:spPr/>
        <p:txBody>
          <a:bodyPr/>
          <a:lstStyle/>
          <a:p>
            <a:fld id="{945C4B73-3660-B64A-9983-38EC1F03647E}" type="slidenum">
              <a:rPr lang="en-US" smtClean="0"/>
              <a:t>9</a:t>
            </a:fld>
            <a:endParaRPr lang="en-US"/>
          </a:p>
        </p:txBody>
      </p:sp>
    </p:spTree>
    <p:extLst>
      <p:ext uri="{BB962C8B-B14F-4D97-AF65-F5344CB8AC3E}">
        <p14:creationId xmlns:p14="http://schemas.microsoft.com/office/powerpoint/2010/main" val="98368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Intro to transition planning</a:t>
            </a:r>
          </a:p>
        </p:txBody>
      </p:sp>
      <p:sp>
        <p:nvSpPr>
          <p:cNvPr id="4" name="Slide Number Placeholder 3"/>
          <p:cNvSpPr>
            <a:spLocks noGrp="1"/>
          </p:cNvSpPr>
          <p:nvPr>
            <p:ph type="sldNum" sz="quarter" idx="5"/>
          </p:nvPr>
        </p:nvSpPr>
        <p:spPr/>
        <p:txBody>
          <a:bodyPr/>
          <a:lstStyle/>
          <a:p>
            <a:fld id="{945C4B73-3660-B64A-9983-38EC1F03647E}" type="slidenum">
              <a:rPr lang="en-US" smtClean="0"/>
              <a:t>11</a:t>
            </a:fld>
            <a:endParaRPr lang="en-US"/>
          </a:p>
        </p:txBody>
      </p:sp>
    </p:spTree>
    <p:extLst>
      <p:ext uri="{BB962C8B-B14F-4D97-AF65-F5344CB8AC3E}">
        <p14:creationId xmlns:p14="http://schemas.microsoft.com/office/powerpoint/2010/main" val="1619846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D9E1-C32F-8245-AC80-A18C4080611A}"/>
              </a:ext>
            </a:extLst>
          </p:cNvPr>
          <p:cNvSpPr>
            <a:spLocks noGrp="1"/>
          </p:cNvSpPr>
          <p:nvPr>
            <p:ph type="ctrTitle"/>
          </p:nvPr>
        </p:nvSpPr>
        <p:spPr>
          <a:xfrm>
            <a:off x="875118" y="304640"/>
            <a:ext cx="7620000" cy="685800"/>
          </a:xfrm>
        </p:spPr>
        <p:txBody>
          <a:bodyPr anchor="b">
            <a:normAutofit/>
          </a:bodyPr>
          <a:lstStyle>
            <a:lvl1pPr algn="ctr">
              <a:defRPr sz="4000" b="1" i="0" baseline="0">
                <a:latin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96A123F-7A71-384F-ACF5-D80DB08FB5C7}"/>
              </a:ext>
            </a:extLst>
          </p:cNvPr>
          <p:cNvSpPr>
            <a:spLocks noGrp="1"/>
          </p:cNvSpPr>
          <p:nvPr>
            <p:ph type="subTitle" idx="1"/>
          </p:nvPr>
        </p:nvSpPr>
        <p:spPr>
          <a:xfrm>
            <a:off x="1143000" y="1295400"/>
            <a:ext cx="6858000" cy="533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EF20B4-6196-564F-9757-2FB9A6169398}"/>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12/12/24</a:t>
            </a:fld>
            <a:endParaRPr lang="en-US"/>
          </a:p>
        </p:txBody>
      </p:sp>
      <p:sp>
        <p:nvSpPr>
          <p:cNvPr id="5" name="Footer Placeholder 4">
            <a:extLst>
              <a:ext uri="{FF2B5EF4-FFF2-40B4-BE49-F238E27FC236}">
                <a16:creationId xmlns:a16="http://schemas.microsoft.com/office/drawing/2014/main" id="{42D7BC85-70CD-8546-B70E-678EE992C3D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D3B810-A397-C34E-909F-389A69BCA0E6}"/>
              </a:ext>
            </a:extLst>
          </p:cNvPr>
          <p:cNvSpPr>
            <a:spLocks noGrp="1"/>
          </p:cNvSpPr>
          <p:nvPr>
            <p:ph type="sldNum" sz="quarter" idx="12"/>
          </p:nvPr>
        </p:nvSpPr>
        <p:spPr/>
        <p:txBody>
          <a:bodyPr/>
          <a:lstStyle/>
          <a:p>
            <a:fld id="{18C9F281-72CE-0847-871E-C48B15A0277B}" type="slidenum">
              <a:rPr lang="en-US" smtClean="0"/>
              <a:t>‹#›</a:t>
            </a:fld>
            <a:endParaRPr lang="en-US"/>
          </a:p>
        </p:txBody>
      </p:sp>
      <p:sp>
        <p:nvSpPr>
          <p:cNvPr id="7" name="Content Placeholder 9">
            <a:extLst>
              <a:ext uri="{FF2B5EF4-FFF2-40B4-BE49-F238E27FC236}">
                <a16:creationId xmlns:a16="http://schemas.microsoft.com/office/drawing/2014/main" id="{3F403362-C3E8-0142-B75A-6FCEABFE3097}"/>
              </a:ext>
            </a:extLst>
          </p:cNvPr>
          <p:cNvSpPr>
            <a:spLocks noGrp="1"/>
          </p:cNvSpPr>
          <p:nvPr>
            <p:ph idx="13"/>
          </p:nvPr>
        </p:nvSpPr>
        <p:spPr>
          <a:xfrm>
            <a:off x="990600" y="2133760"/>
            <a:ext cx="7539990" cy="3460591"/>
          </a:xfrm>
        </p:spPr>
        <p:txBody>
          <a:bodyPr/>
          <a:lstStyle/>
          <a:p>
            <a:r>
              <a:rPr lang="en-US" dirty="0"/>
              <a:t>bullet</a:t>
            </a:r>
          </a:p>
        </p:txBody>
      </p:sp>
    </p:spTree>
    <p:extLst>
      <p:ext uri="{BB962C8B-B14F-4D97-AF65-F5344CB8AC3E}">
        <p14:creationId xmlns:p14="http://schemas.microsoft.com/office/powerpoint/2010/main" val="101120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432054" y="1124712"/>
            <a:ext cx="8277606" cy="3172968"/>
          </a:xfrm>
        </p:spPr>
        <p:txBody>
          <a:bodyPr anchor="b">
            <a:normAutofit/>
          </a:bodyPr>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432054" y="4727448"/>
            <a:ext cx="8277606" cy="1481328"/>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432054" y="6356351"/>
            <a:ext cx="2057400" cy="365125"/>
          </a:xfrm>
        </p:spPr>
        <p:txBody>
          <a:bodyPr/>
          <a:lstStyle/>
          <a:p>
            <a:fld id="{965A7A7B-B71A-428D-833F-0F3507A6DB13}" type="datetimeFigureOut">
              <a:rPr lang="en-US" dirty="0"/>
              <a:t>12/12/24</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6652260" y="6356351"/>
            <a:ext cx="2057400" cy="365125"/>
          </a:xfrm>
        </p:spPr>
        <p:txBody>
          <a:bodyPr/>
          <a:lstStyle/>
          <a:p>
            <a:fld id="{A65A5C87-DF58-40C8-B092-1DE63DB4547E}" type="slidenum">
              <a:rPr lang="en-US" dirty="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624870" y="434802"/>
            <a:ext cx="146304"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778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684C-62A5-254E-A301-F22D6472A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D8023-C78E-054D-907A-7E98A732B3B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F6198F-5E06-9A49-936F-38BDEB5AA258}"/>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12/12/24</a:t>
            </a:fld>
            <a:endParaRPr lang="en-US"/>
          </a:p>
        </p:txBody>
      </p:sp>
      <p:sp>
        <p:nvSpPr>
          <p:cNvPr id="5" name="Footer Placeholder 4">
            <a:extLst>
              <a:ext uri="{FF2B5EF4-FFF2-40B4-BE49-F238E27FC236}">
                <a16:creationId xmlns:a16="http://schemas.microsoft.com/office/drawing/2014/main" id="{ABC7B7EC-EE62-5B48-ACFB-E7FECC6258D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14792C-A1A0-9F49-B249-385A12DAA9A0}"/>
              </a:ext>
            </a:extLst>
          </p:cNvPr>
          <p:cNvSpPr>
            <a:spLocks noGrp="1"/>
          </p:cNvSpPr>
          <p:nvPr>
            <p:ph type="sldNum" sz="quarter" idx="12"/>
          </p:nvPr>
        </p:nvSpPr>
        <p:spPr/>
        <p:txBody>
          <a:bodyPr/>
          <a:lstStyle/>
          <a:p>
            <a:fld id="{18C9F281-72CE-0847-871E-C48B15A0277B}" type="slidenum">
              <a:rPr lang="en-US" smtClean="0"/>
              <a:t>‹#›</a:t>
            </a:fld>
            <a:endParaRPr lang="en-US"/>
          </a:p>
        </p:txBody>
      </p:sp>
    </p:spTree>
    <p:extLst>
      <p:ext uri="{BB962C8B-B14F-4D97-AF65-F5344CB8AC3E}">
        <p14:creationId xmlns:p14="http://schemas.microsoft.com/office/powerpoint/2010/main" val="28996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3B1A-5E9C-E94D-9393-34BA9DAF65D4}"/>
              </a:ext>
            </a:extLst>
          </p:cNvPr>
          <p:cNvSpPr>
            <a:spLocks noGrp="1"/>
          </p:cNvSpPr>
          <p:nvPr>
            <p:ph type="title"/>
          </p:nvPr>
        </p:nvSpPr>
        <p:spPr>
          <a:xfrm>
            <a:off x="381000" y="404019"/>
            <a:ext cx="7886700" cy="728662"/>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DF928EE1-A0B3-BF48-BBE7-5B194A00C66B}"/>
              </a:ext>
            </a:extLst>
          </p:cNvPr>
          <p:cNvSpPr>
            <a:spLocks noGrp="1"/>
          </p:cNvSpPr>
          <p:nvPr>
            <p:ph type="body" idx="1"/>
          </p:nvPr>
        </p:nvSpPr>
        <p:spPr>
          <a:xfrm>
            <a:off x="444128" y="137160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87DAB6-1B9D-154D-9CB7-8A3EC93AE38A}"/>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12/12/24</a:t>
            </a:fld>
            <a:endParaRPr lang="en-US"/>
          </a:p>
        </p:txBody>
      </p:sp>
      <p:sp>
        <p:nvSpPr>
          <p:cNvPr id="5" name="Footer Placeholder 4">
            <a:extLst>
              <a:ext uri="{FF2B5EF4-FFF2-40B4-BE49-F238E27FC236}">
                <a16:creationId xmlns:a16="http://schemas.microsoft.com/office/drawing/2014/main" id="{66ED281D-F5A7-B641-ACC0-6BC6480E643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FC43DF-96F3-7444-A3CA-B9129D9C99B3}"/>
              </a:ext>
            </a:extLst>
          </p:cNvPr>
          <p:cNvSpPr>
            <a:spLocks noGrp="1"/>
          </p:cNvSpPr>
          <p:nvPr>
            <p:ph type="sldNum" sz="quarter" idx="12"/>
          </p:nvPr>
        </p:nvSpPr>
        <p:spPr/>
        <p:txBody>
          <a:bodyPr/>
          <a:lstStyle/>
          <a:p>
            <a:fld id="{18C9F281-72CE-0847-871E-C48B15A0277B}" type="slidenum">
              <a:rPr lang="en-US" smtClean="0"/>
              <a:t>‹#›</a:t>
            </a:fld>
            <a:endParaRPr lang="en-US"/>
          </a:p>
        </p:txBody>
      </p:sp>
      <p:sp>
        <p:nvSpPr>
          <p:cNvPr id="7" name="Content Placeholder 9">
            <a:extLst>
              <a:ext uri="{FF2B5EF4-FFF2-40B4-BE49-F238E27FC236}">
                <a16:creationId xmlns:a16="http://schemas.microsoft.com/office/drawing/2014/main" id="{A6C96108-42D9-CE42-AB5F-CEFED915568F}"/>
              </a:ext>
            </a:extLst>
          </p:cNvPr>
          <p:cNvSpPr>
            <a:spLocks noGrp="1"/>
          </p:cNvSpPr>
          <p:nvPr>
            <p:ph idx="13"/>
          </p:nvPr>
        </p:nvSpPr>
        <p:spPr>
          <a:xfrm>
            <a:off x="533400" y="3055823"/>
            <a:ext cx="6854190" cy="2393791"/>
          </a:xfrm>
        </p:spPr>
        <p:txBody>
          <a:bodyPr/>
          <a:lstStyle/>
          <a:p>
            <a:r>
              <a:rPr lang="en-US"/>
              <a:t>bullet</a:t>
            </a:r>
          </a:p>
        </p:txBody>
      </p:sp>
    </p:spTree>
    <p:extLst>
      <p:ext uri="{BB962C8B-B14F-4D97-AF65-F5344CB8AC3E}">
        <p14:creationId xmlns:p14="http://schemas.microsoft.com/office/powerpoint/2010/main" val="120793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424B-7292-AC4A-A28F-538F54D4AA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62A79D-AA05-334B-900F-1CD2777911AC}"/>
              </a:ext>
            </a:extLst>
          </p:cNvPr>
          <p:cNvSpPr>
            <a:spLocks noGrp="1"/>
          </p:cNvSpPr>
          <p:nvPr>
            <p:ph sz="half" idx="1"/>
          </p:nvPr>
        </p:nvSpPr>
        <p:spPr>
          <a:xfrm>
            <a:off x="579121" y="1290117"/>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48B7B-B5D3-D843-9650-479503092344}"/>
              </a:ext>
            </a:extLst>
          </p:cNvPr>
          <p:cNvSpPr>
            <a:spLocks noGrp="1"/>
          </p:cNvSpPr>
          <p:nvPr>
            <p:ph sz="half" idx="2"/>
          </p:nvPr>
        </p:nvSpPr>
        <p:spPr>
          <a:xfrm>
            <a:off x="4697730" y="1253331"/>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36C448-A390-F942-A35D-7B27B18BCEB2}"/>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12/12/24</a:t>
            </a:fld>
            <a:endParaRPr lang="en-US"/>
          </a:p>
        </p:txBody>
      </p:sp>
      <p:sp>
        <p:nvSpPr>
          <p:cNvPr id="6" name="Footer Placeholder 5">
            <a:extLst>
              <a:ext uri="{FF2B5EF4-FFF2-40B4-BE49-F238E27FC236}">
                <a16:creationId xmlns:a16="http://schemas.microsoft.com/office/drawing/2014/main" id="{0DE22337-30AE-4249-BD96-297D0CC4D58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FBC826-0B61-FF41-BFBA-DBB330C53C9E}"/>
              </a:ext>
            </a:extLst>
          </p:cNvPr>
          <p:cNvSpPr>
            <a:spLocks noGrp="1"/>
          </p:cNvSpPr>
          <p:nvPr>
            <p:ph type="sldNum" sz="quarter" idx="12"/>
          </p:nvPr>
        </p:nvSpPr>
        <p:spPr/>
        <p:txBody>
          <a:bodyPr/>
          <a:lstStyle/>
          <a:p>
            <a:fld id="{18C9F281-72CE-0847-871E-C48B15A0277B}" type="slidenum">
              <a:rPr lang="en-US" smtClean="0"/>
              <a:t>‹#›</a:t>
            </a:fld>
            <a:endParaRPr lang="en-US"/>
          </a:p>
        </p:txBody>
      </p:sp>
    </p:spTree>
    <p:extLst>
      <p:ext uri="{BB962C8B-B14F-4D97-AF65-F5344CB8AC3E}">
        <p14:creationId xmlns:p14="http://schemas.microsoft.com/office/powerpoint/2010/main" val="412790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424B-7292-AC4A-A28F-538F54D4AA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62A79D-AA05-334B-900F-1CD2777911AC}"/>
              </a:ext>
            </a:extLst>
          </p:cNvPr>
          <p:cNvSpPr>
            <a:spLocks noGrp="1"/>
          </p:cNvSpPr>
          <p:nvPr>
            <p:ph sz="half" idx="1"/>
          </p:nvPr>
        </p:nvSpPr>
        <p:spPr>
          <a:xfrm>
            <a:off x="579121" y="1523999"/>
            <a:ext cx="2519679" cy="4117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C148B7B-B5D3-D843-9650-479503092344}"/>
              </a:ext>
            </a:extLst>
          </p:cNvPr>
          <p:cNvSpPr>
            <a:spLocks noGrp="1"/>
          </p:cNvSpPr>
          <p:nvPr>
            <p:ph sz="half" idx="2"/>
          </p:nvPr>
        </p:nvSpPr>
        <p:spPr>
          <a:xfrm>
            <a:off x="3359838" y="1465104"/>
            <a:ext cx="2619587" cy="4148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36C448-A390-F942-A35D-7B27B18BCEB2}"/>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12/12/24</a:t>
            </a:fld>
            <a:endParaRPr lang="en-US"/>
          </a:p>
        </p:txBody>
      </p:sp>
      <p:sp>
        <p:nvSpPr>
          <p:cNvPr id="6" name="Footer Placeholder 5">
            <a:extLst>
              <a:ext uri="{FF2B5EF4-FFF2-40B4-BE49-F238E27FC236}">
                <a16:creationId xmlns:a16="http://schemas.microsoft.com/office/drawing/2014/main" id="{0DE22337-30AE-4249-BD96-297D0CC4D58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FBC826-0B61-FF41-BFBA-DBB330C53C9E}"/>
              </a:ext>
            </a:extLst>
          </p:cNvPr>
          <p:cNvSpPr>
            <a:spLocks noGrp="1"/>
          </p:cNvSpPr>
          <p:nvPr>
            <p:ph type="sldNum" sz="quarter" idx="12"/>
          </p:nvPr>
        </p:nvSpPr>
        <p:spPr/>
        <p:txBody>
          <a:bodyPr/>
          <a:lstStyle/>
          <a:p>
            <a:fld id="{18C9F281-72CE-0847-871E-C48B15A0277B}" type="slidenum">
              <a:rPr lang="en-US" smtClean="0"/>
              <a:t>‹#›</a:t>
            </a:fld>
            <a:endParaRPr lang="en-US"/>
          </a:p>
        </p:txBody>
      </p:sp>
      <p:sp>
        <p:nvSpPr>
          <p:cNvPr id="9" name="Content Placeholder 8">
            <a:extLst>
              <a:ext uri="{FF2B5EF4-FFF2-40B4-BE49-F238E27FC236}">
                <a16:creationId xmlns:a16="http://schemas.microsoft.com/office/drawing/2014/main" id="{BB40522D-B4AD-4BC2-C973-2F238DCA512C}"/>
              </a:ext>
            </a:extLst>
          </p:cNvPr>
          <p:cNvSpPr>
            <a:spLocks noGrp="1"/>
          </p:cNvSpPr>
          <p:nvPr>
            <p:ph sz="quarter" idx="13"/>
          </p:nvPr>
        </p:nvSpPr>
        <p:spPr>
          <a:xfrm>
            <a:off x="6240463" y="1429226"/>
            <a:ext cx="2649537" cy="4478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172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264F-A1FB-7348-8DAB-316AA0FC676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90FDC7-D0EE-A646-94AB-2CC861BBC9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85269C-C22C-A542-86E5-B336B2FDC91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2FA218-C0AA-244E-B301-6A815A38785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480BC8-9BB1-484E-9DAB-0E79BB32AFA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57A871-C554-404E-899D-EB3E28903793}"/>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12/12/24</a:t>
            </a:fld>
            <a:endParaRPr lang="en-US"/>
          </a:p>
        </p:txBody>
      </p:sp>
      <p:sp>
        <p:nvSpPr>
          <p:cNvPr id="8" name="Footer Placeholder 7">
            <a:extLst>
              <a:ext uri="{FF2B5EF4-FFF2-40B4-BE49-F238E27FC236}">
                <a16:creationId xmlns:a16="http://schemas.microsoft.com/office/drawing/2014/main" id="{EC8DC704-EAC6-FC4D-A0E4-ACD89CC9B5E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FB4F67-9C97-ED40-8A92-A932E9C4C3CA}"/>
              </a:ext>
            </a:extLst>
          </p:cNvPr>
          <p:cNvSpPr>
            <a:spLocks noGrp="1"/>
          </p:cNvSpPr>
          <p:nvPr>
            <p:ph type="sldNum" sz="quarter" idx="12"/>
          </p:nvPr>
        </p:nvSpPr>
        <p:spPr/>
        <p:txBody>
          <a:bodyPr/>
          <a:lstStyle/>
          <a:p>
            <a:fld id="{18C9F281-72CE-0847-871E-C48B15A0277B}" type="slidenum">
              <a:rPr lang="en-US" smtClean="0"/>
              <a:t>‹#›</a:t>
            </a:fld>
            <a:endParaRPr lang="en-US"/>
          </a:p>
        </p:txBody>
      </p:sp>
    </p:spTree>
    <p:extLst>
      <p:ext uri="{BB962C8B-B14F-4D97-AF65-F5344CB8AC3E}">
        <p14:creationId xmlns:p14="http://schemas.microsoft.com/office/powerpoint/2010/main" val="120337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59E9-87E5-C740-B11A-784FFA453C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49712A-3579-C540-BCFF-9FC6F2A97899}"/>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12/12/24</a:t>
            </a:fld>
            <a:endParaRPr lang="en-US"/>
          </a:p>
        </p:txBody>
      </p:sp>
      <p:sp>
        <p:nvSpPr>
          <p:cNvPr id="4" name="Footer Placeholder 3">
            <a:extLst>
              <a:ext uri="{FF2B5EF4-FFF2-40B4-BE49-F238E27FC236}">
                <a16:creationId xmlns:a16="http://schemas.microsoft.com/office/drawing/2014/main" id="{84A394DE-460D-B949-984C-C0CEC317E2F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49E66D-3A82-F543-9E8E-C52B639DE8E1}"/>
              </a:ext>
            </a:extLst>
          </p:cNvPr>
          <p:cNvSpPr>
            <a:spLocks noGrp="1"/>
          </p:cNvSpPr>
          <p:nvPr>
            <p:ph type="sldNum" sz="quarter" idx="12"/>
          </p:nvPr>
        </p:nvSpPr>
        <p:spPr/>
        <p:txBody>
          <a:bodyPr/>
          <a:lstStyle/>
          <a:p>
            <a:fld id="{18C9F281-72CE-0847-871E-C48B15A0277B}" type="slidenum">
              <a:rPr lang="en-US" smtClean="0"/>
              <a:t>‹#›</a:t>
            </a:fld>
            <a:endParaRPr lang="en-US"/>
          </a:p>
        </p:txBody>
      </p:sp>
      <p:sp>
        <p:nvSpPr>
          <p:cNvPr id="6" name="Content Placeholder 9">
            <a:extLst>
              <a:ext uri="{FF2B5EF4-FFF2-40B4-BE49-F238E27FC236}">
                <a16:creationId xmlns:a16="http://schemas.microsoft.com/office/drawing/2014/main" id="{44020499-35C9-3040-A38F-668E8508472C}"/>
              </a:ext>
            </a:extLst>
          </p:cNvPr>
          <p:cNvSpPr>
            <a:spLocks noGrp="1"/>
          </p:cNvSpPr>
          <p:nvPr>
            <p:ph idx="1"/>
          </p:nvPr>
        </p:nvSpPr>
        <p:spPr>
          <a:xfrm>
            <a:off x="914400" y="1447799"/>
            <a:ext cx="7844790" cy="4222591"/>
          </a:xfrm>
        </p:spPr>
        <p:txBody>
          <a:bodyPr/>
          <a:lstStyle/>
          <a:p>
            <a:r>
              <a:rPr lang="en-US"/>
              <a:t>bullet</a:t>
            </a:r>
          </a:p>
        </p:txBody>
      </p:sp>
    </p:spTree>
    <p:extLst>
      <p:ext uri="{BB962C8B-B14F-4D97-AF65-F5344CB8AC3E}">
        <p14:creationId xmlns:p14="http://schemas.microsoft.com/office/powerpoint/2010/main" val="388771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94D7-E797-0042-A7A5-EDAEAD28541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E1A510-CE77-4149-A472-A09423F23BA8}"/>
              </a:ext>
            </a:extLst>
          </p:cNvPr>
          <p:cNvSpPr>
            <a:spLocks noGrp="1"/>
          </p:cNvSpPr>
          <p:nvPr>
            <p:ph idx="1"/>
          </p:nvPr>
        </p:nvSpPr>
        <p:spPr>
          <a:xfrm>
            <a:off x="3887788" y="457201"/>
            <a:ext cx="462915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6A4DB7-697C-2845-909E-8C3790BC547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12A27-7FAB-894F-87E1-A902B0A66B52}"/>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12/12/24</a:t>
            </a:fld>
            <a:endParaRPr lang="en-US"/>
          </a:p>
        </p:txBody>
      </p:sp>
      <p:sp>
        <p:nvSpPr>
          <p:cNvPr id="6" name="Footer Placeholder 5">
            <a:extLst>
              <a:ext uri="{FF2B5EF4-FFF2-40B4-BE49-F238E27FC236}">
                <a16:creationId xmlns:a16="http://schemas.microsoft.com/office/drawing/2014/main" id="{2BB15BA6-0CD0-DB48-BA6B-7FF5E42249B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0A9F53-072D-834E-A470-6FA65F40066E}"/>
              </a:ext>
            </a:extLst>
          </p:cNvPr>
          <p:cNvSpPr>
            <a:spLocks noGrp="1"/>
          </p:cNvSpPr>
          <p:nvPr>
            <p:ph type="sldNum" sz="quarter" idx="12"/>
          </p:nvPr>
        </p:nvSpPr>
        <p:spPr/>
        <p:txBody>
          <a:bodyPr/>
          <a:lstStyle/>
          <a:p>
            <a:fld id="{18C9F281-72CE-0847-871E-C48B15A0277B}" type="slidenum">
              <a:rPr lang="en-US" smtClean="0"/>
              <a:t>‹#›</a:t>
            </a:fld>
            <a:endParaRPr lang="en-US"/>
          </a:p>
        </p:txBody>
      </p:sp>
    </p:spTree>
    <p:extLst>
      <p:ext uri="{BB962C8B-B14F-4D97-AF65-F5344CB8AC3E}">
        <p14:creationId xmlns:p14="http://schemas.microsoft.com/office/powerpoint/2010/main" val="158072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78FF-9AD1-BD41-A477-FEFFE6829E9D}"/>
              </a:ext>
            </a:extLst>
          </p:cNvPr>
          <p:cNvSpPr>
            <a:spLocks noGrp="1"/>
          </p:cNvSpPr>
          <p:nvPr>
            <p:ph type="title"/>
          </p:nvPr>
        </p:nvSpPr>
        <p:spPr>
          <a:xfrm>
            <a:off x="630238" y="457200"/>
            <a:ext cx="7751762" cy="6096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705B72-CA38-A840-A835-25F1433DF1B7}"/>
              </a:ext>
            </a:extLst>
          </p:cNvPr>
          <p:cNvSpPr>
            <a:spLocks noGrp="1"/>
          </p:cNvSpPr>
          <p:nvPr>
            <p:ph type="pic" idx="1"/>
          </p:nvPr>
        </p:nvSpPr>
        <p:spPr>
          <a:xfrm>
            <a:off x="5231119" y="1451769"/>
            <a:ext cx="3716338"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869BA9-760E-2A45-8F74-3907FD3B3556}"/>
              </a:ext>
            </a:extLst>
          </p:cNvPr>
          <p:cNvSpPr>
            <a:spLocks noGrp="1"/>
          </p:cNvSpPr>
          <p:nvPr>
            <p:ph type="body" sz="half" idx="2"/>
          </p:nvPr>
        </p:nvSpPr>
        <p:spPr>
          <a:xfrm>
            <a:off x="627062" y="1447800"/>
            <a:ext cx="447833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505212-7C46-6247-89A5-497BD512E244}"/>
              </a:ext>
            </a:extLst>
          </p:cNvPr>
          <p:cNvSpPr>
            <a:spLocks noGrp="1"/>
          </p:cNvSpPr>
          <p:nvPr>
            <p:ph type="dt" sz="half" idx="10"/>
          </p:nvPr>
        </p:nvSpPr>
        <p:spPr>
          <a:xfrm>
            <a:off x="3827145" y="6334760"/>
            <a:ext cx="2057400" cy="365125"/>
          </a:xfrm>
          <a:prstGeom prst="rect">
            <a:avLst/>
          </a:prstGeom>
        </p:spPr>
        <p:txBody>
          <a:bodyPr/>
          <a:lstStyle/>
          <a:p>
            <a:fld id="{5FD936F4-80A7-EE45-A836-67D2AA1B1D7E}" type="datetimeFigureOut">
              <a:rPr lang="en-US" smtClean="0"/>
              <a:t>12/12/24</a:t>
            </a:fld>
            <a:endParaRPr lang="en-US"/>
          </a:p>
        </p:txBody>
      </p:sp>
      <p:sp>
        <p:nvSpPr>
          <p:cNvPr id="6" name="Footer Placeholder 5">
            <a:extLst>
              <a:ext uri="{FF2B5EF4-FFF2-40B4-BE49-F238E27FC236}">
                <a16:creationId xmlns:a16="http://schemas.microsoft.com/office/drawing/2014/main" id="{5E4444F0-81A5-C345-91E6-0274A4456AD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5E3EFC-09A3-AE42-B318-D804C2441366}"/>
              </a:ext>
            </a:extLst>
          </p:cNvPr>
          <p:cNvSpPr>
            <a:spLocks noGrp="1"/>
          </p:cNvSpPr>
          <p:nvPr>
            <p:ph type="sldNum" sz="quarter" idx="12"/>
          </p:nvPr>
        </p:nvSpPr>
        <p:spPr/>
        <p:txBody>
          <a:bodyPr/>
          <a:lstStyle/>
          <a:p>
            <a:fld id="{18C9F281-72CE-0847-871E-C48B15A0277B}" type="slidenum">
              <a:rPr lang="en-US" smtClean="0"/>
              <a:t>‹#›</a:t>
            </a:fld>
            <a:endParaRPr lang="en-US"/>
          </a:p>
        </p:txBody>
      </p:sp>
    </p:spTree>
    <p:extLst>
      <p:ext uri="{BB962C8B-B14F-4D97-AF65-F5344CB8AC3E}">
        <p14:creationId xmlns:p14="http://schemas.microsoft.com/office/powerpoint/2010/main" val="197880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8215D-F631-4947-911D-4C9FB0E7242F}"/>
              </a:ext>
            </a:extLst>
          </p:cNvPr>
          <p:cNvSpPr>
            <a:spLocks noGrp="1"/>
          </p:cNvSpPr>
          <p:nvPr>
            <p:ph type="title"/>
          </p:nvPr>
        </p:nvSpPr>
        <p:spPr>
          <a:xfrm>
            <a:off x="914400" y="368617"/>
            <a:ext cx="7886700" cy="6435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FF7C9DA-D9AD-824B-89A0-900E10A29B93}"/>
              </a:ext>
            </a:extLst>
          </p:cNvPr>
          <p:cNvSpPr>
            <a:spLocks noGrp="1"/>
          </p:cNvSpPr>
          <p:nvPr>
            <p:ph type="body" idx="1"/>
          </p:nvPr>
        </p:nvSpPr>
        <p:spPr>
          <a:xfrm>
            <a:off x="872490" y="1319053"/>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D7E727A-E1B9-464F-902F-D268C88093A9}"/>
              </a:ext>
            </a:extLst>
          </p:cNvPr>
          <p:cNvSpPr>
            <a:spLocks noGrp="1"/>
          </p:cNvSpPr>
          <p:nvPr>
            <p:ph type="sldNum" sz="quarter" idx="4"/>
          </p:nvPr>
        </p:nvSpPr>
        <p:spPr>
          <a:xfrm>
            <a:off x="8153400" y="6324600"/>
            <a:ext cx="822960" cy="374967"/>
          </a:xfrm>
          <a:prstGeom prst="rect">
            <a:avLst/>
          </a:prstGeom>
        </p:spPr>
        <p:txBody>
          <a:bodyPr vert="horz" lIns="91440" tIns="45720" rIns="91440" bIns="45720" rtlCol="0" anchor="ctr"/>
          <a:lstStyle>
            <a:lvl1pPr algn="l">
              <a:defRPr sz="1200">
                <a:solidFill>
                  <a:schemeClr val="tx1">
                    <a:tint val="75000"/>
                  </a:schemeClr>
                </a:solidFill>
              </a:defRPr>
            </a:lvl1pPr>
          </a:lstStyle>
          <a:p>
            <a:fld id="{DF703CB3-E2AE-6A44-9DB0-7364F7555E2A}" type="slidenum">
              <a:rPr lang="en-US" smtClean="0"/>
              <a:pPr/>
              <a:t>‹#›</a:t>
            </a:fld>
            <a:endParaRPr lang="en-US"/>
          </a:p>
        </p:txBody>
      </p:sp>
      <p:sp>
        <p:nvSpPr>
          <p:cNvPr id="8" name="Rectangle 7">
            <a:extLst>
              <a:ext uri="{FF2B5EF4-FFF2-40B4-BE49-F238E27FC236}">
                <a16:creationId xmlns:a16="http://schemas.microsoft.com/office/drawing/2014/main" id="{4576CC47-C8EA-A54A-9FFE-99A4FA4560A1}"/>
              </a:ext>
            </a:extLst>
          </p:cNvPr>
          <p:cNvSpPr/>
          <p:nvPr userDrawn="1"/>
        </p:nvSpPr>
        <p:spPr>
          <a:xfrm>
            <a:off x="0" y="0"/>
            <a:ext cx="1333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297C7C46-32FE-FE44-B66B-F9E6273C8F0E}"/>
              </a:ext>
            </a:extLst>
          </p:cNvPr>
          <p:cNvSpPr/>
          <p:nvPr userDrawn="1"/>
        </p:nvSpPr>
        <p:spPr>
          <a:xfrm>
            <a:off x="-19050" y="26525"/>
            <a:ext cx="304800" cy="257175"/>
          </a:xfrm>
          <a:prstGeom prst="diamond">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A47451F9-C16E-2643-8276-9FFA62929812}"/>
              </a:ext>
            </a:extLst>
          </p:cNvPr>
          <p:cNvSpPr/>
          <p:nvPr userDrawn="1"/>
        </p:nvSpPr>
        <p:spPr>
          <a:xfrm>
            <a:off x="-19050" y="378950"/>
            <a:ext cx="304800" cy="257175"/>
          </a:xfrm>
          <a:prstGeom prst="diamond">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764CCDC7-3A31-524E-B0E1-3FFE847B2443}"/>
              </a:ext>
            </a:extLst>
          </p:cNvPr>
          <p:cNvSpPr/>
          <p:nvPr userDrawn="1"/>
        </p:nvSpPr>
        <p:spPr>
          <a:xfrm>
            <a:off x="-19050" y="759950"/>
            <a:ext cx="304800" cy="257175"/>
          </a:xfrm>
          <a:prstGeom prst="diamond">
            <a:avLst/>
          </a:prstGeom>
          <a:solidFill>
            <a:srgbClr val="ABE46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3222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95" r:id="rId5"/>
    <p:sldLayoutId id="2147483689" r:id="rId6"/>
    <p:sldLayoutId id="2147483690" r:id="rId7"/>
    <p:sldLayoutId id="2147483692" r:id="rId8"/>
    <p:sldLayoutId id="2147483693" r:id="rId9"/>
    <p:sldLayoutId id="2147483694" r:id="rId10"/>
  </p:sldLayoutIdLst>
  <p:txStyles>
    <p:titleStyle>
      <a:lvl1pPr algn="l" defTabSz="914400" rtl="0" eaLnBrk="1" latinLnBrk="0" hangingPunct="1">
        <a:lnSpc>
          <a:spcPct val="90000"/>
        </a:lnSpc>
        <a:spcBef>
          <a:spcPct val="0"/>
        </a:spcBef>
        <a:buNone/>
        <a:defRPr sz="36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System Font Regular"/>
        <a:buChar char="⏤"/>
        <a:defRPr sz="2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6Mq8sQTEhG8?start=4&amp;feature=oembed" TargetMode="Externa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disabilities.temple.edu/" TargetMode="External"/><Relationship Id="rId7"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hyperlink" Target="mailto:IOD@temple.edu"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b">
            <a:noAutofit/>
          </a:bodyPr>
          <a:lstStyle/>
          <a:p>
            <a:r>
              <a:rPr lang="en-US" sz="5400" dirty="0">
                <a:latin typeface="Arial"/>
                <a:ea typeface="+mj-lt"/>
                <a:cs typeface="Arial"/>
              </a:rPr>
              <a:t>Transitioning your Child from Early Intervention to Kindergarten </a:t>
            </a:r>
            <a:endParaRPr lang="en-US" sz="5400" dirty="0">
              <a:latin typeface="Arial"/>
              <a:ea typeface="Calibri"/>
              <a:cs typeface="Arial"/>
            </a:endParaRPr>
          </a:p>
        </p:txBody>
      </p:sp>
      <p:sp>
        <p:nvSpPr>
          <p:cNvPr id="3" name="Subtitle 2"/>
          <p:cNvSpPr>
            <a:spLocks noGrp="1"/>
          </p:cNvSpPr>
          <p:nvPr>
            <p:ph type="subTitle" idx="1"/>
          </p:nvPr>
        </p:nvSpPr>
        <p:spPr/>
        <p:txBody>
          <a:bodyPr vert="horz" lIns="68580" tIns="34290" rIns="68580" bIns="34290" rtlCol="0" anchor="t">
            <a:normAutofit/>
          </a:bodyPr>
          <a:lstStyle/>
          <a:p>
            <a:r>
              <a:rPr lang="en-US">
                <a:latin typeface="Arial"/>
                <a:cs typeface="Arial"/>
              </a:rPr>
              <a:t>Institute on Disabilities at Temple University</a:t>
            </a:r>
          </a:p>
          <a:p>
            <a:r>
              <a:rPr lang="en-US">
                <a:latin typeface="Arial"/>
                <a:ea typeface="+mn-lt"/>
                <a:cs typeface="Arial"/>
              </a:rPr>
              <a:t>Families Reimaging Inclusive Lives (FRIL)</a:t>
            </a:r>
          </a:p>
        </p:txBody>
      </p:sp>
      <p:pic>
        <p:nvPicPr>
          <p:cNvPr id="4" name="Picture 3" descr="Institute on Disabilities at Temple University, College of Education and Human Development">
            <a:extLst>
              <a:ext uri="{FF2B5EF4-FFF2-40B4-BE49-F238E27FC236}">
                <a16:creationId xmlns:a16="http://schemas.microsoft.com/office/drawing/2014/main" id="{CEF22BEB-C7E4-281B-0E6A-0D54FED37D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609" y="5838444"/>
            <a:ext cx="3200400" cy="8001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F2C3-B9C1-F3E1-4D5E-1BFE8822DABF}"/>
              </a:ext>
            </a:extLst>
          </p:cNvPr>
          <p:cNvSpPr>
            <a:spLocks noGrp="1"/>
          </p:cNvSpPr>
          <p:nvPr>
            <p:ph type="ctrTitle"/>
          </p:nvPr>
        </p:nvSpPr>
        <p:spPr/>
        <p:txBody>
          <a:bodyPr/>
          <a:lstStyle/>
          <a:p>
            <a:r>
              <a:rPr lang="en-US">
                <a:latin typeface="Arial"/>
                <a:cs typeface="Arial"/>
              </a:rPr>
              <a:t>Introduction to Transition</a:t>
            </a:r>
            <a:endParaRPr lang="en-US"/>
          </a:p>
        </p:txBody>
      </p:sp>
      <p:sp>
        <p:nvSpPr>
          <p:cNvPr id="3" name="Subtitle 2">
            <a:extLst>
              <a:ext uri="{FF2B5EF4-FFF2-40B4-BE49-F238E27FC236}">
                <a16:creationId xmlns:a16="http://schemas.microsoft.com/office/drawing/2014/main" id="{DE40E335-2F20-4AC4-B94A-2FB27ECCC029}"/>
              </a:ext>
            </a:extLst>
          </p:cNvPr>
          <p:cNvSpPr>
            <a:spLocks noGrp="1"/>
          </p:cNvSpPr>
          <p:nvPr>
            <p:ph type="subTitle" idx="1"/>
          </p:nvPr>
        </p:nvSpPr>
        <p:spPr>
          <a:xfrm>
            <a:off x="432054" y="4727448"/>
            <a:ext cx="8277606" cy="668835"/>
          </a:xfrm>
        </p:spPr>
        <p:txBody>
          <a:bodyPr vert="horz" lIns="91440" tIns="45720" rIns="91440" bIns="45720" rtlCol="0" anchor="t">
            <a:normAutofit/>
          </a:bodyPr>
          <a:lstStyle/>
          <a:p>
            <a:r>
              <a:rPr lang="en-US">
                <a:latin typeface="Arial"/>
                <a:cs typeface="Arial"/>
              </a:rPr>
              <a:t>What You Need to Know</a:t>
            </a:r>
            <a:endParaRPr lang="en-US">
              <a:cs typeface="Arial"/>
            </a:endParaRPr>
          </a:p>
        </p:txBody>
      </p:sp>
    </p:spTree>
    <p:extLst>
      <p:ext uri="{BB962C8B-B14F-4D97-AF65-F5344CB8AC3E}">
        <p14:creationId xmlns:p14="http://schemas.microsoft.com/office/powerpoint/2010/main" val="82218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6F91-3F7A-5682-60BD-A873494295CF}"/>
              </a:ext>
            </a:extLst>
          </p:cNvPr>
          <p:cNvSpPr>
            <a:spLocks noGrp="1"/>
          </p:cNvSpPr>
          <p:nvPr>
            <p:ph type="ctrTitle"/>
          </p:nvPr>
        </p:nvSpPr>
        <p:spPr/>
        <p:txBody>
          <a:bodyPr>
            <a:normAutofit fontScale="90000"/>
          </a:bodyPr>
          <a:lstStyle/>
          <a:p>
            <a:r>
              <a:rPr lang="en-US" b="0" dirty="0">
                <a:latin typeface="Arial"/>
                <a:cs typeface="Arial"/>
              </a:rPr>
              <a:t>While some define transition as solely the transition to adulthood...</a:t>
            </a:r>
            <a:endParaRPr lang="en-US" b="0" dirty="0"/>
          </a:p>
        </p:txBody>
      </p:sp>
    </p:spTree>
    <p:extLst>
      <p:ext uri="{BB962C8B-B14F-4D97-AF65-F5344CB8AC3E}">
        <p14:creationId xmlns:p14="http://schemas.microsoft.com/office/powerpoint/2010/main" val="37701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8468-2756-360F-4E7D-770807DA393C}"/>
              </a:ext>
            </a:extLst>
          </p:cNvPr>
          <p:cNvSpPr>
            <a:spLocks noGrp="1"/>
          </p:cNvSpPr>
          <p:nvPr>
            <p:ph type="title"/>
          </p:nvPr>
        </p:nvSpPr>
        <p:spPr>
          <a:xfrm>
            <a:off x="792102" y="793910"/>
            <a:ext cx="7886700" cy="644525"/>
          </a:xfrm>
        </p:spPr>
        <p:txBody>
          <a:bodyPr/>
          <a:lstStyle/>
          <a:p>
            <a:r>
              <a:rPr lang="en-US" dirty="0"/>
              <a:t>Transition includes...</a:t>
            </a:r>
          </a:p>
        </p:txBody>
      </p:sp>
      <p:sp>
        <p:nvSpPr>
          <p:cNvPr id="3" name="Content Placeholder 2">
            <a:extLst>
              <a:ext uri="{FF2B5EF4-FFF2-40B4-BE49-F238E27FC236}">
                <a16:creationId xmlns:a16="http://schemas.microsoft.com/office/drawing/2014/main" id="{611251E1-1EE8-4EDA-CC08-BA7B6B67D6C2}"/>
              </a:ext>
            </a:extLst>
          </p:cNvPr>
          <p:cNvSpPr>
            <a:spLocks noGrp="1"/>
          </p:cNvSpPr>
          <p:nvPr>
            <p:ph idx="1"/>
          </p:nvPr>
        </p:nvSpPr>
        <p:spPr>
          <a:xfrm>
            <a:off x="833377" y="1841340"/>
            <a:ext cx="7845425" cy="4222750"/>
          </a:xfrm>
        </p:spPr>
        <p:txBody>
          <a:bodyPr vert="horz" lIns="91440" tIns="45720" rIns="91440" bIns="45720" rtlCol="0" anchor="t">
            <a:noAutofit/>
          </a:bodyPr>
          <a:lstStyle/>
          <a:p>
            <a:r>
              <a:rPr lang="en-US" dirty="0"/>
              <a:t>Early intervention to kindergarten</a:t>
            </a:r>
          </a:p>
          <a:p>
            <a:r>
              <a:rPr lang="en-US" dirty="0"/>
              <a:t>Elementary school to middle school</a:t>
            </a:r>
          </a:p>
          <a:p>
            <a:r>
              <a:rPr lang="en-US" dirty="0"/>
              <a:t>Middle school to high school</a:t>
            </a:r>
          </a:p>
          <a:p>
            <a:r>
              <a:rPr lang="en-US" dirty="0"/>
              <a:t>And finally... high school to adulthood (employment or post-secondary opportunities)</a:t>
            </a:r>
          </a:p>
        </p:txBody>
      </p:sp>
    </p:spTree>
    <p:extLst>
      <p:ext uri="{BB962C8B-B14F-4D97-AF65-F5344CB8AC3E}">
        <p14:creationId xmlns:p14="http://schemas.microsoft.com/office/powerpoint/2010/main" val="2826148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E2604EC-3E48-38E0-6DC5-1D9B57FB13BA}"/>
              </a:ext>
            </a:extLst>
          </p:cNvPr>
          <p:cNvSpPr>
            <a:spLocks noGrp="1"/>
          </p:cNvSpPr>
          <p:nvPr>
            <p:ph type="title"/>
          </p:nvPr>
        </p:nvSpPr>
        <p:spPr>
          <a:xfrm>
            <a:off x="616945" y="673100"/>
            <a:ext cx="3955055" cy="644525"/>
          </a:xfrm>
        </p:spPr>
        <p:txBody>
          <a:bodyPr vert="horz" lIns="91440" tIns="45720" rIns="91440" bIns="45720" rtlCol="0" anchor="b">
            <a:noAutofit/>
          </a:bodyPr>
          <a:lstStyle/>
          <a:p>
            <a:r>
              <a:rPr lang="en-US" dirty="0"/>
              <a:t>Why Inclusion Matters</a:t>
            </a:r>
          </a:p>
        </p:txBody>
      </p:sp>
      <p:sp>
        <p:nvSpPr>
          <p:cNvPr id="3" name="Content Placeholder 2">
            <a:extLst>
              <a:ext uri="{FF2B5EF4-FFF2-40B4-BE49-F238E27FC236}">
                <a16:creationId xmlns:a16="http://schemas.microsoft.com/office/drawing/2014/main" id="{F97660DA-7CEB-7D28-CD1B-2379EFFDC43F}"/>
              </a:ext>
            </a:extLst>
          </p:cNvPr>
          <p:cNvSpPr>
            <a:spLocks noGrp="1"/>
          </p:cNvSpPr>
          <p:nvPr>
            <p:ph idx="1"/>
          </p:nvPr>
        </p:nvSpPr>
        <p:spPr>
          <a:xfrm>
            <a:off x="396607" y="1317625"/>
            <a:ext cx="2919469" cy="4222750"/>
          </a:xfrm>
        </p:spPr>
        <p:txBody>
          <a:bodyPr vert="horz" lIns="91440" tIns="45720" rIns="91440" bIns="45720" rtlCol="0" anchor="t">
            <a:noAutofit/>
          </a:bodyPr>
          <a:lstStyle/>
          <a:p>
            <a:r>
              <a:rPr lang="en-US" dirty="0"/>
              <a:t>Inclusion means that a person with a disability has the same rights, access, and choices as everyone else in the community.</a:t>
            </a:r>
          </a:p>
          <a:p>
            <a:r>
              <a:rPr lang="en-US" dirty="0"/>
              <a:t>Inclusion is a universal human right.</a:t>
            </a:r>
          </a:p>
        </p:txBody>
      </p:sp>
      <p:pic>
        <p:nvPicPr>
          <p:cNvPr id="4" name="Picture 3" descr="Woman and young child playiing a game at a table. Child appears ot have Down syndrome">
            <a:extLst>
              <a:ext uri="{FF2B5EF4-FFF2-40B4-BE49-F238E27FC236}">
                <a16:creationId xmlns:a16="http://schemas.microsoft.com/office/drawing/2014/main" id="{DC20FFB7-BF40-78E0-91C2-04AD5C0D8A54}"/>
              </a:ext>
            </a:extLst>
          </p:cNvPr>
          <p:cNvPicPr>
            <a:picLocks noChangeAspect="1"/>
          </p:cNvPicPr>
          <p:nvPr/>
        </p:nvPicPr>
        <p:blipFill rotWithShape="1">
          <a:blip r:embed="rId3">
            <a:extLst>
              <a:ext uri="{28A0092B-C50C-407E-A947-70E740481C1C}">
                <a14:useLocalDpi xmlns:a14="http://schemas.microsoft.com/office/drawing/2010/main"/>
              </a:ext>
            </a:extLst>
          </a:blip>
          <a:srcRect b="-1"/>
          <a:stretch/>
        </p:blipFill>
        <p:spPr>
          <a:xfrm>
            <a:off x="3984919"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85047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3904-FEDC-AD4C-BBA3-4A3741D23268}"/>
              </a:ext>
            </a:extLst>
          </p:cNvPr>
          <p:cNvSpPr>
            <a:spLocks noGrp="1"/>
          </p:cNvSpPr>
          <p:nvPr>
            <p:ph type="ctrTitle"/>
          </p:nvPr>
        </p:nvSpPr>
        <p:spPr/>
        <p:txBody>
          <a:bodyPr/>
          <a:lstStyle/>
          <a:p>
            <a:r>
              <a:rPr lang="en-US">
                <a:latin typeface="Arial"/>
                <a:cs typeface="Arial"/>
              </a:rPr>
              <a:t>What to Expect</a:t>
            </a:r>
            <a:endParaRPr lang="en-US">
              <a:latin typeface="Arial"/>
            </a:endParaRPr>
          </a:p>
        </p:txBody>
      </p:sp>
      <p:sp>
        <p:nvSpPr>
          <p:cNvPr id="3" name="Subtitle 2">
            <a:extLst>
              <a:ext uri="{FF2B5EF4-FFF2-40B4-BE49-F238E27FC236}">
                <a16:creationId xmlns:a16="http://schemas.microsoft.com/office/drawing/2014/main" id="{B1D87D69-61FD-6537-48DB-3A7C024E7559}"/>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Eligibility &amp; Transition Steps</a:t>
            </a:r>
            <a:endParaRPr lang="en-US"/>
          </a:p>
        </p:txBody>
      </p:sp>
    </p:spTree>
    <p:extLst>
      <p:ext uri="{BB962C8B-B14F-4D97-AF65-F5344CB8AC3E}">
        <p14:creationId xmlns:p14="http://schemas.microsoft.com/office/powerpoint/2010/main" val="360168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CE93-7226-5D8E-300B-A80D1ABF26D2}"/>
              </a:ext>
            </a:extLst>
          </p:cNvPr>
          <p:cNvSpPr>
            <a:spLocks noGrp="1"/>
          </p:cNvSpPr>
          <p:nvPr>
            <p:ph type="title"/>
          </p:nvPr>
        </p:nvSpPr>
        <p:spPr/>
        <p:txBody>
          <a:bodyPr/>
          <a:lstStyle/>
          <a:p>
            <a:r>
              <a:rPr lang="en-US">
                <a:latin typeface="Arial"/>
                <a:cs typeface="Arial"/>
              </a:rPr>
              <a:t>Eligibility: Early Intervention</a:t>
            </a:r>
            <a:endParaRPr lang="en-US" sz="2800" b="0" u="sng">
              <a:cs typeface="Arial"/>
            </a:endParaRPr>
          </a:p>
        </p:txBody>
      </p:sp>
      <p:sp>
        <p:nvSpPr>
          <p:cNvPr id="4" name="Content Placeholder 3">
            <a:extLst>
              <a:ext uri="{FF2B5EF4-FFF2-40B4-BE49-F238E27FC236}">
                <a16:creationId xmlns:a16="http://schemas.microsoft.com/office/drawing/2014/main" id="{9B7A6204-5957-C310-B856-B82FE2081574}"/>
              </a:ext>
            </a:extLst>
          </p:cNvPr>
          <p:cNvSpPr>
            <a:spLocks noGrp="1"/>
          </p:cNvSpPr>
          <p:nvPr>
            <p:ph idx="1"/>
          </p:nvPr>
        </p:nvSpPr>
        <p:spPr/>
        <p:txBody>
          <a:bodyPr vert="horz" lIns="91440" tIns="45720" rIns="91440" bIns="45720" rtlCol="0" anchor="t">
            <a:noAutofit/>
          </a:bodyPr>
          <a:lstStyle/>
          <a:p>
            <a:r>
              <a:rPr lang="en-US" sz="4000">
                <a:latin typeface="Arial"/>
                <a:cs typeface="Arial"/>
              </a:rPr>
              <a:t>Services and supports available to children from birth to 5 with developmental delays and disabilities</a:t>
            </a:r>
          </a:p>
          <a:p>
            <a:r>
              <a:rPr lang="en-US" sz="4000">
                <a:latin typeface="Arial"/>
                <a:cs typeface="Arial"/>
              </a:rPr>
              <a:t>Publicly funded programs provide services for free or at reduced cost for any child who is eligible</a:t>
            </a:r>
          </a:p>
        </p:txBody>
      </p:sp>
    </p:spTree>
    <p:extLst>
      <p:ext uri="{BB962C8B-B14F-4D97-AF65-F5344CB8AC3E}">
        <p14:creationId xmlns:p14="http://schemas.microsoft.com/office/powerpoint/2010/main" val="3714210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6908-E2D9-18F6-BDD7-E9F60968536D}"/>
              </a:ext>
            </a:extLst>
          </p:cNvPr>
          <p:cNvSpPr>
            <a:spLocks noGrp="1"/>
          </p:cNvSpPr>
          <p:nvPr>
            <p:ph type="title"/>
          </p:nvPr>
        </p:nvSpPr>
        <p:spPr>
          <a:xfrm>
            <a:off x="873087" y="-44515"/>
            <a:ext cx="7886700" cy="2213476"/>
          </a:xfrm>
        </p:spPr>
        <p:txBody>
          <a:bodyPr>
            <a:noAutofit/>
          </a:bodyPr>
          <a:lstStyle/>
          <a:p>
            <a:r>
              <a:rPr lang="en-US">
                <a:latin typeface="Arial"/>
                <a:cs typeface="Arial"/>
              </a:rPr>
              <a:t>Eligibility: School-Age Programs</a:t>
            </a:r>
            <a:endParaRPr lang="en-US">
              <a:cs typeface="Arial"/>
            </a:endParaRPr>
          </a:p>
        </p:txBody>
      </p:sp>
      <p:sp>
        <p:nvSpPr>
          <p:cNvPr id="4" name="Content Placeholder 3">
            <a:extLst>
              <a:ext uri="{FF2B5EF4-FFF2-40B4-BE49-F238E27FC236}">
                <a16:creationId xmlns:a16="http://schemas.microsoft.com/office/drawing/2014/main" id="{FE54E452-1D94-4EB4-9DA3-09B86C592666}"/>
              </a:ext>
            </a:extLst>
          </p:cNvPr>
          <p:cNvSpPr>
            <a:spLocks noGrp="1"/>
          </p:cNvSpPr>
          <p:nvPr>
            <p:ph idx="1"/>
          </p:nvPr>
        </p:nvSpPr>
        <p:spPr>
          <a:xfrm>
            <a:off x="872490" y="1745956"/>
            <a:ext cx="7886700" cy="3924435"/>
          </a:xfrm>
        </p:spPr>
        <p:txBody>
          <a:bodyPr vert="horz" lIns="91440" tIns="45720" rIns="91440" bIns="45720" rtlCol="0" anchor="t">
            <a:normAutofit/>
          </a:bodyPr>
          <a:lstStyle/>
          <a:p>
            <a:endParaRPr lang="en-US">
              <a:latin typeface="Arial"/>
              <a:cs typeface="Arial"/>
            </a:endParaRPr>
          </a:p>
          <a:p>
            <a:r>
              <a:rPr lang="en-US" sz="3600">
                <a:latin typeface="Arial"/>
                <a:cs typeface="Arial"/>
              </a:rPr>
              <a:t>All children eligible for preschool early intervention services remain eligible for special education</a:t>
            </a:r>
          </a:p>
          <a:p>
            <a:r>
              <a:rPr lang="en-US" sz="3600">
                <a:latin typeface="Arial"/>
                <a:cs typeface="Arial"/>
              </a:rPr>
              <a:t>Unless the student is reevaluated and found no longer eligible for special education</a:t>
            </a:r>
          </a:p>
          <a:p>
            <a:pPr marL="0" indent="0">
              <a:buNone/>
            </a:pPr>
            <a:endParaRPr lang="en-US" sz="3200">
              <a:cs typeface="Arial"/>
            </a:endParaRPr>
          </a:p>
        </p:txBody>
      </p:sp>
    </p:spTree>
    <p:extLst>
      <p:ext uri="{BB962C8B-B14F-4D97-AF65-F5344CB8AC3E}">
        <p14:creationId xmlns:p14="http://schemas.microsoft.com/office/powerpoint/2010/main" val="3350627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FB4C-9A5D-E66D-A157-658EEB02F176}"/>
              </a:ext>
            </a:extLst>
          </p:cNvPr>
          <p:cNvSpPr>
            <a:spLocks noGrp="1"/>
          </p:cNvSpPr>
          <p:nvPr>
            <p:ph type="title"/>
          </p:nvPr>
        </p:nvSpPr>
        <p:spPr>
          <a:xfrm>
            <a:off x="629320" y="239624"/>
            <a:ext cx="7886700" cy="728662"/>
          </a:xfrm>
        </p:spPr>
        <p:txBody>
          <a:bodyPr>
            <a:noAutofit/>
          </a:bodyPr>
          <a:lstStyle/>
          <a:p>
            <a:r>
              <a:rPr lang="en-US" sz="4400" dirty="0">
                <a:latin typeface="Arial"/>
                <a:cs typeface="Arial"/>
              </a:rPr>
              <a:t>Transition Steps</a:t>
            </a:r>
            <a:endParaRPr lang="en-US" dirty="0"/>
          </a:p>
        </p:txBody>
      </p:sp>
      <p:graphicFrame>
        <p:nvGraphicFramePr>
          <p:cNvPr id="4" name="Diagram 3" descr="•February 1st before child is eligible for kindergarten&#10;•Receive a letter about the Transition Meeting&#10;•By the end of February&#10;•Transition Meeting&#10;•Dates depend on district&#10;•Register for kindergarten!">
            <a:extLst>
              <a:ext uri="{FF2B5EF4-FFF2-40B4-BE49-F238E27FC236}">
                <a16:creationId xmlns:a16="http://schemas.microsoft.com/office/drawing/2014/main" id="{C2E6A25C-261B-97C5-12E1-8BB483C5EE12}"/>
              </a:ext>
            </a:extLst>
          </p:cNvPr>
          <p:cNvGraphicFramePr/>
          <p:nvPr>
            <p:extLst>
              <p:ext uri="{D42A27DB-BD31-4B8C-83A1-F6EECF244321}">
                <p14:modId xmlns:p14="http://schemas.microsoft.com/office/powerpoint/2010/main" val="1476449321"/>
              </p:ext>
            </p:extLst>
          </p:nvPr>
        </p:nvGraphicFramePr>
        <p:xfrm>
          <a:off x="903449" y="1011589"/>
          <a:ext cx="7330257" cy="4834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2459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176F6-6FE4-3AC5-50E0-1A4721B729BD}"/>
              </a:ext>
            </a:extLst>
          </p:cNvPr>
          <p:cNvSpPr>
            <a:spLocks noGrp="1"/>
          </p:cNvSpPr>
          <p:nvPr>
            <p:ph type="title"/>
          </p:nvPr>
        </p:nvSpPr>
        <p:spPr>
          <a:xfrm>
            <a:off x="914400" y="825500"/>
            <a:ext cx="7886700" cy="644525"/>
          </a:xfrm>
        </p:spPr>
        <p:txBody>
          <a:bodyPr>
            <a:normAutofit fontScale="90000"/>
          </a:bodyPr>
          <a:lstStyle/>
          <a:p>
            <a:r>
              <a:rPr lang="en-US" dirty="0"/>
              <a:t>Receive "Notice of Your Child's Transition to School Age Meeting"</a:t>
            </a:r>
          </a:p>
        </p:txBody>
      </p:sp>
      <p:sp>
        <p:nvSpPr>
          <p:cNvPr id="3" name="Content Placeholder 2">
            <a:extLst>
              <a:ext uri="{FF2B5EF4-FFF2-40B4-BE49-F238E27FC236}">
                <a16:creationId xmlns:a16="http://schemas.microsoft.com/office/drawing/2014/main" id="{128CC423-66CD-475D-E44B-4ADF3E9D0F1E}"/>
              </a:ext>
            </a:extLst>
          </p:cNvPr>
          <p:cNvSpPr>
            <a:spLocks noGrp="1"/>
          </p:cNvSpPr>
          <p:nvPr>
            <p:ph idx="1"/>
          </p:nvPr>
        </p:nvSpPr>
        <p:spPr>
          <a:xfrm>
            <a:off x="914400" y="2548918"/>
            <a:ext cx="7886700" cy="1760164"/>
          </a:xfrm>
        </p:spPr>
        <p:txBody>
          <a:bodyPr vert="horz" lIns="91440" tIns="45720" rIns="91440" bIns="45720" rtlCol="0" anchor="t">
            <a:normAutofit/>
          </a:bodyPr>
          <a:lstStyle/>
          <a:p>
            <a:pPr marL="0" indent="0">
              <a:buNone/>
            </a:pPr>
            <a:r>
              <a:rPr lang="en-US" dirty="0"/>
              <a:t>Preschool Early Intervention programs will send this letter by February 1st to inform parents that their child is eligible to begin kindergarten or first grade.</a:t>
            </a:r>
          </a:p>
        </p:txBody>
      </p:sp>
    </p:spTree>
    <p:extLst>
      <p:ext uri="{BB962C8B-B14F-4D97-AF65-F5344CB8AC3E}">
        <p14:creationId xmlns:p14="http://schemas.microsoft.com/office/powerpoint/2010/main" val="724133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997ED-7DDA-78D0-C005-FF63A24AB97B}"/>
              </a:ext>
            </a:extLst>
          </p:cNvPr>
          <p:cNvSpPr>
            <a:spLocks noGrp="1"/>
          </p:cNvSpPr>
          <p:nvPr>
            <p:ph type="title"/>
          </p:nvPr>
        </p:nvSpPr>
        <p:spPr>
          <a:xfrm>
            <a:off x="914400" y="368617"/>
            <a:ext cx="7886700" cy="643573"/>
          </a:xfrm>
        </p:spPr>
        <p:txBody>
          <a:bodyPr/>
          <a:lstStyle/>
          <a:p>
            <a:r>
              <a:rPr lang="en-US" dirty="0"/>
              <a:t>Transition Meeting</a:t>
            </a:r>
          </a:p>
        </p:txBody>
      </p:sp>
      <p:sp>
        <p:nvSpPr>
          <p:cNvPr id="3" name="Content Placeholder 2">
            <a:extLst>
              <a:ext uri="{FF2B5EF4-FFF2-40B4-BE49-F238E27FC236}">
                <a16:creationId xmlns:a16="http://schemas.microsoft.com/office/drawing/2014/main" id="{484B9C5E-DF10-2BCF-7E62-057C78AAD060}"/>
              </a:ext>
            </a:extLst>
          </p:cNvPr>
          <p:cNvSpPr>
            <a:spLocks noGrp="1"/>
          </p:cNvSpPr>
          <p:nvPr>
            <p:ph idx="1"/>
          </p:nvPr>
        </p:nvSpPr>
        <p:spPr>
          <a:xfrm>
            <a:off x="872490" y="1319053"/>
            <a:ext cx="7886700" cy="4351338"/>
          </a:xfrm>
        </p:spPr>
        <p:txBody>
          <a:bodyPr vert="horz" lIns="91440" tIns="45720" rIns="91440" bIns="45720" rtlCol="0" anchor="t">
            <a:normAutofit/>
          </a:bodyPr>
          <a:lstStyle/>
          <a:p>
            <a:r>
              <a:rPr lang="en-US" dirty="0"/>
              <a:t>Parents should complete an "Intent to Register" form to indicate the plan to enroll their child in a public or charter school</a:t>
            </a:r>
          </a:p>
          <a:p>
            <a:r>
              <a:rPr lang="en-US" dirty="0"/>
              <a:t>Receive "Notice of Options For Your Child's Transition"</a:t>
            </a:r>
          </a:p>
          <a:p>
            <a:pPr lvl="1"/>
            <a:r>
              <a:rPr lang="en-US" dirty="0"/>
              <a:t>Continue EI Preschool IEP and/or add revisions</a:t>
            </a:r>
          </a:p>
          <a:p>
            <a:pPr lvl="1"/>
            <a:r>
              <a:rPr lang="en-US" dirty="0"/>
              <a:t>Conduct a reevaluation</a:t>
            </a:r>
          </a:p>
        </p:txBody>
      </p:sp>
    </p:spTree>
    <p:extLst>
      <p:ext uri="{BB962C8B-B14F-4D97-AF65-F5344CB8AC3E}">
        <p14:creationId xmlns:p14="http://schemas.microsoft.com/office/powerpoint/2010/main" val="2940668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29" y="280528"/>
            <a:ext cx="7787719" cy="1436959"/>
          </a:xfrm>
          <a:noFill/>
        </p:spPr>
        <p:txBody>
          <a:bodyPr>
            <a:noAutofit/>
          </a:bodyPr>
          <a:lstStyle/>
          <a:p>
            <a:pPr algn="ctr">
              <a:lnSpc>
                <a:spcPct val="110000"/>
              </a:lnSpc>
            </a:pPr>
            <a:r>
              <a:rPr lang="en-US" sz="2800" dirty="0">
                <a:latin typeface="Arial"/>
                <a:ea typeface="Calibri"/>
                <a:cs typeface="Arial"/>
              </a:rPr>
              <a:t>Institute on Disabilities at Temple University</a:t>
            </a:r>
            <a:br>
              <a:rPr lang="en-US" sz="2800" dirty="0">
                <a:latin typeface="Arial"/>
                <a:cs typeface="Arial"/>
              </a:rPr>
            </a:br>
            <a:r>
              <a:rPr lang="en-US" sz="2000" b="0" dirty="0">
                <a:latin typeface="Arial"/>
                <a:ea typeface="Calibri"/>
                <a:cs typeface="Arial"/>
              </a:rPr>
              <a:t>Pennsylvania’s University Center for Excellence in Developmental Disabilities Education, Research and Service</a:t>
            </a:r>
          </a:p>
        </p:txBody>
      </p:sp>
      <p:sp>
        <p:nvSpPr>
          <p:cNvPr id="6" name="Subtitle 5">
            <a:extLst>
              <a:ext uri="{FF2B5EF4-FFF2-40B4-BE49-F238E27FC236}">
                <a16:creationId xmlns:a16="http://schemas.microsoft.com/office/drawing/2014/main" id="{A0BCB561-AC51-7040-9514-F9B06560A69D}"/>
              </a:ext>
            </a:extLst>
          </p:cNvPr>
          <p:cNvSpPr>
            <a:spLocks noGrp="1"/>
          </p:cNvSpPr>
          <p:nvPr>
            <p:ph sz="half" idx="1"/>
          </p:nvPr>
        </p:nvSpPr>
        <p:spPr>
          <a:xfrm>
            <a:off x="674498" y="1918077"/>
            <a:ext cx="3002678" cy="3886168"/>
          </a:xfrm>
          <a:ln>
            <a:solidFill>
              <a:schemeClr val="tx1"/>
            </a:solidFill>
          </a:ln>
        </p:spPr>
        <p:txBody>
          <a:bodyPr vert="horz" lIns="91440" tIns="45720" rIns="91440" bIns="45720" rtlCol="0" anchor="t">
            <a:noAutofit/>
          </a:bodyPr>
          <a:lstStyle/>
          <a:p>
            <a:pPr marL="0" indent="0">
              <a:spcBef>
                <a:spcPts val="0"/>
              </a:spcBef>
              <a:buNone/>
            </a:pPr>
            <a:r>
              <a:rPr lang="en-US" sz="600" dirty="0">
                <a:solidFill>
                  <a:schemeClr val="bg1"/>
                </a:solidFill>
                <a:latin typeface="Univers"/>
                <a:ea typeface="Calibri"/>
                <a:cs typeface="Calibri"/>
              </a:rPr>
              <a:t>hi</a:t>
            </a:r>
          </a:p>
          <a:p>
            <a:pPr marL="0" lvl="0" indent="0">
              <a:spcBef>
                <a:spcPts val="0"/>
              </a:spcBef>
              <a:buNone/>
            </a:pPr>
            <a:r>
              <a:rPr lang="en-US" sz="2400" b="1" dirty="0">
                <a:latin typeface="Arial"/>
                <a:ea typeface="Calibri"/>
                <a:cs typeface="Calibri"/>
              </a:rPr>
              <a:t>VISION</a:t>
            </a:r>
            <a:endParaRPr lang="en-US" dirty="0">
              <a:latin typeface="Arial"/>
              <a:ea typeface="Calibri"/>
              <a:cs typeface="Calibri"/>
            </a:endParaRPr>
          </a:p>
          <a:p>
            <a:pPr marL="0" lvl="0" indent="0">
              <a:lnSpc>
                <a:spcPct val="120000"/>
              </a:lnSpc>
              <a:spcBef>
                <a:spcPts val="0"/>
              </a:spcBef>
              <a:buNone/>
            </a:pPr>
            <a:r>
              <a:rPr lang="en-US" sz="2100" dirty="0">
                <a:latin typeface="Arial"/>
                <a:ea typeface="Calibri"/>
                <a:cs typeface="Calibri"/>
              </a:rPr>
              <a:t>A society where all people are valued and respected, and where all people have the knowledge, opportunity and power to improve their lives and the lives of others.</a:t>
            </a:r>
          </a:p>
          <a:p>
            <a:pPr lvl="0"/>
            <a:endParaRPr lang="en-US" sz="2400" dirty="0">
              <a:latin typeface="Calibri"/>
              <a:ea typeface="Calibri"/>
              <a:cs typeface="Calibri"/>
            </a:endParaRPr>
          </a:p>
        </p:txBody>
      </p:sp>
      <p:sp>
        <p:nvSpPr>
          <p:cNvPr id="4" name="Content Placeholder 3">
            <a:extLst>
              <a:ext uri="{FF2B5EF4-FFF2-40B4-BE49-F238E27FC236}">
                <a16:creationId xmlns:a16="http://schemas.microsoft.com/office/drawing/2014/main" id="{62E3CDAD-6312-4248-936F-1E4D984F62C4}"/>
              </a:ext>
            </a:extLst>
          </p:cNvPr>
          <p:cNvSpPr>
            <a:spLocks noGrp="1"/>
          </p:cNvSpPr>
          <p:nvPr>
            <p:ph sz="half" idx="2"/>
          </p:nvPr>
        </p:nvSpPr>
        <p:spPr>
          <a:xfrm>
            <a:off x="3861381" y="1919055"/>
            <a:ext cx="4702851" cy="3879324"/>
          </a:xfrm>
          <a:ln>
            <a:solidFill>
              <a:schemeClr val="tx1"/>
            </a:solidFill>
          </a:ln>
        </p:spPr>
        <p:txBody>
          <a:bodyPr vert="horz" lIns="91440" tIns="45720" rIns="91440" bIns="45720" rtlCol="0" anchor="t">
            <a:noAutofit/>
          </a:bodyPr>
          <a:lstStyle/>
          <a:p>
            <a:pPr marL="0" indent="0">
              <a:lnSpc>
                <a:spcPct val="120000"/>
              </a:lnSpc>
              <a:buNone/>
            </a:pPr>
            <a:r>
              <a:rPr lang="en-US" sz="2400" b="1" dirty="0">
                <a:latin typeface="Arial"/>
                <a:ea typeface="Calibri"/>
                <a:cs typeface="Arial"/>
              </a:rPr>
              <a:t>MISSION</a:t>
            </a:r>
            <a:br>
              <a:rPr lang="en-US" sz="2400" dirty="0">
                <a:latin typeface="Arial"/>
              </a:rPr>
            </a:br>
            <a:r>
              <a:rPr lang="en-US" sz="2000" dirty="0">
                <a:latin typeface="Arial"/>
                <a:ea typeface="Calibri"/>
                <a:cs typeface="Arial"/>
              </a:rPr>
              <a:t>The Institute on Disabilities at Temple University learns from and works with people with disabilities and their families in diverse communities across Pennsylvania to create and share knowledge, change systems, and promote self-determined lives so that disability is recognized as a natural part of the human experience.</a:t>
            </a:r>
            <a:endParaRPr lang="en-US" dirty="0">
              <a:latin typeface="Arial"/>
              <a:ea typeface="Calibri"/>
              <a:cs typeface="Arial"/>
            </a:endParaRPr>
          </a:p>
          <a:p>
            <a:pPr marL="0" indent="0" algn="ctr">
              <a:lnSpc>
                <a:spcPct val="120000"/>
              </a:lnSpc>
              <a:buNone/>
            </a:pPr>
            <a:endParaRPr lang="en-US" dirty="0">
              <a:latin typeface="Arial"/>
              <a:cs typeface="Arial"/>
            </a:endParaRPr>
          </a:p>
          <a:p>
            <a:endParaRPr lang="en-US" sz="2400" dirty="0"/>
          </a:p>
        </p:txBody>
      </p:sp>
      <p:sp>
        <p:nvSpPr>
          <p:cNvPr id="3" name="Slide Number Placeholder 2"/>
          <p:cNvSpPr>
            <a:spLocks noGrp="1"/>
          </p:cNvSpPr>
          <p:nvPr>
            <p:ph type="sldNum" sz="quarter" idx="12"/>
          </p:nvPr>
        </p:nvSpPr>
        <p:spPr/>
        <p:txBody>
          <a:bodyPr/>
          <a:lstStyle/>
          <a:p>
            <a:fld id="{8C592886-E571-45D5-8B56-343DC94F8FA6}" type="slidenum">
              <a:rPr kumimoji="0" lang="en-US" dirty="0" smtClean="0"/>
              <a:t>2</a:t>
            </a:fld>
            <a:endParaRPr kumimoji="0" lang="en-US"/>
          </a:p>
        </p:txBody>
      </p:sp>
    </p:spTree>
    <p:extLst>
      <p:ext uri="{BB962C8B-B14F-4D97-AF65-F5344CB8AC3E}">
        <p14:creationId xmlns:p14="http://schemas.microsoft.com/office/powerpoint/2010/main" val="419569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A8E2-F741-30ED-AD10-680BE150A7B8}"/>
              </a:ext>
            </a:extLst>
          </p:cNvPr>
          <p:cNvSpPr>
            <a:spLocks noGrp="1"/>
          </p:cNvSpPr>
          <p:nvPr>
            <p:ph type="title"/>
          </p:nvPr>
        </p:nvSpPr>
        <p:spPr>
          <a:xfrm>
            <a:off x="733425" y="549592"/>
            <a:ext cx="7886700" cy="1167448"/>
          </a:xfrm>
        </p:spPr>
        <p:txBody>
          <a:bodyPr>
            <a:normAutofit/>
          </a:bodyPr>
          <a:lstStyle/>
          <a:p>
            <a:r>
              <a:rPr lang="en-US">
                <a:latin typeface="Arial"/>
                <a:cs typeface="Arial"/>
              </a:rPr>
              <a:t>Option: EI for Additional Year</a:t>
            </a:r>
            <a:endParaRPr lang="en-US">
              <a:cs typeface="Arial"/>
            </a:endParaRPr>
          </a:p>
        </p:txBody>
      </p:sp>
      <p:sp>
        <p:nvSpPr>
          <p:cNvPr id="3" name="Content Placeholder 2">
            <a:extLst>
              <a:ext uri="{FF2B5EF4-FFF2-40B4-BE49-F238E27FC236}">
                <a16:creationId xmlns:a16="http://schemas.microsoft.com/office/drawing/2014/main" id="{3F89B253-BFE3-9639-FF59-12227DF03435}"/>
              </a:ext>
            </a:extLst>
          </p:cNvPr>
          <p:cNvSpPr>
            <a:spLocks noGrp="1"/>
          </p:cNvSpPr>
          <p:nvPr>
            <p:ph idx="1"/>
          </p:nvPr>
        </p:nvSpPr>
        <p:spPr>
          <a:xfrm>
            <a:off x="734377" y="1700053"/>
            <a:ext cx="7886700" cy="3589338"/>
          </a:xfrm>
        </p:spPr>
        <p:txBody>
          <a:bodyPr vert="horz" lIns="91440" tIns="45720" rIns="91440" bIns="45720" rtlCol="0" anchor="t">
            <a:noAutofit/>
          </a:bodyPr>
          <a:lstStyle/>
          <a:p>
            <a:r>
              <a:rPr lang="en-US" sz="3200">
                <a:latin typeface="Arial"/>
                <a:cs typeface="Arial"/>
              </a:rPr>
              <a:t>If there are concerns about the child moving on to kindergarten, discuss them in the Transition Meeting.</a:t>
            </a:r>
          </a:p>
          <a:p>
            <a:r>
              <a:rPr lang="en-US" sz="3200">
                <a:latin typeface="Arial"/>
                <a:cs typeface="Arial"/>
              </a:rPr>
              <a:t>If decided to delay entering school-age programs, a child can continue to receive preschool early intervention services for one more year.</a:t>
            </a:r>
          </a:p>
        </p:txBody>
      </p:sp>
    </p:spTree>
    <p:extLst>
      <p:ext uri="{BB962C8B-B14F-4D97-AF65-F5344CB8AC3E}">
        <p14:creationId xmlns:p14="http://schemas.microsoft.com/office/powerpoint/2010/main" val="3239097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D822-2784-D748-768B-DA3E1ABA5D29}"/>
              </a:ext>
            </a:extLst>
          </p:cNvPr>
          <p:cNvSpPr>
            <a:spLocks noGrp="1"/>
          </p:cNvSpPr>
          <p:nvPr>
            <p:ph type="title"/>
          </p:nvPr>
        </p:nvSpPr>
        <p:spPr>
          <a:xfrm>
            <a:off x="838200" y="627211"/>
            <a:ext cx="7886700" cy="1958023"/>
          </a:xfrm>
        </p:spPr>
        <p:txBody>
          <a:bodyPr/>
          <a:lstStyle/>
          <a:p>
            <a:r>
              <a:rPr lang="en-US">
                <a:latin typeface="Arial"/>
                <a:cs typeface="Arial"/>
              </a:rPr>
              <a:t>Register for Kindergarten</a:t>
            </a:r>
            <a:endParaRPr lang="en-US"/>
          </a:p>
        </p:txBody>
      </p:sp>
      <p:sp>
        <p:nvSpPr>
          <p:cNvPr id="3" name="Content Placeholder 2">
            <a:extLst>
              <a:ext uri="{FF2B5EF4-FFF2-40B4-BE49-F238E27FC236}">
                <a16:creationId xmlns:a16="http://schemas.microsoft.com/office/drawing/2014/main" id="{74C9D066-0E9A-5BDC-FEA1-DF3D719D85D7}"/>
              </a:ext>
            </a:extLst>
          </p:cNvPr>
          <p:cNvSpPr>
            <a:spLocks noGrp="1"/>
          </p:cNvSpPr>
          <p:nvPr>
            <p:ph idx="1"/>
          </p:nvPr>
        </p:nvSpPr>
        <p:spPr>
          <a:xfrm>
            <a:off x="834390" y="2109628"/>
            <a:ext cx="7886700" cy="2503488"/>
          </a:xfrm>
        </p:spPr>
        <p:txBody>
          <a:bodyPr vert="horz" lIns="91440" tIns="45720" rIns="91440" bIns="45720" rtlCol="0" anchor="t">
            <a:normAutofit/>
          </a:bodyPr>
          <a:lstStyle/>
          <a:p>
            <a:r>
              <a:rPr lang="en-US" sz="3200">
                <a:latin typeface="Arial"/>
                <a:cs typeface="Arial"/>
              </a:rPr>
              <a:t>Dates and how to enroll will be discussed in the Transition Meeting</a:t>
            </a:r>
          </a:p>
          <a:p>
            <a:r>
              <a:rPr lang="en-US" sz="3200">
                <a:latin typeface="Arial"/>
                <a:cs typeface="Arial"/>
              </a:rPr>
              <a:t>NOTE: Attending the Transition Meeting is not registering for kindergarten. </a:t>
            </a:r>
            <a:endParaRPr lang="en-US" sz="3200">
              <a:cs typeface="Arial"/>
            </a:endParaRPr>
          </a:p>
        </p:txBody>
      </p:sp>
    </p:spTree>
    <p:extLst>
      <p:ext uri="{BB962C8B-B14F-4D97-AF65-F5344CB8AC3E}">
        <p14:creationId xmlns:p14="http://schemas.microsoft.com/office/powerpoint/2010/main" val="2408677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FDF4-2493-1480-59E5-623462353FC6}"/>
              </a:ext>
            </a:extLst>
          </p:cNvPr>
          <p:cNvSpPr>
            <a:spLocks noGrp="1"/>
          </p:cNvSpPr>
          <p:nvPr>
            <p:ph type="ctrTitle"/>
          </p:nvPr>
        </p:nvSpPr>
        <p:spPr/>
        <p:txBody>
          <a:bodyPr/>
          <a:lstStyle/>
          <a:p>
            <a:r>
              <a:rPr lang="en-US">
                <a:latin typeface="Arial"/>
                <a:cs typeface="Arial"/>
              </a:rPr>
              <a:t>Parent/Caregiver Role &amp; Rights</a:t>
            </a:r>
            <a:endParaRPr lang="en-US"/>
          </a:p>
        </p:txBody>
      </p:sp>
      <p:sp>
        <p:nvSpPr>
          <p:cNvPr id="3" name="Subtitle 2">
            <a:extLst>
              <a:ext uri="{FF2B5EF4-FFF2-40B4-BE49-F238E27FC236}">
                <a16:creationId xmlns:a16="http://schemas.microsoft.com/office/drawing/2014/main" id="{A7102692-1B4C-4A43-38F4-AEEBE5FA3A3C}"/>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You are the expert on your child</a:t>
            </a:r>
            <a:endParaRPr lang="en-US"/>
          </a:p>
        </p:txBody>
      </p:sp>
    </p:spTree>
    <p:extLst>
      <p:ext uri="{BB962C8B-B14F-4D97-AF65-F5344CB8AC3E}">
        <p14:creationId xmlns:p14="http://schemas.microsoft.com/office/powerpoint/2010/main" val="2545125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99FF-E544-104E-BC4F-58DCAFD22B84}"/>
              </a:ext>
            </a:extLst>
          </p:cNvPr>
          <p:cNvSpPr>
            <a:spLocks noGrp="1"/>
          </p:cNvSpPr>
          <p:nvPr>
            <p:ph type="title"/>
          </p:nvPr>
        </p:nvSpPr>
        <p:spPr>
          <a:xfrm>
            <a:off x="669832" y="437198"/>
            <a:ext cx="8783450" cy="1129347"/>
          </a:xfrm>
        </p:spPr>
        <p:txBody>
          <a:bodyPr>
            <a:noAutofit/>
          </a:bodyPr>
          <a:lstStyle/>
          <a:p>
            <a:r>
              <a:rPr lang="en-US" dirty="0">
                <a:latin typeface="Arial"/>
                <a:cs typeface="Arial"/>
              </a:rPr>
              <a:t>Six Tips for Helping Parents Advocate</a:t>
            </a:r>
            <a:endParaRPr lang="en-US" dirty="0">
              <a:cs typeface="Arial"/>
            </a:endParaRPr>
          </a:p>
        </p:txBody>
      </p:sp>
      <p:sp>
        <p:nvSpPr>
          <p:cNvPr id="3" name="Content Placeholder 2">
            <a:extLst>
              <a:ext uri="{FF2B5EF4-FFF2-40B4-BE49-F238E27FC236}">
                <a16:creationId xmlns:a16="http://schemas.microsoft.com/office/drawing/2014/main" id="{7513D8FC-CCB5-9450-FC88-E92A99DB0B27}"/>
              </a:ext>
            </a:extLst>
          </p:cNvPr>
          <p:cNvSpPr>
            <a:spLocks noGrp="1"/>
          </p:cNvSpPr>
          <p:nvPr>
            <p:ph idx="1"/>
          </p:nvPr>
        </p:nvSpPr>
        <p:spPr>
          <a:xfrm>
            <a:off x="669831" y="1883727"/>
            <a:ext cx="8285909" cy="4537075"/>
          </a:xfrm>
        </p:spPr>
        <p:txBody>
          <a:bodyPr vert="horz" lIns="91440" tIns="45720" rIns="91440" bIns="45720" rtlCol="0" anchor="t">
            <a:noAutofit/>
          </a:bodyPr>
          <a:lstStyle/>
          <a:p>
            <a:r>
              <a:rPr lang="en-US" sz="3200" dirty="0">
                <a:latin typeface="Arial"/>
                <a:cs typeface="Arial"/>
              </a:rPr>
              <a:t>Understand your child's disability</a:t>
            </a:r>
            <a:endParaRPr lang="en-US" sz="3200" dirty="0">
              <a:cs typeface="Arial" panose="020B0604020202020204" pitchFamily="34" charset="0"/>
            </a:endParaRPr>
          </a:p>
          <a:p>
            <a:r>
              <a:rPr lang="en-US" sz="3200" dirty="0">
                <a:latin typeface="Arial"/>
                <a:cs typeface="Arial"/>
              </a:rPr>
              <a:t>Know the key players (IEP &amp; school team)</a:t>
            </a:r>
            <a:endParaRPr lang="en-US" sz="3200" dirty="0">
              <a:cs typeface="Arial"/>
            </a:endParaRPr>
          </a:p>
          <a:p>
            <a:r>
              <a:rPr lang="en-US" sz="3200" dirty="0">
                <a:latin typeface="Arial"/>
                <a:cs typeface="Arial"/>
              </a:rPr>
              <a:t>Know your rights and responsibilities</a:t>
            </a:r>
            <a:endParaRPr lang="en-US" sz="3200" dirty="0">
              <a:cs typeface="Arial"/>
            </a:endParaRPr>
          </a:p>
          <a:p>
            <a:r>
              <a:rPr lang="en-US" sz="3200" dirty="0">
                <a:latin typeface="Arial"/>
                <a:cs typeface="Arial"/>
              </a:rPr>
              <a:t>Become well-organized (Keep all documents in one place)</a:t>
            </a:r>
            <a:endParaRPr lang="en-US" sz="3200" dirty="0">
              <a:cs typeface="Arial"/>
            </a:endParaRPr>
          </a:p>
          <a:p>
            <a:r>
              <a:rPr lang="en-US" sz="3200" dirty="0">
                <a:latin typeface="Arial"/>
                <a:cs typeface="Arial"/>
              </a:rPr>
              <a:t>Ask questions of the team</a:t>
            </a:r>
            <a:endParaRPr lang="en-US" sz="3200" dirty="0">
              <a:cs typeface="Arial"/>
            </a:endParaRPr>
          </a:p>
          <a:p>
            <a:r>
              <a:rPr lang="en-US" sz="3200" dirty="0">
                <a:latin typeface="Arial"/>
                <a:cs typeface="Arial"/>
              </a:rPr>
              <a:t>Know how to resolve disputes, if they arise</a:t>
            </a:r>
            <a:endParaRPr lang="en-US" sz="3200" dirty="0">
              <a:cs typeface="Arial"/>
            </a:endParaRPr>
          </a:p>
        </p:txBody>
      </p:sp>
    </p:spTree>
    <p:extLst>
      <p:ext uri="{BB962C8B-B14F-4D97-AF65-F5344CB8AC3E}">
        <p14:creationId xmlns:p14="http://schemas.microsoft.com/office/powerpoint/2010/main" val="1094371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BFA9-7B9B-DE12-ECB0-64CFF0C36F64}"/>
              </a:ext>
            </a:extLst>
          </p:cNvPr>
          <p:cNvSpPr>
            <a:spLocks noGrp="1"/>
          </p:cNvSpPr>
          <p:nvPr>
            <p:ph type="ctrTitle"/>
          </p:nvPr>
        </p:nvSpPr>
        <p:spPr/>
        <p:txBody>
          <a:bodyPr/>
          <a:lstStyle/>
          <a:p>
            <a:r>
              <a:rPr lang="en-US">
                <a:latin typeface="Arial"/>
                <a:cs typeface="Arial"/>
              </a:rPr>
              <a:t>Developing an IEP with Inclusion in Mind</a:t>
            </a:r>
            <a:endParaRPr lang="en-US"/>
          </a:p>
        </p:txBody>
      </p:sp>
      <p:sp>
        <p:nvSpPr>
          <p:cNvPr id="3" name="Subtitle 2">
            <a:extLst>
              <a:ext uri="{FF2B5EF4-FFF2-40B4-BE49-F238E27FC236}">
                <a16:creationId xmlns:a16="http://schemas.microsoft.com/office/drawing/2014/main" id="{D94043FD-F247-3086-24DA-FFDB2F5A337B}"/>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Encourage inclusive practices from the start!</a:t>
            </a:r>
            <a:endParaRPr lang="en-US">
              <a:cs typeface="Arial"/>
            </a:endParaRPr>
          </a:p>
        </p:txBody>
      </p:sp>
    </p:spTree>
    <p:extLst>
      <p:ext uri="{BB962C8B-B14F-4D97-AF65-F5344CB8AC3E}">
        <p14:creationId xmlns:p14="http://schemas.microsoft.com/office/powerpoint/2010/main" val="1672195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2A16-314A-DC6C-6CDE-EF29FFA31DBB}"/>
              </a:ext>
            </a:extLst>
          </p:cNvPr>
          <p:cNvSpPr>
            <a:spLocks noGrp="1"/>
          </p:cNvSpPr>
          <p:nvPr>
            <p:ph type="title"/>
          </p:nvPr>
        </p:nvSpPr>
        <p:spPr>
          <a:xfrm>
            <a:off x="628650" y="689909"/>
            <a:ext cx="7886700" cy="644525"/>
          </a:xfrm>
        </p:spPr>
        <p:txBody>
          <a:bodyPr>
            <a:normAutofit/>
          </a:bodyPr>
          <a:lstStyle/>
          <a:p>
            <a:r>
              <a:rPr lang="en-US" dirty="0"/>
              <a:t>Options for Kindergarten IEP</a:t>
            </a:r>
          </a:p>
        </p:txBody>
      </p:sp>
      <p:sp>
        <p:nvSpPr>
          <p:cNvPr id="3" name="Content Placeholder 2">
            <a:extLst>
              <a:ext uri="{FF2B5EF4-FFF2-40B4-BE49-F238E27FC236}">
                <a16:creationId xmlns:a16="http://schemas.microsoft.com/office/drawing/2014/main" id="{C8566172-D752-C485-1D60-982E240F1485}"/>
              </a:ext>
            </a:extLst>
          </p:cNvPr>
          <p:cNvSpPr>
            <a:spLocks noGrp="1"/>
          </p:cNvSpPr>
          <p:nvPr>
            <p:ph idx="1"/>
          </p:nvPr>
        </p:nvSpPr>
        <p:spPr>
          <a:xfrm>
            <a:off x="805889" y="1816754"/>
            <a:ext cx="7886700" cy="4351337"/>
          </a:xfrm>
        </p:spPr>
        <p:txBody>
          <a:bodyPr vert="horz" lIns="91440" tIns="45720" rIns="91440" bIns="45720" rtlCol="0" anchor="t">
            <a:normAutofit/>
          </a:bodyPr>
          <a:lstStyle/>
          <a:p>
            <a:r>
              <a:rPr lang="en-US" dirty="0"/>
              <a:t>Adopt the EI IEP (Looks great, no changes needed.)</a:t>
            </a:r>
          </a:p>
          <a:p>
            <a:r>
              <a:rPr lang="en-US" dirty="0"/>
              <a:t>Adopt the EI IEP with revisions (Looks good, some changes needed.)</a:t>
            </a:r>
          </a:p>
          <a:p>
            <a:r>
              <a:rPr lang="en-US" dirty="0"/>
              <a:t>Reevaluation (Full reevaluation may be needed based on misdiagnosis or new behaviors.)</a:t>
            </a:r>
          </a:p>
        </p:txBody>
      </p:sp>
    </p:spTree>
    <p:extLst>
      <p:ext uri="{BB962C8B-B14F-4D97-AF65-F5344CB8AC3E}">
        <p14:creationId xmlns:p14="http://schemas.microsoft.com/office/powerpoint/2010/main" val="2367149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B661-FF1B-7BF3-F639-61575C19E75C}"/>
              </a:ext>
            </a:extLst>
          </p:cNvPr>
          <p:cNvSpPr>
            <a:spLocks noGrp="1"/>
          </p:cNvSpPr>
          <p:nvPr>
            <p:ph type="title"/>
          </p:nvPr>
        </p:nvSpPr>
        <p:spPr>
          <a:xfrm>
            <a:off x="784780" y="535801"/>
            <a:ext cx="6036448" cy="643573"/>
          </a:xfrm>
        </p:spPr>
        <p:txBody>
          <a:bodyPr/>
          <a:lstStyle/>
          <a:p>
            <a:r>
              <a:rPr lang="en-US" dirty="0">
                <a:latin typeface="Arial"/>
                <a:cs typeface="Arial"/>
              </a:rPr>
              <a:t>Presuming Competence</a:t>
            </a:r>
            <a:endParaRPr lang="en-US" dirty="0"/>
          </a:p>
        </p:txBody>
      </p:sp>
      <p:pic>
        <p:nvPicPr>
          <p:cNvPr id="5" name="Picture 4" descr="A blackboard with white text that reads:: When we are not sure what students can llearn, presume competence and the abiliity to learn">
            <a:extLst>
              <a:ext uri="{FF2B5EF4-FFF2-40B4-BE49-F238E27FC236}">
                <a16:creationId xmlns:a16="http://schemas.microsoft.com/office/drawing/2014/main" id="{5A734EB1-079F-D365-84A7-A5A54E8A2D7D}"/>
              </a:ext>
            </a:extLst>
          </p:cNvPr>
          <p:cNvPicPr>
            <a:picLocks noChangeAspect="1"/>
          </p:cNvPicPr>
          <p:nvPr/>
        </p:nvPicPr>
        <p:blipFill>
          <a:blip r:embed="rId3"/>
          <a:stretch>
            <a:fillRect/>
          </a:stretch>
        </p:blipFill>
        <p:spPr>
          <a:xfrm>
            <a:off x="1594657" y="1612705"/>
            <a:ext cx="6258464" cy="4709494"/>
          </a:xfrm>
          <a:prstGeom prst="rect">
            <a:avLst/>
          </a:prstGeom>
        </p:spPr>
      </p:pic>
    </p:spTree>
    <p:extLst>
      <p:ext uri="{BB962C8B-B14F-4D97-AF65-F5344CB8AC3E}">
        <p14:creationId xmlns:p14="http://schemas.microsoft.com/office/powerpoint/2010/main" val="196388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6C29-4D85-1EE3-AA94-B152F2F1E490}"/>
              </a:ext>
            </a:extLst>
          </p:cNvPr>
          <p:cNvSpPr>
            <a:spLocks noGrp="1"/>
          </p:cNvSpPr>
          <p:nvPr>
            <p:ph type="title"/>
          </p:nvPr>
        </p:nvSpPr>
        <p:spPr>
          <a:xfrm>
            <a:off x="470647" y="297181"/>
            <a:ext cx="8673353" cy="644525"/>
          </a:xfrm>
        </p:spPr>
        <p:txBody>
          <a:bodyPr>
            <a:normAutofit/>
          </a:bodyPr>
          <a:lstStyle/>
          <a:p>
            <a:r>
              <a:rPr lang="en-US" dirty="0"/>
              <a:t>Shelley Moore's "5 Moore Minutes"</a:t>
            </a:r>
          </a:p>
        </p:txBody>
      </p:sp>
      <p:pic>
        <p:nvPicPr>
          <p:cNvPr id="7" name="Online Media 6" descr="The Importance of Presuming Competence">
            <a:hlinkClick r:id="" action="ppaction://media"/>
            <a:extLst>
              <a:ext uri="{FF2B5EF4-FFF2-40B4-BE49-F238E27FC236}">
                <a16:creationId xmlns:a16="http://schemas.microsoft.com/office/drawing/2014/main" id="{01F1AFF7-A6E0-5701-18C8-14BE53D496C7}"/>
              </a:ext>
            </a:extLst>
          </p:cNvPr>
          <p:cNvPicPr>
            <a:picLocks noRot="1" noChangeAspect="1"/>
          </p:cNvPicPr>
          <p:nvPr>
            <a:videoFile r:link="rId1"/>
          </p:nvPr>
        </p:nvPicPr>
        <p:blipFill>
          <a:blip r:embed="rId4"/>
          <a:stretch>
            <a:fillRect/>
          </a:stretch>
        </p:blipFill>
        <p:spPr>
          <a:xfrm>
            <a:off x="715522" y="1613647"/>
            <a:ext cx="7712955" cy="4357819"/>
          </a:xfrm>
          <a:prstGeom prst="rect">
            <a:avLst/>
          </a:prstGeom>
        </p:spPr>
      </p:pic>
    </p:spTree>
    <p:extLst>
      <p:ext uri="{BB962C8B-B14F-4D97-AF65-F5344CB8AC3E}">
        <p14:creationId xmlns:p14="http://schemas.microsoft.com/office/powerpoint/2010/main" val="363776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621D-5EF6-4EF3-C608-4BF2D16FB8DA}"/>
              </a:ext>
            </a:extLst>
          </p:cNvPr>
          <p:cNvSpPr>
            <a:spLocks noGrp="1"/>
          </p:cNvSpPr>
          <p:nvPr>
            <p:ph type="title"/>
          </p:nvPr>
        </p:nvSpPr>
        <p:spPr>
          <a:xfrm>
            <a:off x="642097" y="704476"/>
            <a:ext cx="7210985" cy="644525"/>
          </a:xfrm>
        </p:spPr>
        <p:txBody>
          <a:bodyPr>
            <a:noAutofit/>
          </a:bodyPr>
          <a:lstStyle/>
          <a:p>
            <a:r>
              <a:rPr lang="en-US" dirty="0"/>
              <a:t>Presuming Competence Looks and Sounds Like</a:t>
            </a:r>
          </a:p>
        </p:txBody>
      </p:sp>
      <p:sp>
        <p:nvSpPr>
          <p:cNvPr id="3" name="Content Placeholder 2">
            <a:extLst>
              <a:ext uri="{FF2B5EF4-FFF2-40B4-BE49-F238E27FC236}">
                <a16:creationId xmlns:a16="http://schemas.microsoft.com/office/drawing/2014/main" id="{816EABB9-C18B-F017-59E8-2E5FFFEC3216}"/>
              </a:ext>
            </a:extLst>
          </p:cNvPr>
          <p:cNvSpPr>
            <a:spLocks noGrp="1"/>
          </p:cNvSpPr>
          <p:nvPr>
            <p:ph idx="1"/>
          </p:nvPr>
        </p:nvSpPr>
        <p:spPr>
          <a:xfrm>
            <a:off x="752102" y="2152930"/>
            <a:ext cx="7886700" cy="4351337"/>
          </a:xfrm>
        </p:spPr>
        <p:txBody>
          <a:bodyPr vert="horz" lIns="91440" tIns="45720" rIns="91440" bIns="45720" rtlCol="0" anchor="t">
            <a:normAutofit/>
          </a:bodyPr>
          <a:lstStyle/>
          <a:p>
            <a:r>
              <a:rPr lang="en-US" dirty="0"/>
              <a:t>Focus on student abilities and needs.</a:t>
            </a:r>
          </a:p>
          <a:p>
            <a:r>
              <a:rPr lang="en-US" dirty="0"/>
              <a:t>Avoid language that classifies students on developmental or functional level.</a:t>
            </a:r>
          </a:p>
          <a:p>
            <a:r>
              <a:rPr lang="en-US" dirty="0"/>
              <a:t>Provide all students the opportunity to communicate about same topics as their non-disabled peers.</a:t>
            </a:r>
          </a:p>
          <a:p>
            <a:endParaRPr lang="en-US" dirty="0"/>
          </a:p>
        </p:txBody>
      </p:sp>
    </p:spTree>
    <p:extLst>
      <p:ext uri="{BB962C8B-B14F-4D97-AF65-F5344CB8AC3E}">
        <p14:creationId xmlns:p14="http://schemas.microsoft.com/office/powerpoint/2010/main" val="2009937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BAB15-6019-84A7-AF55-5B9AC8A75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6CEFA2-4589-CB95-EC7B-41753BEC6BD3}"/>
              </a:ext>
            </a:extLst>
          </p:cNvPr>
          <p:cNvSpPr>
            <a:spLocks noGrp="1"/>
          </p:cNvSpPr>
          <p:nvPr>
            <p:ph type="title"/>
          </p:nvPr>
        </p:nvSpPr>
        <p:spPr>
          <a:xfrm>
            <a:off x="521074" y="691030"/>
            <a:ext cx="7210985" cy="644525"/>
          </a:xfrm>
        </p:spPr>
        <p:txBody>
          <a:bodyPr>
            <a:noAutofit/>
          </a:bodyPr>
          <a:lstStyle/>
          <a:p>
            <a:r>
              <a:rPr lang="en-US" dirty="0"/>
              <a:t>Presuming Competence Looks and Sounds Like </a:t>
            </a:r>
            <a:r>
              <a:rPr lang="en-US" sz="2000" b="0" dirty="0">
                <a:solidFill>
                  <a:schemeClr val="bg1"/>
                </a:solidFill>
              </a:rPr>
              <a:t>cont’d</a:t>
            </a:r>
            <a:endParaRPr lang="en-US" dirty="0"/>
          </a:p>
        </p:txBody>
      </p:sp>
      <p:sp>
        <p:nvSpPr>
          <p:cNvPr id="3" name="Content Placeholder 2">
            <a:extLst>
              <a:ext uri="{FF2B5EF4-FFF2-40B4-BE49-F238E27FC236}">
                <a16:creationId xmlns:a16="http://schemas.microsoft.com/office/drawing/2014/main" id="{98EFEAA8-A59C-30F6-1D20-5E90991DB1E4}"/>
              </a:ext>
            </a:extLst>
          </p:cNvPr>
          <p:cNvSpPr>
            <a:spLocks noGrp="1"/>
          </p:cNvSpPr>
          <p:nvPr>
            <p:ph idx="1"/>
          </p:nvPr>
        </p:nvSpPr>
        <p:spPr>
          <a:xfrm>
            <a:off x="791808" y="2138362"/>
            <a:ext cx="7886700" cy="4351338"/>
          </a:xfrm>
        </p:spPr>
        <p:txBody>
          <a:bodyPr vert="horz" lIns="91440" tIns="45720" rIns="91440" bIns="45720" rtlCol="0" anchor="t">
            <a:normAutofit/>
          </a:bodyPr>
          <a:lstStyle/>
          <a:p>
            <a:r>
              <a:rPr lang="en-US" dirty="0"/>
              <a:t>Annual goals in IEPs reflect standards from the general education curriculum</a:t>
            </a:r>
          </a:p>
          <a:p>
            <a:r>
              <a:rPr lang="en-US" dirty="0"/>
              <a:t>Don’t predict certain students will never acquire certain knowledge or skills.</a:t>
            </a:r>
          </a:p>
          <a:p>
            <a:r>
              <a:rPr lang="en-US" dirty="0"/>
              <a:t>Use age-appropriate vocabulary, topics, and inflection when talking to students.</a:t>
            </a:r>
          </a:p>
          <a:p>
            <a:endParaRPr lang="en-US" dirty="0"/>
          </a:p>
        </p:txBody>
      </p:sp>
    </p:spTree>
    <p:extLst>
      <p:ext uri="{BB962C8B-B14F-4D97-AF65-F5344CB8AC3E}">
        <p14:creationId xmlns:p14="http://schemas.microsoft.com/office/powerpoint/2010/main" val="367745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584C92-F422-8FD6-F395-522112A8C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EFD2CD-FA2B-C6FF-CBEB-299192B049B8}"/>
              </a:ext>
            </a:extLst>
          </p:cNvPr>
          <p:cNvSpPr>
            <a:spLocks noGrp="1"/>
          </p:cNvSpPr>
          <p:nvPr>
            <p:ph type="title"/>
          </p:nvPr>
        </p:nvSpPr>
        <p:spPr>
          <a:xfrm>
            <a:off x="455179" y="3338922"/>
            <a:ext cx="7427180" cy="3009583"/>
          </a:xfrm>
        </p:spPr>
        <p:txBody>
          <a:bodyPr>
            <a:noAutofit/>
          </a:bodyPr>
          <a:lstStyle/>
          <a:p>
            <a:pPr>
              <a:tabLst>
                <a:tab pos="508000" algn="l"/>
              </a:tabLst>
            </a:pPr>
            <a:r>
              <a:rPr lang="en-US" sz="2800" b="0" dirty="0"/>
              <a:t>Families Reimaging Inclusive Lives (FRIL) project is funded by the Pennsylvania Developmental Disabilities Council (PADDC).</a:t>
            </a:r>
            <a:br>
              <a:rPr lang="en-US" sz="2800" b="0" dirty="0">
                <a:cs typeface="Arial"/>
              </a:rPr>
            </a:br>
            <a:endParaRPr lang="en-US" sz="2800" b="0" dirty="0"/>
          </a:p>
        </p:txBody>
      </p:sp>
    </p:spTree>
    <p:extLst>
      <p:ext uri="{BB962C8B-B14F-4D97-AF65-F5344CB8AC3E}">
        <p14:creationId xmlns:p14="http://schemas.microsoft.com/office/powerpoint/2010/main" val="3872704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5D936-F2EC-C997-C3F1-B470D168AF25}"/>
              </a:ext>
            </a:extLst>
          </p:cNvPr>
          <p:cNvSpPr>
            <a:spLocks noGrp="1"/>
          </p:cNvSpPr>
          <p:nvPr>
            <p:ph type="title"/>
          </p:nvPr>
        </p:nvSpPr>
        <p:spPr>
          <a:xfrm>
            <a:off x="628042" y="556797"/>
            <a:ext cx="7886700" cy="849518"/>
          </a:xfrm>
        </p:spPr>
        <p:txBody>
          <a:bodyPr>
            <a:noAutofit/>
          </a:bodyPr>
          <a:lstStyle/>
          <a:p>
            <a:r>
              <a:rPr lang="en-US" dirty="0">
                <a:latin typeface="Arial"/>
                <a:cs typeface="Arial"/>
              </a:rPr>
              <a:t>Least Restrictive Environment      (LRE)</a:t>
            </a:r>
            <a:endParaRPr lang="en-US" dirty="0">
              <a:cs typeface="Arial"/>
            </a:endParaRPr>
          </a:p>
        </p:txBody>
      </p:sp>
      <p:sp>
        <p:nvSpPr>
          <p:cNvPr id="3" name="Content Placeholder 2">
            <a:extLst>
              <a:ext uri="{FF2B5EF4-FFF2-40B4-BE49-F238E27FC236}">
                <a16:creationId xmlns:a16="http://schemas.microsoft.com/office/drawing/2014/main" id="{261184CE-0F91-5495-3866-6BBAE25F13E0}"/>
              </a:ext>
            </a:extLst>
          </p:cNvPr>
          <p:cNvSpPr>
            <a:spLocks noGrp="1"/>
          </p:cNvSpPr>
          <p:nvPr>
            <p:ph idx="1"/>
          </p:nvPr>
        </p:nvSpPr>
        <p:spPr>
          <a:xfrm>
            <a:off x="628042" y="1969709"/>
            <a:ext cx="7886700" cy="3877662"/>
          </a:xfrm>
        </p:spPr>
        <p:txBody>
          <a:bodyPr vert="horz" lIns="91440" tIns="45720" rIns="91440" bIns="45720" rtlCol="0" anchor="t">
            <a:normAutofit/>
          </a:bodyPr>
          <a:lstStyle/>
          <a:p>
            <a:pPr marL="457200" indent="-457200"/>
            <a:r>
              <a:rPr lang="en-US" dirty="0">
                <a:latin typeface="Arial"/>
                <a:cs typeface="Arial"/>
              </a:rPr>
              <a:t>All students with an IEP have the right to an education in the least restrictive environment.</a:t>
            </a:r>
            <a:endParaRPr lang="en-US" dirty="0">
              <a:cs typeface="Arial" panose="020B0604020202020204" pitchFamily="34" charset="0"/>
            </a:endParaRPr>
          </a:p>
          <a:p>
            <a:pPr marL="457200" indent="-457200"/>
            <a:r>
              <a:rPr lang="en-US" dirty="0">
                <a:latin typeface="Arial"/>
                <a:cs typeface="Arial"/>
              </a:rPr>
              <a:t>Meaning, they should be included in the general education curriculum and with their peers without disabilities as much as possible.</a:t>
            </a:r>
            <a:endParaRPr lang="en-US" dirty="0">
              <a:cs typeface="Arial" panose="020B0604020202020204" pitchFamily="34" charset="0"/>
            </a:endParaRPr>
          </a:p>
        </p:txBody>
      </p:sp>
    </p:spTree>
    <p:extLst>
      <p:ext uri="{BB962C8B-B14F-4D97-AF65-F5344CB8AC3E}">
        <p14:creationId xmlns:p14="http://schemas.microsoft.com/office/powerpoint/2010/main" val="3545268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AFA3-347B-5C23-97D1-3D4ABB0A3B4B}"/>
              </a:ext>
            </a:extLst>
          </p:cNvPr>
          <p:cNvSpPr>
            <a:spLocks noGrp="1"/>
          </p:cNvSpPr>
          <p:nvPr>
            <p:ph type="title"/>
          </p:nvPr>
        </p:nvSpPr>
        <p:spPr>
          <a:xfrm>
            <a:off x="914400" y="368617"/>
            <a:ext cx="7886700" cy="643573"/>
          </a:xfrm>
        </p:spPr>
        <p:txBody>
          <a:bodyPr/>
          <a:lstStyle/>
          <a:p>
            <a:r>
              <a:rPr lang="en-US" dirty="0"/>
              <a:t>Why is this important?</a:t>
            </a:r>
          </a:p>
        </p:txBody>
      </p:sp>
      <p:sp>
        <p:nvSpPr>
          <p:cNvPr id="3" name="Content Placeholder 2">
            <a:extLst>
              <a:ext uri="{FF2B5EF4-FFF2-40B4-BE49-F238E27FC236}">
                <a16:creationId xmlns:a16="http://schemas.microsoft.com/office/drawing/2014/main" id="{1C37FA8E-2F18-9DC0-DD8D-EB6FE376EC33}"/>
              </a:ext>
            </a:extLst>
          </p:cNvPr>
          <p:cNvSpPr>
            <a:spLocks noGrp="1"/>
          </p:cNvSpPr>
          <p:nvPr>
            <p:ph idx="1"/>
          </p:nvPr>
        </p:nvSpPr>
        <p:spPr>
          <a:xfrm>
            <a:off x="872490" y="1319053"/>
            <a:ext cx="7886700" cy="4351338"/>
          </a:xfrm>
        </p:spPr>
        <p:txBody>
          <a:bodyPr vert="horz" lIns="91440" tIns="45720" rIns="91440" bIns="45720" rtlCol="0" anchor="t">
            <a:normAutofit/>
          </a:bodyPr>
          <a:lstStyle/>
          <a:p>
            <a:pPr marL="0" indent="0">
              <a:buNone/>
            </a:pPr>
            <a:r>
              <a:rPr lang="en-US" dirty="0"/>
              <a:t>Research shows that:</a:t>
            </a:r>
          </a:p>
          <a:p>
            <a:r>
              <a:rPr lang="en-US" dirty="0"/>
              <a:t>The child with a disability</a:t>
            </a:r>
          </a:p>
          <a:p>
            <a:r>
              <a:rPr lang="en-US" dirty="0"/>
              <a:t>The child with a disability's peers or classmates</a:t>
            </a:r>
          </a:p>
          <a:p>
            <a:r>
              <a:rPr lang="en-US" dirty="0"/>
              <a:t>The classroom teacher</a:t>
            </a:r>
          </a:p>
          <a:p>
            <a:r>
              <a:rPr lang="en-US" dirty="0"/>
              <a:t>The family</a:t>
            </a:r>
          </a:p>
          <a:p>
            <a:pPr lvl="1"/>
            <a:r>
              <a:rPr lang="en-US" dirty="0"/>
              <a:t>ALL benefit from the inclusion of students with disabilities</a:t>
            </a:r>
          </a:p>
          <a:p>
            <a:pPr lvl="1"/>
            <a:endParaRPr lang="en-US" dirty="0"/>
          </a:p>
        </p:txBody>
      </p:sp>
    </p:spTree>
    <p:extLst>
      <p:ext uri="{BB962C8B-B14F-4D97-AF65-F5344CB8AC3E}">
        <p14:creationId xmlns:p14="http://schemas.microsoft.com/office/powerpoint/2010/main" val="3343494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4 circle diagrams to illustrate 4 terms:&#10;1. Exclusion- a circle outline with small same blue circles inside in and a bunch of mulitcolored circles outside&#10;2.Integration- a circle outline small same blue circles inside it along with a small group with of multicolored  circles inside their own little circle outline&#10;3.Segregation-a circle outline with small same blue circles inside it ; outide of that larger cirlcle outline is a small group of multicolored circles inside their own little circle outline&#10;4. Inclusion- circle outine with small blue and multicolored circles interspersed together&#10;&#10;">
            <a:extLst>
              <a:ext uri="{FF2B5EF4-FFF2-40B4-BE49-F238E27FC236}">
                <a16:creationId xmlns:a16="http://schemas.microsoft.com/office/drawing/2014/main" id="{DB695AA2-F80C-5490-2F34-81F976B088A1}"/>
              </a:ext>
            </a:extLst>
          </p:cNvPr>
          <p:cNvPicPr>
            <a:picLocks noGrp="1" noChangeAspect="1"/>
          </p:cNvPicPr>
          <p:nvPr>
            <p:ph idx="1"/>
          </p:nvPr>
        </p:nvPicPr>
        <p:blipFill>
          <a:blip r:embed="rId3"/>
          <a:stretch>
            <a:fillRect/>
          </a:stretch>
        </p:blipFill>
        <p:spPr>
          <a:xfrm>
            <a:off x="347241" y="980488"/>
            <a:ext cx="8014789" cy="5877512"/>
          </a:xfrm>
          <a:prstGeom prst="rect">
            <a:avLst/>
          </a:prstGeom>
        </p:spPr>
      </p:pic>
      <p:sp>
        <p:nvSpPr>
          <p:cNvPr id="2" name="Title 1">
            <a:extLst>
              <a:ext uri="{FF2B5EF4-FFF2-40B4-BE49-F238E27FC236}">
                <a16:creationId xmlns:a16="http://schemas.microsoft.com/office/drawing/2014/main" id="{7B57A89D-8D2B-0AE8-A13C-A8F469F3E4B4}"/>
              </a:ext>
            </a:extLst>
          </p:cNvPr>
          <p:cNvSpPr>
            <a:spLocks noGrp="1"/>
          </p:cNvSpPr>
          <p:nvPr>
            <p:ph type="title"/>
          </p:nvPr>
        </p:nvSpPr>
        <p:spPr>
          <a:xfrm>
            <a:off x="648184" y="-291140"/>
            <a:ext cx="9225021" cy="1946320"/>
          </a:xfrm>
        </p:spPr>
        <p:txBody>
          <a:bodyPr>
            <a:normAutofit/>
          </a:bodyPr>
          <a:lstStyle/>
          <a:p>
            <a:r>
              <a:rPr lang="en-US" sz="2800" dirty="0"/>
              <a:t>Exclusion. Integration. Segregation. Inclusion</a:t>
            </a:r>
          </a:p>
        </p:txBody>
      </p:sp>
    </p:spTree>
    <p:extLst>
      <p:ext uri="{BB962C8B-B14F-4D97-AF65-F5344CB8AC3E}">
        <p14:creationId xmlns:p14="http://schemas.microsoft.com/office/powerpoint/2010/main" val="4010148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0910-6A10-015E-4FB4-8EB06243B19C}"/>
              </a:ext>
            </a:extLst>
          </p:cNvPr>
          <p:cNvSpPr>
            <a:spLocks noGrp="1"/>
          </p:cNvSpPr>
          <p:nvPr>
            <p:ph type="ctrTitle"/>
          </p:nvPr>
        </p:nvSpPr>
        <p:spPr/>
        <p:txBody>
          <a:bodyPr/>
          <a:lstStyle/>
          <a:p>
            <a:r>
              <a:rPr lang="en-US">
                <a:latin typeface="Arial"/>
                <a:cs typeface="Arial"/>
              </a:rPr>
              <a:t>Transition Strategies</a:t>
            </a:r>
            <a:endParaRPr lang="en-US"/>
          </a:p>
        </p:txBody>
      </p:sp>
      <p:sp>
        <p:nvSpPr>
          <p:cNvPr id="3" name="Subtitle 2">
            <a:extLst>
              <a:ext uri="{FF2B5EF4-FFF2-40B4-BE49-F238E27FC236}">
                <a16:creationId xmlns:a16="http://schemas.microsoft.com/office/drawing/2014/main" id="{3336188C-F846-BA10-80C7-B5B026AC9517}"/>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Help prepare your child for the next steps</a:t>
            </a:r>
            <a:endParaRPr lang="en-US">
              <a:cs typeface="Arial"/>
            </a:endParaRPr>
          </a:p>
        </p:txBody>
      </p:sp>
    </p:spTree>
    <p:extLst>
      <p:ext uri="{BB962C8B-B14F-4D97-AF65-F5344CB8AC3E}">
        <p14:creationId xmlns:p14="http://schemas.microsoft.com/office/powerpoint/2010/main" val="194797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F1518-8AF0-B063-77EE-53F8BD8EDA55}"/>
              </a:ext>
            </a:extLst>
          </p:cNvPr>
          <p:cNvSpPr>
            <a:spLocks noGrp="1"/>
          </p:cNvSpPr>
          <p:nvPr>
            <p:ph type="title"/>
          </p:nvPr>
        </p:nvSpPr>
        <p:spPr/>
        <p:txBody>
          <a:bodyPr/>
          <a:lstStyle/>
          <a:p>
            <a:r>
              <a:rPr lang="en-US">
                <a:latin typeface="Arial"/>
                <a:cs typeface="Arial"/>
              </a:rPr>
              <a:t>Visit the New School</a:t>
            </a:r>
            <a:endParaRPr lang="en-US"/>
          </a:p>
        </p:txBody>
      </p:sp>
      <p:sp>
        <p:nvSpPr>
          <p:cNvPr id="3" name="Content Placeholder 2">
            <a:extLst>
              <a:ext uri="{FF2B5EF4-FFF2-40B4-BE49-F238E27FC236}">
                <a16:creationId xmlns:a16="http://schemas.microsoft.com/office/drawing/2014/main" id="{E736B227-FAA4-7ED3-06A4-2183F286FAC3}"/>
              </a:ext>
            </a:extLst>
          </p:cNvPr>
          <p:cNvSpPr>
            <a:spLocks noGrp="1"/>
          </p:cNvSpPr>
          <p:nvPr>
            <p:ph idx="1"/>
          </p:nvPr>
        </p:nvSpPr>
        <p:spPr/>
        <p:txBody>
          <a:bodyPr vert="horz" lIns="91440" tIns="45720" rIns="91440" bIns="45720" rtlCol="0" anchor="t">
            <a:normAutofit/>
          </a:bodyPr>
          <a:lstStyle/>
          <a:p>
            <a:r>
              <a:rPr lang="en-US" dirty="0">
                <a:latin typeface="Arial"/>
                <a:cs typeface="Arial"/>
              </a:rPr>
              <a:t>Schedule visiting days so you and your child can become familiarized and to identify needs for support</a:t>
            </a:r>
          </a:p>
          <a:p>
            <a:r>
              <a:rPr lang="en-US" dirty="0">
                <a:latin typeface="Arial"/>
                <a:cs typeface="Arial"/>
              </a:rPr>
              <a:t>Communicate concerns to new school staff and IEP team</a:t>
            </a:r>
          </a:p>
          <a:p>
            <a:r>
              <a:rPr lang="en-US" dirty="0">
                <a:latin typeface="Arial"/>
                <a:cs typeface="Arial"/>
              </a:rPr>
              <a:t>Introduce your child and share their strengths</a:t>
            </a:r>
          </a:p>
          <a:p>
            <a:r>
              <a:rPr lang="en-US" dirty="0">
                <a:latin typeface="Arial"/>
                <a:cs typeface="Arial"/>
              </a:rPr>
              <a:t>Focus on the positives</a:t>
            </a:r>
          </a:p>
        </p:txBody>
      </p:sp>
    </p:spTree>
    <p:extLst>
      <p:ext uri="{BB962C8B-B14F-4D97-AF65-F5344CB8AC3E}">
        <p14:creationId xmlns:p14="http://schemas.microsoft.com/office/powerpoint/2010/main" val="2310438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B2346-2E07-6193-3129-BEB083F1D79B}"/>
              </a:ext>
            </a:extLst>
          </p:cNvPr>
          <p:cNvSpPr>
            <a:spLocks noGrp="1"/>
          </p:cNvSpPr>
          <p:nvPr>
            <p:ph type="title"/>
          </p:nvPr>
        </p:nvSpPr>
        <p:spPr>
          <a:xfrm>
            <a:off x="914400" y="502771"/>
            <a:ext cx="6858000" cy="644525"/>
          </a:xfrm>
        </p:spPr>
        <p:txBody>
          <a:bodyPr>
            <a:normAutofit fontScale="90000"/>
          </a:bodyPr>
          <a:lstStyle/>
          <a:p>
            <a:r>
              <a:rPr lang="en-US" dirty="0"/>
              <a:t>Introducing your Child: Student Snapshot</a:t>
            </a:r>
          </a:p>
        </p:txBody>
      </p:sp>
      <p:sp>
        <p:nvSpPr>
          <p:cNvPr id="3" name="Content Placeholder 2">
            <a:extLst>
              <a:ext uri="{FF2B5EF4-FFF2-40B4-BE49-F238E27FC236}">
                <a16:creationId xmlns:a16="http://schemas.microsoft.com/office/drawing/2014/main" id="{F95CC50A-2F32-74A1-7AB8-15785C88DE07}"/>
              </a:ext>
            </a:extLst>
          </p:cNvPr>
          <p:cNvSpPr>
            <a:spLocks noGrp="1"/>
          </p:cNvSpPr>
          <p:nvPr>
            <p:ph idx="1"/>
          </p:nvPr>
        </p:nvSpPr>
        <p:spPr>
          <a:xfrm>
            <a:off x="914400" y="1664139"/>
            <a:ext cx="7886700" cy="4351337"/>
          </a:xfrm>
        </p:spPr>
        <p:txBody>
          <a:bodyPr vert="horz" lIns="91440" tIns="45720" rIns="91440" bIns="45720" rtlCol="0" anchor="t">
            <a:normAutofit/>
          </a:bodyPr>
          <a:lstStyle/>
          <a:p>
            <a:r>
              <a:rPr lang="en-US" dirty="0"/>
              <a:t>Create a one-page document to easily and succinctly communicate information about your child to school staff.</a:t>
            </a:r>
          </a:p>
          <a:p>
            <a:r>
              <a:rPr lang="en-US" dirty="0"/>
              <a:t>Ideas of what to include:</a:t>
            </a:r>
          </a:p>
          <a:p>
            <a:pPr lvl="1"/>
            <a:r>
              <a:rPr lang="en-US" dirty="0"/>
              <a:t>Current photo</a:t>
            </a:r>
          </a:p>
          <a:p>
            <a:pPr lvl="1"/>
            <a:r>
              <a:rPr lang="en-US" dirty="0"/>
              <a:t>Likes/dislikes</a:t>
            </a:r>
          </a:p>
          <a:p>
            <a:pPr lvl="1"/>
            <a:r>
              <a:rPr lang="en-US" dirty="0"/>
              <a:t>Strengths/challenges</a:t>
            </a:r>
          </a:p>
          <a:p>
            <a:pPr lvl="1"/>
            <a:r>
              <a:rPr lang="en-US" dirty="0"/>
              <a:t>Motivated by/discouraged by</a:t>
            </a:r>
          </a:p>
          <a:p>
            <a:pPr lvl="1"/>
            <a:r>
              <a:rPr lang="en-US" dirty="0"/>
              <a:t>And anything else you and your child think is important for staff to know!</a:t>
            </a:r>
          </a:p>
        </p:txBody>
      </p:sp>
    </p:spTree>
    <p:extLst>
      <p:ext uri="{BB962C8B-B14F-4D97-AF65-F5344CB8AC3E}">
        <p14:creationId xmlns:p14="http://schemas.microsoft.com/office/powerpoint/2010/main" val="2721417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24C1-EDBB-8D2F-DBB9-E9757EF2D539}"/>
              </a:ext>
            </a:extLst>
          </p:cNvPr>
          <p:cNvSpPr>
            <a:spLocks noGrp="1"/>
          </p:cNvSpPr>
          <p:nvPr>
            <p:ph type="title"/>
          </p:nvPr>
        </p:nvSpPr>
        <p:spPr>
          <a:xfrm>
            <a:off x="521074" y="403939"/>
            <a:ext cx="7886700" cy="644525"/>
          </a:xfrm>
        </p:spPr>
        <p:txBody>
          <a:bodyPr>
            <a:normAutofit/>
          </a:bodyPr>
          <a:lstStyle/>
          <a:p>
            <a:r>
              <a:rPr lang="en-US" dirty="0"/>
              <a:t>Introducing Joe Smith</a:t>
            </a:r>
          </a:p>
        </p:txBody>
      </p:sp>
      <p:sp>
        <p:nvSpPr>
          <p:cNvPr id="4" name="Content Placeholder 3">
            <a:extLst>
              <a:ext uri="{FF2B5EF4-FFF2-40B4-BE49-F238E27FC236}">
                <a16:creationId xmlns:a16="http://schemas.microsoft.com/office/drawing/2014/main" id="{602AE9B1-9DF7-BA6A-B4AC-E3D2364087B3}"/>
              </a:ext>
            </a:extLst>
          </p:cNvPr>
          <p:cNvSpPr>
            <a:spLocks noGrp="1"/>
          </p:cNvSpPr>
          <p:nvPr>
            <p:ph idx="1"/>
          </p:nvPr>
        </p:nvSpPr>
        <p:spPr>
          <a:xfrm>
            <a:off x="423115" y="1253331"/>
            <a:ext cx="6730720" cy="4351337"/>
          </a:xfrm>
        </p:spPr>
        <p:txBody>
          <a:bodyPr>
            <a:noAutofit/>
          </a:bodyPr>
          <a:lstStyle/>
          <a:p>
            <a:pPr marL="0" indent="0">
              <a:buNone/>
            </a:pPr>
            <a:r>
              <a:rPr lang="en-US" sz="2800" b="1" dirty="0"/>
              <a:t>Joe Smith at a Glance </a:t>
            </a:r>
          </a:p>
          <a:p>
            <a:r>
              <a:rPr lang="en-US" sz="2400" dirty="0"/>
              <a:t>Current Interests</a:t>
            </a:r>
            <a:r>
              <a:rPr lang="en-US" sz="2400" b="1" dirty="0"/>
              <a:t>: </a:t>
            </a:r>
            <a:r>
              <a:rPr lang="en-US" sz="2400" dirty="0" err="1"/>
              <a:t>Spongebob</a:t>
            </a:r>
            <a:r>
              <a:rPr lang="en-US" sz="2400" dirty="0"/>
              <a:t> </a:t>
            </a:r>
            <a:r>
              <a:rPr lang="en-US" sz="2400" dirty="0" err="1"/>
              <a:t>Squarepants</a:t>
            </a:r>
            <a:r>
              <a:rPr lang="en-US" sz="2400" dirty="0"/>
              <a:t>@, playing the drums, Twins' baseball </a:t>
            </a:r>
          </a:p>
          <a:p>
            <a:r>
              <a:rPr lang="en-US" sz="2400" dirty="0"/>
              <a:t>Likes: Computers, electronics, art and media materials </a:t>
            </a:r>
          </a:p>
          <a:p>
            <a:r>
              <a:rPr lang="en-US" sz="2400" dirty="0"/>
              <a:t>Dislikes: noisy environments, touching or tasting unfamiliar foods </a:t>
            </a:r>
          </a:p>
          <a:p>
            <a:r>
              <a:rPr lang="en-US" sz="2400" dirty="0"/>
              <a:t>Motivated by: Coaching style: setting and reaching goals, "high </a:t>
            </a:r>
            <a:r>
              <a:rPr lang="en-US" sz="2400" dirty="0" err="1"/>
              <a:t>fiveS</a:t>
            </a:r>
            <a:r>
              <a:rPr lang="en-US" sz="2400" dirty="0"/>
              <a:t>:' humor (good-natured teasing); social interaction; grades and awards </a:t>
            </a:r>
          </a:p>
          <a:p>
            <a:r>
              <a:rPr lang="en-US" sz="2400" dirty="0"/>
              <a:t>Turned off or discouraged by: Stern or angry responses, being singled out publicly</a:t>
            </a:r>
          </a:p>
          <a:p>
            <a:endParaRPr lang="en-US" sz="2800" dirty="0"/>
          </a:p>
        </p:txBody>
      </p:sp>
      <p:pic>
        <p:nvPicPr>
          <p:cNvPr id="6" name="Picture 5" descr="Joe Smith. young boy smilng and holding up a medal he wears aroundhis neck">
            <a:extLst>
              <a:ext uri="{FF2B5EF4-FFF2-40B4-BE49-F238E27FC236}">
                <a16:creationId xmlns:a16="http://schemas.microsoft.com/office/drawing/2014/main" id="{4C518922-1BC3-997B-5315-4FAB4B595D8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959600" y="199072"/>
            <a:ext cx="2184400" cy="2501901"/>
          </a:xfrm>
          <a:prstGeom prst="rect">
            <a:avLst/>
          </a:prstGeom>
        </p:spPr>
      </p:pic>
    </p:spTree>
    <p:extLst>
      <p:ext uri="{BB962C8B-B14F-4D97-AF65-F5344CB8AC3E}">
        <p14:creationId xmlns:p14="http://schemas.microsoft.com/office/powerpoint/2010/main" val="2512141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90083-F964-FAA5-AF36-C4870ED94C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E557A-3058-016F-4777-6B5EDA1A3987}"/>
              </a:ext>
            </a:extLst>
          </p:cNvPr>
          <p:cNvSpPr>
            <a:spLocks noGrp="1"/>
          </p:cNvSpPr>
          <p:nvPr>
            <p:ph type="title"/>
          </p:nvPr>
        </p:nvSpPr>
        <p:spPr>
          <a:xfrm>
            <a:off x="484094" y="327958"/>
            <a:ext cx="7886700" cy="644525"/>
          </a:xfrm>
        </p:spPr>
        <p:txBody>
          <a:bodyPr>
            <a:normAutofit/>
          </a:bodyPr>
          <a:lstStyle/>
          <a:p>
            <a:r>
              <a:rPr lang="en-US" dirty="0"/>
              <a:t>Introducing Joe Smith </a:t>
            </a:r>
            <a:r>
              <a:rPr lang="en-US" dirty="0">
                <a:solidFill>
                  <a:schemeClr val="bg1"/>
                </a:solidFill>
              </a:rPr>
              <a:t>11</a:t>
            </a:r>
          </a:p>
        </p:txBody>
      </p:sp>
      <p:sp>
        <p:nvSpPr>
          <p:cNvPr id="4" name="Content Placeholder 3">
            <a:extLst>
              <a:ext uri="{FF2B5EF4-FFF2-40B4-BE49-F238E27FC236}">
                <a16:creationId xmlns:a16="http://schemas.microsoft.com/office/drawing/2014/main" id="{315C1865-FC8E-770C-2DBD-A9C5E5313BFD}"/>
              </a:ext>
            </a:extLst>
          </p:cNvPr>
          <p:cNvSpPr>
            <a:spLocks noGrp="1"/>
          </p:cNvSpPr>
          <p:nvPr>
            <p:ph idx="1"/>
          </p:nvPr>
        </p:nvSpPr>
        <p:spPr>
          <a:xfrm>
            <a:off x="484094" y="1106954"/>
            <a:ext cx="7506821" cy="4351337"/>
          </a:xfrm>
        </p:spPr>
        <p:txBody>
          <a:bodyPr>
            <a:noAutofit/>
          </a:bodyPr>
          <a:lstStyle/>
          <a:p>
            <a:pPr marL="0" indent="0">
              <a:buNone/>
            </a:pPr>
            <a:r>
              <a:rPr lang="en-US" sz="2400" b="1" dirty="0"/>
              <a:t>Joe's Strengths to Build Upon</a:t>
            </a:r>
          </a:p>
          <a:p>
            <a:r>
              <a:rPr lang="en-US" sz="2400" dirty="0"/>
              <a:t>Good auditory memory; learns best by listening</a:t>
            </a:r>
          </a:p>
          <a:p>
            <a:r>
              <a:rPr lang="en-US" sz="2400" dirty="0"/>
              <a:t>Musical: rhythm, rhyme and melodies reinforce learning</a:t>
            </a:r>
          </a:p>
          <a:p>
            <a:r>
              <a:rPr lang="en-US" sz="2400" dirty="0"/>
              <a:t>Cooperative: works well in teams or small groups</a:t>
            </a:r>
          </a:p>
          <a:p>
            <a:r>
              <a:rPr lang="en-US" sz="2400" dirty="0"/>
              <a:t>Understands limits</a:t>
            </a:r>
            <a:r>
              <a:rPr lang="en-US" sz="2400" b="1" dirty="0"/>
              <a:t>: </a:t>
            </a:r>
            <a:r>
              <a:rPr lang="en-US" sz="2400" dirty="0"/>
              <a:t>able to follow rules</a:t>
            </a:r>
          </a:p>
          <a:p>
            <a:r>
              <a:rPr lang="en-US" sz="2400" dirty="0"/>
              <a:t>Uses laptop computer independently</a:t>
            </a:r>
          </a:p>
          <a:p>
            <a:r>
              <a:rPr lang="en-US" sz="2400" dirty="0"/>
              <a:t>Supportive and involved family</a:t>
            </a:r>
          </a:p>
          <a:p>
            <a:endParaRPr lang="en-US" sz="2800" dirty="0"/>
          </a:p>
        </p:txBody>
      </p:sp>
    </p:spTree>
    <p:extLst>
      <p:ext uri="{BB962C8B-B14F-4D97-AF65-F5344CB8AC3E}">
        <p14:creationId xmlns:p14="http://schemas.microsoft.com/office/powerpoint/2010/main" val="2899843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24C1-EDBB-8D2F-DBB9-E9757EF2D539}"/>
              </a:ext>
            </a:extLst>
          </p:cNvPr>
          <p:cNvSpPr>
            <a:spLocks noGrp="1"/>
          </p:cNvSpPr>
          <p:nvPr>
            <p:ph type="title"/>
          </p:nvPr>
        </p:nvSpPr>
        <p:spPr>
          <a:xfrm>
            <a:off x="628650" y="381747"/>
            <a:ext cx="7886700" cy="644525"/>
          </a:xfrm>
        </p:spPr>
        <p:txBody>
          <a:bodyPr/>
          <a:lstStyle/>
          <a:p>
            <a:r>
              <a:rPr lang="en-US" dirty="0"/>
              <a:t>Introducing Joe Smith </a:t>
            </a:r>
            <a:r>
              <a:rPr lang="en-US" dirty="0">
                <a:solidFill>
                  <a:schemeClr val="bg1"/>
                </a:solidFill>
              </a:rPr>
              <a:t>2</a:t>
            </a:r>
            <a:endParaRPr lang="en-US" sz="2000" dirty="0">
              <a:solidFill>
                <a:schemeClr val="bg1"/>
              </a:solidFill>
            </a:endParaRPr>
          </a:p>
        </p:txBody>
      </p:sp>
      <p:sp>
        <p:nvSpPr>
          <p:cNvPr id="4" name="Content Placeholder 3">
            <a:extLst>
              <a:ext uri="{FF2B5EF4-FFF2-40B4-BE49-F238E27FC236}">
                <a16:creationId xmlns:a16="http://schemas.microsoft.com/office/drawing/2014/main" id="{602AE9B1-9DF7-BA6A-B4AC-E3D2364087B3}"/>
              </a:ext>
            </a:extLst>
          </p:cNvPr>
          <p:cNvSpPr>
            <a:spLocks noGrp="1"/>
          </p:cNvSpPr>
          <p:nvPr>
            <p:ph idx="1"/>
          </p:nvPr>
        </p:nvSpPr>
        <p:spPr>
          <a:xfrm>
            <a:off x="442072" y="1253331"/>
            <a:ext cx="8259856" cy="4351337"/>
          </a:xfrm>
        </p:spPr>
        <p:txBody>
          <a:bodyPr>
            <a:noAutofit/>
          </a:bodyPr>
          <a:lstStyle/>
          <a:p>
            <a:pPr marL="0" indent="0">
              <a:buNone/>
            </a:pPr>
            <a:r>
              <a:rPr lang="en-US" sz="2800" b="1" dirty="0"/>
              <a:t>Joe's Challenges and Ways to Address Them</a:t>
            </a:r>
          </a:p>
          <a:p>
            <a:r>
              <a:rPr lang="en-US" sz="2400" dirty="0"/>
              <a:t>No hearing in left ear: Speakers need to sit, stand, and walk on his right side.</a:t>
            </a:r>
          </a:p>
          <a:p>
            <a:r>
              <a:rPr lang="en-US" sz="2400" dirty="0"/>
              <a:t>Younger developmental age: Close adult supervision needed for vulnerability and safety, especially during unstructured times like recess, lunch , and hall passing times</a:t>
            </a:r>
          </a:p>
          <a:p>
            <a:r>
              <a:rPr lang="en-US" sz="2400" dirty="0"/>
              <a:t>Poor fine motor skills</a:t>
            </a:r>
            <a:r>
              <a:rPr lang="en-US" sz="2400" b="1" dirty="0"/>
              <a:t>: </a:t>
            </a:r>
            <a:r>
              <a:rPr lang="en-US" sz="2400" dirty="0"/>
              <a:t>needs extra time, adapted materials, and some personal assistance for writing or drawing and self-help activities.</a:t>
            </a:r>
          </a:p>
          <a:p>
            <a:r>
              <a:rPr lang="en-US" sz="2400" dirty="0"/>
              <a:t>Poor large muscle coordination and balance: Needs extra time and more space going up and down stairs and moving through halls</a:t>
            </a:r>
          </a:p>
          <a:p>
            <a:endParaRPr lang="en-US" sz="2800" dirty="0"/>
          </a:p>
        </p:txBody>
      </p:sp>
    </p:spTree>
    <p:extLst>
      <p:ext uri="{BB962C8B-B14F-4D97-AF65-F5344CB8AC3E}">
        <p14:creationId xmlns:p14="http://schemas.microsoft.com/office/powerpoint/2010/main" val="1342008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92279-CCFE-D476-735A-2B702B640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FFAB3-D0B8-B936-7774-3314E0ED6380}"/>
              </a:ext>
            </a:extLst>
          </p:cNvPr>
          <p:cNvSpPr>
            <a:spLocks noGrp="1"/>
          </p:cNvSpPr>
          <p:nvPr>
            <p:ph type="title"/>
          </p:nvPr>
        </p:nvSpPr>
        <p:spPr>
          <a:xfrm>
            <a:off x="628650" y="381747"/>
            <a:ext cx="7886700" cy="644525"/>
          </a:xfrm>
        </p:spPr>
        <p:txBody>
          <a:bodyPr/>
          <a:lstStyle/>
          <a:p>
            <a:r>
              <a:rPr lang="en-US" dirty="0"/>
              <a:t>Introducing Joe Smith</a:t>
            </a:r>
            <a:r>
              <a:rPr lang="en-US" dirty="0">
                <a:solidFill>
                  <a:schemeClr val="bg1"/>
                </a:solidFill>
              </a:rPr>
              <a:t> 3</a:t>
            </a:r>
            <a:endParaRPr lang="en-US" sz="2000" dirty="0">
              <a:solidFill>
                <a:schemeClr val="bg1"/>
              </a:solidFill>
            </a:endParaRPr>
          </a:p>
        </p:txBody>
      </p:sp>
      <p:sp>
        <p:nvSpPr>
          <p:cNvPr id="4" name="Content Placeholder 3">
            <a:extLst>
              <a:ext uri="{FF2B5EF4-FFF2-40B4-BE49-F238E27FC236}">
                <a16:creationId xmlns:a16="http://schemas.microsoft.com/office/drawing/2014/main" id="{E37BF2B5-921C-D977-E86E-C2EE5C8AB33B}"/>
              </a:ext>
            </a:extLst>
          </p:cNvPr>
          <p:cNvSpPr>
            <a:spLocks noGrp="1"/>
          </p:cNvSpPr>
          <p:nvPr>
            <p:ph idx="1"/>
          </p:nvPr>
        </p:nvSpPr>
        <p:spPr>
          <a:xfrm>
            <a:off x="628650" y="1253331"/>
            <a:ext cx="8259856" cy="4351337"/>
          </a:xfrm>
        </p:spPr>
        <p:txBody>
          <a:bodyPr>
            <a:noAutofit/>
          </a:bodyPr>
          <a:lstStyle/>
          <a:p>
            <a:pPr marL="0" indent="0">
              <a:buNone/>
            </a:pPr>
            <a:r>
              <a:rPr lang="en-US" sz="2800" b="1" dirty="0"/>
              <a:t>Our Long-range Goals for Joe:</a:t>
            </a:r>
          </a:p>
          <a:p>
            <a:r>
              <a:rPr lang="en-US" sz="2400" dirty="0"/>
              <a:t>To participate as much as possible in school with the people with whom he will live in the community as an adult (regular education peers)</a:t>
            </a:r>
          </a:p>
          <a:p>
            <a:r>
              <a:rPr lang="en-US" sz="2400" dirty="0"/>
              <a:t>To reach his potential in basic areas: reading, math, written language</a:t>
            </a:r>
            <a:endParaRPr lang="en-US" sz="2800" dirty="0"/>
          </a:p>
          <a:p>
            <a:r>
              <a:rPr lang="en-US" sz="2400" dirty="0"/>
              <a:t>To develop age-appropriate behavior and social skills</a:t>
            </a:r>
          </a:p>
          <a:p>
            <a:r>
              <a:rPr lang="en-US" sz="2400" dirty="0"/>
              <a:t>To learn what he has to offer others and to feel a responsibility to make a contribution</a:t>
            </a:r>
          </a:p>
          <a:p>
            <a:r>
              <a:rPr lang="en-US" sz="2400" dirty="0"/>
              <a:t>To increase his attention span and tolerance for mentally and physically challenging activities</a:t>
            </a:r>
          </a:p>
        </p:txBody>
      </p:sp>
    </p:spTree>
    <p:extLst>
      <p:ext uri="{BB962C8B-B14F-4D97-AF65-F5344CB8AC3E}">
        <p14:creationId xmlns:p14="http://schemas.microsoft.com/office/powerpoint/2010/main" val="174335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1586-52D0-F419-C30A-B47609BCC127}"/>
              </a:ext>
            </a:extLst>
          </p:cNvPr>
          <p:cNvSpPr>
            <a:spLocks noGrp="1"/>
          </p:cNvSpPr>
          <p:nvPr>
            <p:ph type="title"/>
          </p:nvPr>
        </p:nvSpPr>
        <p:spPr>
          <a:xfrm>
            <a:off x="914400" y="368617"/>
            <a:ext cx="7886700" cy="643573"/>
          </a:xfrm>
        </p:spPr>
        <p:txBody>
          <a:bodyPr/>
          <a:lstStyle/>
          <a:p>
            <a:r>
              <a:rPr lang="en-US" dirty="0"/>
              <a:t>Objectives</a:t>
            </a:r>
          </a:p>
        </p:txBody>
      </p:sp>
      <p:sp>
        <p:nvSpPr>
          <p:cNvPr id="3" name="Content Placeholder 2">
            <a:extLst>
              <a:ext uri="{FF2B5EF4-FFF2-40B4-BE49-F238E27FC236}">
                <a16:creationId xmlns:a16="http://schemas.microsoft.com/office/drawing/2014/main" id="{6B045E47-5846-5DA2-0848-0A8018EB529E}"/>
              </a:ext>
            </a:extLst>
          </p:cNvPr>
          <p:cNvSpPr>
            <a:spLocks noGrp="1"/>
          </p:cNvSpPr>
          <p:nvPr>
            <p:ph idx="1"/>
          </p:nvPr>
        </p:nvSpPr>
        <p:spPr>
          <a:xfrm>
            <a:off x="872490" y="1319053"/>
            <a:ext cx="7886700" cy="4351338"/>
          </a:xfrm>
        </p:spPr>
        <p:txBody>
          <a:bodyPr vert="horz" lIns="91440" tIns="45720" rIns="91440" bIns="45720" rtlCol="0" anchor="t">
            <a:normAutofit/>
          </a:bodyPr>
          <a:lstStyle/>
          <a:p>
            <a:r>
              <a:rPr lang="en-US" dirty="0"/>
              <a:t>Identify differences between eligibility for special education in Early Intervention and School-Age programs</a:t>
            </a:r>
          </a:p>
          <a:p>
            <a:r>
              <a:rPr lang="en-US" dirty="0"/>
              <a:t>Understand options for developing an Individualized Education Plan (IEP)</a:t>
            </a:r>
          </a:p>
          <a:p>
            <a:r>
              <a:rPr lang="en-US" dirty="0"/>
              <a:t>Understand the importance of informed decision making in determining educational placement</a:t>
            </a:r>
          </a:p>
          <a:p>
            <a:r>
              <a:rPr lang="en-US" dirty="0"/>
              <a:t>Understand the parent’s role and rights in the child’s education</a:t>
            </a:r>
          </a:p>
        </p:txBody>
      </p:sp>
    </p:spTree>
    <p:extLst>
      <p:ext uri="{BB962C8B-B14F-4D97-AF65-F5344CB8AC3E}">
        <p14:creationId xmlns:p14="http://schemas.microsoft.com/office/powerpoint/2010/main" val="122289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28A0C-B9E9-93BA-41C3-B0205AFC9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2308FD-8CC7-1617-5D94-D3B6798F8729}"/>
              </a:ext>
            </a:extLst>
          </p:cNvPr>
          <p:cNvSpPr>
            <a:spLocks noGrp="1"/>
          </p:cNvSpPr>
          <p:nvPr>
            <p:ph type="title"/>
          </p:nvPr>
        </p:nvSpPr>
        <p:spPr>
          <a:xfrm>
            <a:off x="628650" y="381747"/>
            <a:ext cx="7886700" cy="644525"/>
          </a:xfrm>
        </p:spPr>
        <p:txBody>
          <a:bodyPr/>
          <a:lstStyle/>
          <a:p>
            <a:r>
              <a:rPr lang="en-US" dirty="0"/>
              <a:t>Introducing Joe Smith </a:t>
            </a:r>
            <a:r>
              <a:rPr lang="en-US" sz="2000" dirty="0">
                <a:solidFill>
                  <a:schemeClr val="bg1"/>
                </a:solidFill>
              </a:rPr>
              <a:t>(4</a:t>
            </a:r>
          </a:p>
        </p:txBody>
      </p:sp>
      <p:sp>
        <p:nvSpPr>
          <p:cNvPr id="4" name="Content Placeholder 3">
            <a:extLst>
              <a:ext uri="{FF2B5EF4-FFF2-40B4-BE49-F238E27FC236}">
                <a16:creationId xmlns:a16="http://schemas.microsoft.com/office/drawing/2014/main" id="{B6C0FEF1-AAFF-2DCF-2A9E-AD56E26F2B52}"/>
              </a:ext>
            </a:extLst>
          </p:cNvPr>
          <p:cNvSpPr>
            <a:spLocks noGrp="1"/>
          </p:cNvSpPr>
          <p:nvPr>
            <p:ph idx="1"/>
          </p:nvPr>
        </p:nvSpPr>
        <p:spPr>
          <a:xfrm>
            <a:off x="628650" y="1495378"/>
            <a:ext cx="8259856" cy="4351337"/>
          </a:xfrm>
        </p:spPr>
        <p:txBody>
          <a:bodyPr>
            <a:noAutofit/>
          </a:bodyPr>
          <a:lstStyle/>
          <a:p>
            <a:pPr marL="0" indent="0">
              <a:buNone/>
            </a:pPr>
            <a:r>
              <a:rPr lang="en-US" sz="2800" b="1" dirty="0"/>
              <a:t>Our Focus for Joe this School Year:</a:t>
            </a:r>
          </a:p>
          <a:p>
            <a:r>
              <a:rPr lang="en-US" sz="2400" dirty="0"/>
              <a:t>To make measurable progress in reading, especially decoding</a:t>
            </a:r>
          </a:p>
          <a:p>
            <a:r>
              <a:rPr lang="en-US" sz="2400" dirty="0"/>
              <a:t>To learn appropriate conversational skills with peers</a:t>
            </a:r>
          </a:p>
          <a:p>
            <a:r>
              <a:rPr lang="en-US" sz="2400" dirty="0"/>
              <a:t>To make a friend with whom to connect outside of school</a:t>
            </a:r>
          </a:p>
        </p:txBody>
      </p:sp>
    </p:spTree>
    <p:extLst>
      <p:ext uri="{BB962C8B-B14F-4D97-AF65-F5344CB8AC3E}">
        <p14:creationId xmlns:p14="http://schemas.microsoft.com/office/powerpoint/2010/main" val="2534215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8753-387D-CA71-D267-D1C4CE728739}"/>
              </a:ext>
            </a:extLst>
          </p:cNvPr>
          <p:cNvSpPr>
            <a:spLocks noGrp="1"/>
          </p:cNvSpPr>
          <p:nvPr>
            <p:ph type="title"/>
          </p:nvPr>
        </p:nvSpPr>
        <p:spPr/>
        <p:txBody>
          <a:bodyPr/>
          <a:lstStyle/>
          <a:p>
            <a:r>
              <a:rPr lang="en-US">
                <a:latin typeface="Arial"/>
                <a:cs typeface="Arial"/>
              </a:rPr>
              <a:t>Transition Planning </a:t>
            </a:r>
            <a:endParaRPr lang="en-US"/>
          </a:p>
        </p:txBody>
      </p:sp>
      <p:sp>
        <p:nvSpPr>
          <p:cNvPr id="3" name="Content Placeholder 2">
            <a:extLst>
              <a:ext uri="{FF2B5EF4-FFF2-40B4-BE49-F238E27FC236}">
                <a16:creationId xmlns:a16="http://schemas.microsoft.com/office/drawing/2014/main" id="{9C83A549-FB02-3CAA-8378-DEC7997D7E08}"/>
              </a:ext>
            </a:extLst>
          </p:cNvPr>
          <p:cNvSpPr>
            <a:spLocks noGrp="1"/>
          </p:cNvSpPr>
          <p:nvPr>
            <p:ph idx="1"/>
          </p:nvPr>
        </p:nvSpPr>
        <p:spPr>
          <a:xfrm>
            <a:off x="914400" y="1447799"/>
            <a:ext cx="7384648" cy="4222591"/>
          </a:xfrm>
        </p:spPr>
        <p:txBody>
          <a:bodyPr vert="horz" lIns="91440" tIns="45720" rIns="91440" bIns="45720" rtlCol="0" anchor="t">
            <a:normAutofit/>
          </a:bodyPr>
          <a:lstStyle/>
          <a:p>
            <a:r>
              <a:rPr lang="en-US" dirty="0">
                <a:latin typeface="Arial"/>
                <a:cs typeface="Arial"/>
              </a:rPr>
              <a:t>Parents and caregivers transition plan with EI staff</a:t>
            </a:r>
            <a:endParaRPr lang="en-US" dirty="0">
              <a:cs typeface="Arial"/>
            </a:endParaRPr>
          </a:p>
          <a:p>
            <a:r>
              <a:rPr lang="en-US" dirty="0">
                <a:latin typeface="Arial"/>
                <a:cs typeface="Arial"/>
              </a:rPr>
              <a:t>Collaborate and work together as a team</a:t>
            </a:r>
          </a:p>
          <a:p>
            <a:r>
              <a:rPr lang="en-US" dirty="0">
                <a:latin typeface="Arial"/>
                <a:cs typeface="Arial"/>
              </a:rPr>
              <a:t>Make sure to come prepared with questions</a:t>
            </a:r>
            <a:endParaRPr lang="en-US" dirty="0">
              <a:cs typeface="Arial"/>
            </a:endParaRPr>
          </a:p>
          <a:p>
            <a:pPr marL="0" indent="0">
              <a:buNone/>
            </a:pPr>
            <a:r>
              <a:rPr lang="en-US" dirty="0">
                <a:latin typeface="Arial"/>
                <a:cs typeface="Arial"/>
              </a:rPr>
              <a:t>Let's look at a sample....</a:t>
            </a:r>
          </a:p>
        </p:txBody>
      </p:sp>
    </p:spTree>
    <p:extLst>
      <p:ext uri="{BB962C8B-B14F-4D97-AF65-F5344CB8AC3E}">
        <p14:creationId xmlns:p14="http://schemas.microsoft.com/office/powerpoint/2010/main" val="3929274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14A8-82B6-BA03-4EB3-56C9AF34F682}"/>
              </a:ext>
            </a:extLst>
          </p:cNvPr>
          <p:cNvSpPr>
            <a:spLocks noGrp="1"/>
          </p:cNvSpPr>
          <p:nvPr>
            <p:ph type="title"/>
          </p:nvPr>
        </p:nvSpPr>
        <p:spPr>
          <a:xfrm>
            <a:off x="444128" y="311422"/>
            <a:ext cx="7886700" cy="359910"/>
          </a:xfrm>
        </p:spPr>
        <p:txBody>
          <a:bodyPr>
            <a:normAutofit/>
          </a:bodyPr>
          <a:lstStyle/>
          <a:p>
            <a:pPr marL="0" marR="0">
              <a:spcBef>
                <a:spcPts val="0"/>
              </a:spcBef>
              <a:spcAft>
                <a:spcPts val="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The TRANSITION PLAN will look like this:</a:t>
            </a:r>
          </a:p>
        </p:txBody>
      </p:sp>
      <p:sp>
        <p:nvSpPr>
          <p:cNvPr id="3" name="Text Placeholder 2">
            <a:extLst>
              <a:ext uri="{FF2B5EF4-FFF2-40B4-BE49-F238E27FC236}">
                <a16:creationId xmlns:a16="http://schemas.microsoft.com/office/drawing/2014/main" id="{82D11837-6801-8A7C-7111-E768C32D82AC}"/>
              </a:ext>
            </a:extLst>
          </p:cNvPr>
          <p:cNvSpPr>
            <a:spLocks noGrp="1"/>
          </p:cNvSpPr>
          <p:nvPr>
            <p:ph type="body" idx="1"/>
          </p:nvPr>
        </p:nvSpPr>
        <p:spPr>
          <a:xfrm>
            <a:off x="571128" y="1035209"/>
            <a:ext cx="8422080" cy="1500187"/>
          </a:xfrm>
        </p:spPr>
        <p:txBody>
          <a:bodyPr/>
          <a:lstStyle/>
          <a:p>
            <a:pPr algn="ctr"/>
            <a:r>
              <a:rPr lang="en-US" dirty="0">
                <a:solidFill>
                  <a:schemeClr val="tx1"/>
                </a:solidFill>
              </a:rPr>
              <a:t>X. Transition Plan</a:t>
            </a:r>
          </a:p>
          <a:p>
            <a:r>
              <a:rPr lang="en-US" dirty="0">
                <a:solidFill>
                  <a:schemeClr val="tx1"/>
                </a:solidFill>
              </a:rPr>
              <a:t>A transition plan should be completed for children as identified in the Special Considerations section of the IEP</a:t>
            </a:r>
          </a:p>
          <a:p>
            <a:r>
              <a:rPr lang="en-US" sz="1800" i="1" dirty="0">
                <a:solidFill>
                  <a:schemeClr val="tx1"/>
                </a:solidFill>
              </a:rPr>
              <a:t>*This plan will be developed during an JEP review meeting and in collaboration with yourself and your child's IEP team, during this transition year.</a:t>
            </a:r>
          </a:p>
          <a:p>
            <a:pPr marL="457200" indent="-457200">
              <a:buAutoNum type="arabicPeriod"/>
            </a:pPr>
            <a:r>
              <a:rPr lang="en-US" dirty="0">
                <a:solidFill>
                  <a:schemeClr val="tx1"/>
                </a:solidFill>
              </a:rPr>
              <a:t>Transition Outcome/Goal:</a:t>
            </a:r>
          </a:p>
          <a:p>
            <a:endParaRPr lang="en-US" dirty="0">
              <a:solidFill>
                <a:schemeClr val="tx1"/>
              </a:solidFill>
            </a:endParaRPr>
          </a:p>
          <a:p>
            <a:r>
              <a:rPr lang="en-US" dirty="0">
                <a:solidFill>
                  <a:schemeClr val="tx1"/>
                </a:solidFill>
              </a:rPr>
              <a:t>What is happening now?</a:t>
            </a:r>
          </a:p>
          <a:p>
            <a:endParaRPr lang="en-US" dirty="0">
              <a:solidFill>
                <a:schemeClr val="tx1"/>
              </a:solidFill>
            </a:endParaRPr>
          </a:p>
          <a:p>
            <a:r>
              <a:rPr lang="en-US" dirty="0">
                <a:solidFill>
                  <a:schemeClr val="tx1"/>
                </a:solidFill>
              </a:rPr>
              <a:t>What information and child and family considerations should be shared with the team in order to better prepare for transition?</a:t>
            </a:r>
          </a:p>
          <a:p>
            <a:endParaRPr lang="en-US" dirty="0">
              <a:solidFill>
                <a:schemeClr val="tx1"/>
              </a:solidFill>
            </a:endParaRPr>
          </a:p>
        </p:txBody>
      </p:sp>
    </p:spTree>
    <p:extLst>
      <p:ext uri="{BB962C8B-B14F-4D97-AF65-F5344CB8AC3E}">
        <p14:creationId xmlns:p14="http://schemas.microsoft.com/office/powerpoint/2010/main" val="2826775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14A8-82B6-BA03-4EB3-56C9AF34F682}"/>
              </a:ext>
            </a:extLst>
          </p:cNvPr>
          <p:cNvSpPr>
            <a:spLocks noGrp="1"/>
          </p:cNvSpPr>
          <p:nvPr>
            <p:ph type="title"/>
          </p:nvPr>
        </p:nvSpPr>
        <p:spPr>
          <a:xfrm>
            <a:off x="444128" y="311422"/>
            <a:ext cx="7886700" cy="359910"/>
          </a:xfrm>
        </p:spPr>
        <p:txBody>
          <a:bodyPr>
            <a:normAutofit/>
          </a:bodyPr>
          <a:lstStyle/>
          <a:p>
            <a:pPr marL="0" marR="0">
              <a:spcBef>
                <a:spcPts val="0"/>
              </a:spcBef>
              <a:spcAft>
                <a:spcPts val="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The TRANSITION PLAN </a:t>
            </a:r>
            <a:r>
              <a:rPr lang="en-US" sz="2400" kern="100" dirty="0">
                <a:latin typeface="Aptos" panose="020B0004020202020204" pitchFamily="34" charset="0"/>
                <a:ea typeface="Aptos" panose="020B0004020202020204" pitchFamily="34" charset="0"/>
                <a:cs typeface="Times New Roman" panose="02020603050405020304" pitchFamily="18" charset="0"/>
              </a:rPr>
              <a:t>continued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a:t>
            </a:r>
          </a:p>
        </p:txBody>
      </p:sp>
      <p:graphicFrame>
        <p:nvGraphicFramePr>
          <p:cNvPr id="4" name="Content Placeholder 3">
            <a:extLst>
              <a:ext uri="{FF2B5EF4-FFF2-40B4-BE49-F238E27FC236}">
                <a16:creationId xmlns:a16="http://schemas.microsoft.com/office/drawing/2014/main" id="{CAF008A2-3245-AF1D-5EBD-52CB322633D7}"/>
              </a:ext>
            </a:extLst>
          </p:cNvPr>
          <p:cNvGraphicFramePr>
            <a:graphicFrameLocks noGrp="1"/>
          </p:cNvGraphicFramePr>
          <p:nvPr>
            <p:ph idx="13"/>
            <p:extLst>
              <p:ext uri="{D42A27DB-BD31-4B8C-83A1-F6EECF244321}">
                <p14:modId xmlns:p14="http://schemas.microsoft.com/office/powerpoint/2010/main" val="2252857828"/>
              </p:ext>
            </p:extLst>
          </p:nvPr>
        </p:nvGraphicFramePr>
        <p:xfrm>
          <a:off x="444128" y="1187408"/>
          <a:ext cx="8585572" cy="5060983"/>
        </p:xfrm>
        <a:graphic>
          <a:graphicData uri="http://schemas.openxmlformats.org/drawingml/2006/table">
            <a:tbl>
              <a:tblPr firstRow="1" bandRow="1">
                <a:tableStyleId>{5C22544A-7EE6-4342-B048-85BDC9FD1C3A}</a:tableStyleId>
              </a:tblPr>
              <a:tblGrid>
                <a:gridCol w="4475113">
                  <a:extLst>
                    <a:ext uri="{9D8B030D-6E8A-4147-A177-3AD203B41FA5}">
                      <a16:colId xmlns:a16="http://schemas.microsoft.com/office/drawing/2014/main" val="2031966508"/>
                    </a:ext>
                  </a:extLst>
                </a:gridCol>
                <a:gridCol w="1354237">
                  <a:extLst>
                    <a:ext uri="{9D8B030D-6E8A-4147-A177-3AD203B41FA5}">
                      <a16:colId xmlns:a16="http://schemas.microsoft.com/office/drawing/2014/main" val="2317939242"/>
                    </a:ext>
                  </a:extLst>
                </a:gridCol>
                <a:gridCol w="1194122">
                  <a:extLst>
                    <a:ext uri="{9D8B030D-6E8A-4147-A177-3AD203B41FA5}">
                      <a16:colId xmlns:a16="http://schemas.microsoft.com/office/drawing/2014/main" val="936902457"/>
                    </a:ext>
                  </a:extLst>
                </a:gridCol>
                <a:gridCol w="1562100">
                  <a:extLst>
                    <a:ext uri="{9D8B030D-6E8A-4147-A177-3AD203B41FA5}">
                      <a16:colId xmlns:a16="http://schemas.microsoft.com/office/drawing/2014/main" val="2381980410"/>
                    </a:ext>
                  </a:extLst>
                </a:gridCol>
              </a:tblGrid>
              <a:tr h="1068036">
                <a:tc>
                  <a:txBody>
                    <a:bodyPr/>
                    <a:lstStyle/>
                    <a:p>
                      <a:r>
                        <a:rPr lang="en-US" sz="1600" b="0" i="0" dirty="0">
                          <a:solidFill>
                            <a:schemeClr val="tx1"/>
                          </a:solidFill>
                          <a:latin typeface="Arial" panose="020B0604020202020204" pitchFamily="34" charset="0"/>
                          <a:cs typeface="Arial" panose="020B0604020202020204" pitchFamily="34" charset="0"/>
                        </a:rPr>
                        <a:t>Activities/Services Designed to Ensure a Smooth Transition from Early Intervention to Kindergarten </a:t>
                      </a:r>
                    </a:p>
                    <a:p>
                      <a:r>
                        <a:rPr lang="en-US" sz="1600" b="0" i="0" dirty="0">
                          <a:solidFill>
                            <a:schemeClr val="tx1"/>
                          </a:solidFill>
                          <a:latin typeface="Arial" panose="020B0604020202020204" pitchFamily="34" charset="0"/>
                          <a:cs typeface="Arial" panose="020B0604020202020204" pitchFamily="34" charset="0"/>
                        </a:rPr>
                        <a:t>The plan should include at least the following: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Person Responsible</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Date to be Completed</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rial" panose="020B0604020202020204" pitchFamily="34" charset="0"/>
                          <a:cs typeface="Arial" panose="020B0604020202020204" pitchFamily="34" charset="0"/>
                        </a:rPr>
                        <a:t>Actual Completion Date</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4346384"/>
                  </a:ext>
                </a:extLst>
              </a:tr>
              <a:tr h="670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Arial" panose="020B0604020202020204" pitchFamily="34" charset="0"/>
                          <a:cs typeface="Arial" panose="020B0604020202020204" pitchFamily="34" charset="0"/>
                        </a:rPr>
                        <a:t>1. Discussions with the parent regarding future support and other matters related to transition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4188883"/>
                  </a:ext>
                </a:extLst>
              </a:tr>
              <a:tr h="106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latin typeface="Arial" panose="020B0604020202020204" pitchFamily="34" charset="0"/>
                          <a:cs typeface="Arial" panose="020B0604020202020204" pitchFamily="34" charset="0"/>
                        </a:rPr>
                        <a:t>2. Steps to prepare the young child for changes based on developmental needs, including activities to help the adjustment to and participation in new settings</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2538881"/>
                  </a:ext>
                </a:extLst>
              </a:tr>
              <a:tr h="1862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latin typeface="Arial" panose="020B0604020202020204" pitchFamily="34" charset="0"/>
                          <a:cs typeface="Arial" panose="020B0604020202020204" pitchFamily="34" charset="0"/>
                        </a:rPr>
                        <a:t>3. Steps to ensure a smooth transition, including sharing of information, and convening a meeting with the family, community provider, or school district by February 28, of the current program year for preschool EI</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5689149"/>
                  </a:ext>
                </a:extLst>
              </a:tr>
            </a:tbl>
          </a:graphicData>
        </a:graphic>
      </p:graphicFrame>
    </p:spTree>
    <p:extLst>
      <p:ext uri="{BB962C8B-B14F-4D97-AF65-F5344CB8AC3E}">
        <p14:creationId xmlns:p14="http://schemas.microsoft.com/office/powerpoint/2010/main" val="3738494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F2D9-79FE-3F64-DF87-DAB77B247A23}"/>
              </a:ext>
            </a:extLst>
          </p:cNvPr>
          <p:cNvSpPr>
            <a:spLocks noGrp="1"/>
          </p:cNvSpPr>
          <p:nvPr>
            <p:ph type="title"/>
          </p:nvPr>
        </p:nvSpPr>
        <p:spPr>
          <a:xfrm>
            <a:off x="255112" y="20178"/>
            <a:ext cx="7946142" cy="726494"/>
          </a:xfrm>
        </p:spPr>
        <p:txBody>
          <a:bodyPr>
            <a:normAutofit/>
          </a:bodyPr>
          <a:lstStyle/>
          <a:p>
            <a:r>
              <a:rPr lang="en-US" sz="2700" dirty="0"/>
              <a:t>Contact Information</a:t>
            </a:r>
          </a:p>
        </p:txBody>
      </p:sp>
      <p:sp>
        <p:nvSpPr>
          <p:cNvPr id="4" name="Text Placeholder 3">
            <a:extLst>
              <a:ext uri="{FF2B5EF4-FFF2-40B4-BE49-F238E27FC236}">
                <a16:creationId xmlns:a16="http://schemas.microsoft.com/office/drawing/2014/main" id="{B6C8AD7D-98FA-5204-BB3A-731F5250A68A}"/>
              </a:ext>
            </a:extLst>
          </p:cNvPr>
          <p:cNvSpPr>
            <a:spLocks noGrp="1"/>
          </p:cNvSpPr>
          <p:nvPr>
            <p:ph type="body" sz="half" idx="2"/>
          </p:nvPr>
        </p:nvSpPr>
        <p:spPr>
          <a:xfrm>
            <a:off x="255111" y="972009"/>
            <a:ext cx="4316889" cy="2814467"/>
          </a:xfrm>
        </p:spPr>
        <p:txBody>
          <a:bodyPr/>
          <a:lstStyle/>
          <a:p>
            <a:pPr defTabSz="685800">
              <a:lnSpc>
                <a:spcPct val="114000"/>
              </a:lnSpc>
              <a:spcBef>
                <a:spcPts val="750"/>
              </a:spcBef>
              <a:defRPr/>
            </a:pPr>
            <a:r>
              <a:rPr lang="en-US" dirty="0">
                <a:solidFill>
                  <a:srgbClr val="201F1E"/>
                </a:solidFill>
              </a:rPr>
              <a:t>College of Education and Human Development</a:t>
            </a:r>
            <a:br>
              <a:rPr lang="en-US" dirty="0">
                <a:solidFill>
                  <a:srgbClr val="201F1E"/>
                </a:solidFill>
              </a:rPr>
            </a:br>
            <a:r>
              <a:rPr lang="en-US" dirty="0">
                <a:solidFill>
                  <a:srgbClr val="201F1E"/>
                </a:solidFill>
                <a:hlinkClick r:id="rId3" tooltip="https://disabilities.temple.edu/"/>
              </a:rPr>
              <a:t>Institute on Disabilities at Temple University</a:t>
            </a:r>
            <a:br>
              <a:rPr lang="en-US" dirty="0">
                <a:solidFill>
                  <a:srgbClr val="201F1E"/>
                </a:solidFill>
              </a:rPr>
            </a:br>
            <a:r>
              <a:rPr lang="en-US" dirty="0">
                <a:solidFill>
                  <a:srgbClr val="201F1E"/>
                </a:solidFill>
              </a:rPr>
              <a:t>Ritter Annex 4 | Room RA 430</a:t>
            </a:r>
            <a:br>
              <a:rPr lang="en-US" dirty="0">
                <a:solidFill>
                  <a:srgbClr val="201F1E"/>
                </a:solidFill>
              </a:rPr>
            </a:br>
            <a:r>
              <a:rPr lang="en-US" dirty="0">
                <a:solidFill>
                  <a:srgbClr val="201F1E"/>
                </a:solidFill>
              </a:rPr>
              <a:t>1301 Cecil B. Moore Avenue</a:t>
            </a:r>
            <a:br>
              <a:rPr lang="en-US" dirty="0">
                <a:solidFill>
                  <a:srgbClr val="201F1E"/>
                </a:solidFill>
              </a:rPr>
            </a:br>
            <a:r>
              <a:rPr lang="en-US" dirty="0">
                <a:solidFill>
                  <a:srgbClr val="201F1E"/>
                </a:solidFill>
              </a:rPr>
              <a:t>Philadelphia, PA 19122</a:t>
            </a:r>
          </a:p>
          <a:p>
            <a:pPr defTabSz="685800">
              <a:lnSpc>
                <a:spcPct val="114000"/>
              </a:lnSpc>
              <a:spcBef>
                <a:spcPts val="750"/>
              </a:spcBef>
              <a:defRPr/>
            </a:pPr>
            <a:r>
              <a:rPr lang="en-US" dirty="0">
                <a:solidFill>
                  <a:srgbClr val="201F1E"/>
                </a:solidFill>
              </a:rPr>
              <a:t>Phone  215-204-1356</a:t>
            </a:r>
            <a:br>
              <a:rPr lang="en-US" dirty="0">
                <a:solidFill>
                  <a:srgbClr val="201F1E"/>
                </a:solidFill>
              </a:rPr>
            </a:br>
            <a:r>
              <a:rPr lang="en-US" dirty="0">
                <a:solidFill>
                  <a:srgbClr val="201F1E"/>
                </a:solidFill>
              </a:rPr>
              <a:t>Email  </a:t>
            </a:r>
            <a:r>
              <a:rPr lang="en-US" dirty="0">
                <a:solidFill>
                  <a:srgbClr val="201F1E"/>
                </a:solidFill>
                <a:hlinkClick r:id="rId4"/>
              </a:rPr>
              <a:t>IOD@temple.edu</a:t>
            </a:r>
            <a:br>
              <a:rPr lang="en-US" b="0" dirty="0">
                <a:solidFill>
                  <a:srgbClr val="201F1E"/>
                </a:solidFill>
              </a:rPr>
            </a:br>
            <a:r>
              <a:rPr lang="en-US" dirty="0">
                <a:solidFill>
                  <a:srgbClr val="201F1E"/>
                </a:solidFill>
              </a:rPr>
              <a:t>Web   </a:t>
            </a:r>
            <a:r>
              <a:rPr lang="en-US" dirty="0">
                <a:solidFill>
                  <a:srgbClr val="201F1E"/>
                </a:solidFill>
                <a:hlinkClick r:id="rId3"/>
              </a:rPr>
              <a:t>disabilities.temple.edu</a:t>
            </a:r>
            <a:endParaRPr lang="en-US" dirty="0">
              <a:solidFill>
                <a:srgbClr val="201F1E"/>
              </a:solidFill>
            </a:endParaRPr>
          </a:p>
          <a:p>
            <a:endParaRPr lang="en-US" dirty="0"/>
          </a:p>
        </p:txBody>
      </p:sp>
      <p:pic>
        <p:nvPicPr>
          <p:cNvPr id="7" name="Picture Placeholder 6" descr="Entrance to Ritter Hall Annex featuring black framed doors and building name on top and a Temple T. A small tree with rust colored leaves is in front">
            <a:extLst>
              <a:ext uri="{FF2B5EF4-FFF2-40B4-BE49-F238E27FC236}">
                <a16:creationId xmlns:a16="http://schemas.microsoft.com/office/drawing/2014/main" id="{C9C2EE82-2D3F-9A6D-CAEE-365B911F8ECA}"/>
              </a:ext>
            </a:extLst>
          </p:cNvPr>
          <p:cNvPicPr>
            <a:picLocks noGrp="1" noChangeAspect="1"/>
          </p:cNvPicPr>
          <p:nvPr>
            <p:ph type="pic" idx="1"/>
          </p:nvPr>
        </p:nvPicPr>
        <p:blipFill rotWithShape="1">
          <a:blip r:embed="rId5">
            <a:extLst>
              <a:ext uri="{28A0092B-C50C-407E-A947-70E740481C1C}">
                <a14:useLocalDpi xmlns:a14="http://schemas.microsoft.com/office/drawing/2010/main"/>
              </a:ext>
            </a:extLst>
          </a:blip>
          <a:srcRect/>
          <a:stretch/>
        </p:blipFill>
        <p:spPr>
          <a:xfrm>
            <a:off x="4691336" y="20178"/>
            <a:ext cx="4452664" cy="4610524"/>
          </a:xfrm>
        </p:spPr>
      </p:pic>
      <p:pic>
        <p:nvPicPr>
          <p:cNvPr id="6" name="Picture 5" descr="Institute on Disabilities at Temple University logo">
            <a:extLst>
              <a:ext uri="{FF2B5EF4-FFF2-40B4-BE49-F238E27FC236}">
                <a16:creationId xmlns:a16="http://schemas.microsoft.com/office/drawing/2014/main" id="{B1C367B7-C04F-F496-EB8F-33FEC23DA204}"/>
              </a:ext>
            </a:extLst>
          </p:cNvPr>
          <p:cNvPicPr>
            <a:picLocks noChangeAspect="1"/>
          </p:cNvPicPr>
          <p:nvPr/>
        </p:nvPicPr>
        <p:blipFill>
          <a:blip r:embed="rId6"/>
          <a:stretch>
            <a:fillRect/>
          </a:stretch>
        </p:blipFill>
        <p:spPr>
          <a:xfrm>
            <a:off x="395841" y="5830136"/>
            <a:ext cx="2965370" cy="681947"/>
          </a:xfrm>
          <a:prstGeom prst="rect">
            <a:avLst/>
          </a:prstGeom>
        </p:spPr>
      </p:pic>
      <p:pic>
        <p:nvPicPr>
          <p:cNvPr id="3" name="Picture 2" descr="Qr code that links to IOD website&#10;&#10;">
            <a:extLst>
              <a:ext uri="{FF2B5EF4-FFF2-40B4-BE49-F238E27FC236}">
                <a16:creationId xmlns:a16="http://schemas.microsoft.com/office/drawing/2014/main" id="{4C5FD265-5A74-A186-AF1E-5C8F0E148F03}"/>
              </a:ext>
            </a:extLst>
          </p:cNvPr>
          <p:cNvPicPr>
            <a:picLocks noChangeAspect="1"/>
          </p:cNvPicPr>
          <p:nvPr/>
        </p:nvPicPr>
        <p:blipFill>
          <a:blip r:embed="rId7"/>
          <a:stretch>
            <a:fillRect/>
          </a:stretch>
        </p:blipFill>
        <p:spPr>
          <a:xfrm>
            <a:off x="7711082" y="4205090"/>
            <a:ext cx="1432918" cy="1432918"/>
          </a:xfrm>
          <a:prstGeom prst="rect">
            <a:avLst/>
          </a:prstGeom>
        </p:spPr>
      </p:pic>
      <p:sp>
        <p:nvSpPr>
          <p:cNvPr id="5" name="Slide Number Placeholder 4">
            <a:extLst>
              <a:ext uri="{FF2B5EF4-FFF2-40B4-BE49-F238E27FC236}">
                <a16:creationId xmlns:a16="http://schemas.microsoft.com/office/drawing/2014/main" id="{31C4A2BA-A4CD-376C-26A1-0522AB01208B}"/>
              </a:ext>
            </a:extLst>
          </p:cNvPr>
          <p:cNvSpPr>
            <a:spLocks noGrp="1"/>
          </p:cNvSpPr>
          <p:nvPr>
            <p:ph type="sldNum" sz="quarter" idx="12"/>
          </p:nvPr>
        </p:nvSpPr>
        <p:spPr/>
        <p:txBody>
          <a:bodyPr/>
          <a:lstStyle/>
          <a:p>
            <a:fld id="{E6771FB4-4E1C-F14A-A71B-48F4657BF082}" type="slidenum">
              <a:rPr lang="en-US" smtClean="0"/>
              <a:t>44</a:t>
            </a:fld>
            <a:endParaRPr lang="en-US" dirty="0"/>
          </a:p>
        </p:txBody>
      </p:sp>
    </p:spTree>
    <p:extLst>
      <p:ext uri="{BB962C8B-B14F-4D97-AF65-F5344CB8AC3E}">
        <p14:creationId xmlns:p14="http://schemas.microsoft.com/office/powerpoint/2010/main" val="697786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B3F2-AC2D-DD47-0FCF-BC94FFFBCEB9}"/>
              </a:ext>
            </a:extLst>
          </p:cNvPr>
          <p:cNvSpPr>
            <a:spLocks noGrp="1"/>
          </p:cNvSpPr>
          <p:nvPr>
            <p:ph type="title"/>
          </p:nvPr>
        </p:nvSpPr>
        <p:spPr/>
        <p:txBody>
          <a:bodyPr/>
          <a:lstStyle/>
          <a:p>
            <a:r>
              <a:rPr lang="en-US">
                <a:latin typeface="Arial"/>
                <a:cs typeface="Arial"/>
              </a:rPr>
              <a:t>Questions</a:t>
            </a:r>
            <a:endParaRPr lang="en-US">
              <a:latin typeface="Arial"/>
            </a:endParaRPr>
          </a:p>
        </p:txBody>
      </p:sp>
      <p:pic>
        <p:nvPicPr>
          <p:cNvPr id="4" name="Content Placeholder 3" descr="Back of people's heads and raised hands at corporate presentation with speaker and whiteboard out of focus in background">
            <a:extLst>
              <a:ext uri="{FF2B5EF4-FFF2-40B4-BE49-F238E27FC236}">
                <a16:creationId xmlns:a16="http://schemas.microsoft.com/office/drawing/2014/main" id="{2FDCFF86-31E5-4AB2-4A5C-2111014DDCFA}"/>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547666" y="1319213"/>
            <a:ext cx="6537618" cy="4351337"/>
          </a:xfrm>
        </p:spPr>
      </p:pic>
    </p:spTree>
    <p:extLst>
      <p:ext uri="{BB962C8B-B14F-4D97-AF65-F5344CB8AC3E}">
        <p14:creationId xmlns:p14="http://schemas.microsoft.com/office/powerpoint/2010/main" val="2718382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B9E5-E7C3-3326-892D-25F44F0C3222}"/>
              </a:ext>
            </a:extLst>
          </p:cNvPr>
          <p:cNvSpPr>
            <a:spLocks noGrp="1"/>
          </p:cNvSpPr>
          <p:nvPr>
            <p:ph type="ctrTitle"/>
          </p:nvPr>
        </p:nvSpPr>
        <p:spPr/>
        <p:txBody>
          <a:bodyPr>
            <a:normAutofit/>
          </a:bodyPr>
          <a:lstStyle/>
          <a:p>
            <a:r>
              <a:rPr lang="en-US" sz="4800" dirty="0">
                <a:latin typeface="Arial"/>
                <a:cs typeface="Arial"/>
              </a:rPr>
              <a:t>Background</a:t>
            </a:r>
            <a:br>
              <a:rPr lang="en-US" sz="4800" dirty="0">
                <a:latin typeface="Arial"/>
                <a:cs typeface="Arial"/>
              </a:rPr>
            </a:br>
            <a:r>
              <a:rPr lang="en-US" sz="4800" dirty="0">
                <a:latin typeface="Arial"/>
                <a:cs typeface="Arial"/>
              </a:rPr>
              <a:t>Information</a:t>
            </a:r>
            <a:endParaRPr lang="en-US" sz="4800" dirty="0">
              <a:cs typeface="Arial"/>
            </a:endParaRPr>
          </a:p>
        </p:txBody>
      </p:sp>
      <p:sp>
        <p:nvSpPr>
          <p:cNvPr id="3" name="Subtitle 2">
            <a:extLst>
              <a:ext uri="{FF2B5EF4-FFF2-40B4-BE49-F238E27FC236}">
                <a16:creationId xmlns:a16="http://schemas.microsoft.com/office/drawing/2014/main" id="{755B570E-8B1F-3492-780D-263547AADAE6}"/>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Things to Keep in Mind</a:t>
            </a:r>
            <a:endParaRPr lang="en-US"/>
          </a:p>
        </p:txBody>
      </p:sp>
    </p:spTree>
    <p:extLst>
      <p:ext uri="{BB962C8B-B14F-4D97-AF65-F5344CB8AC3E}">
        <p14:creationId xmlns:p14="http://schemas.microsoft.com/office/powerpoint/2010/main" val="382174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BD24-A953-A1BE-9FC0-572093712A81}"/>
              </a:ext>
            </a:extLst>
          </p:cNvPr>
          <p:cNvSpPr>
            <a:spLocks noGrp="1"/>
          </p:cNvSpPr>
          <p:nvPr>
            <p:ph type="title"/>
          </p:nvPr>
        </p:nvSpPr>
        <p:spPr/>
        <p:txBody>
          <a:bodyPr/>
          <a:lstStyle/>
          <a:p>
            <a:r>
              <a:rPr lang="en-US" dirty="0">
                <a:latin typeface="Arial"/>
                <a:cs typeface="Arial"/>
              </a:rPr>
              <a:t>Poll the Audience</a:t>
            </a:r>
            <a:endParaRPr lang="en-US" dirty="0"/>
          </a:p>
        </p:txBody>
      </p:sp>
      <p:sp>
        <p:nvSpPr>
          <p:cNvPr id="3" name="Content Placeholder 2">
            <a:extLst>
              <a:ext uri="{FF2B5EF4-FFF2-40B4-BE49-F238E27FC236}">
                <a16:creationId xmlns:a16="http://schemas.microsoft.com/office/drawing/2014/main" id="{C489DB46-2990-EFCA-F96F-C15309694134}"/>
              </a:ext>
            </a:extLst>
          </p:cNvPr>
          <p:cNvSpPr>
            <a:spLocks noGrp="1"/>
          </p:cNvSpPr>
          <p:nvPr>
            <p:ph idx="1"/>
          </p:nvPr>
        </p:nvSpPr>
        <p:spPr/>
        <p:txBody>
          <a:bodyPr vert="horz" lIns="91440" tIns="45720" rIns="91440" bIns="45720" rtlCol="0" anchor="t">
            <a:normAutofit/>
          </a:bodyPr>
          <a:lstStyle/>
          <a:p>
            <a:pPr marL="0" indent="0">
              <a:buNone/>
            </a:pPr>
            <a:r>
              <a:rPr lang="en-US" sz="3200">
                <a:latin typeface="Arial"/>
                <a:cs typeface="Arial"/>
              </a:rPr>
              <a:t>How many of you have heard some of the acronyms when talking about special education?</a:t>
            </a:r>
            <a:endParaRPr lang="en-US" sz="3200">
              <a:cs typeface="Arial" panose="020B0604020202020204" pitchFamily="34" charset="0"/>
            </a:endParaRPr>
          </a:p>
          <a:p>
            <a:pPr marL="0" indent="0">
              <a:buNone/>
            </a:pPr>
            <a:endParaRPr lang="en-US" sz="3200">
              <a:cs typeface="Arial" panose="020B0604020202020204" pitchFamily="34" charset="0"/>
            </a:endParaRPr>
          </a:p>
          <a:p>
            <a:pPr marL="0" indent="0">
              <a:buNone/>
            </a:pPr>
            <a:r>
              <a:rPr lang="en-US" sz="3200">
                <a:latin typeface="Arial"/>
                <a:cs typeface="Arial"/>
              </a:rPr>
              <a:t> IEP  LRE  ESY  OVR</a:t>
            </a:r>
            <a:endParaRPr lang="en-US" sz="3200">
              <a:cs typeface="Arial" panose="020B0604020202020204" pitchFamily="34" charset="0"/>
            </a:endParaRPr>
          </a:p>
        </p:txBody>
      </p:sp>
    </p:spTree>
    <p:extLst>
      <p:ext uri="{BB962C8B-B14F-4D97-AF65-F5344CB8AC3E}">
        <p14:creationId xmlns:p14="http://schemas.microsoft.com/office/powerpoint/2010/main" val="115664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4F4B4-6727-A682-894A-53081B7A5E88}"/>
              </a:ext>
            </a:extLst>
          </p:cNvPr>
          <p:cNvSpPr>
            <a:spLocks noGrp="1"/>
          </p:cNvSpPr>
          <p:nvPr>
            <p:ph type="title"/>
          </p:nvPr>
        </p:nvSpPr>
        <p:spPr/>
        <p:txBody>
          <a:bodyPr/>
          <a:lstStyle/>
          <a:p>
            <a:r>
              <a:rPr lang="en-US" dirty="0">
                <a:latin typeface="Arial"/>
                <a:cs typeface="Arial"/>
              </a:rPr>
              <a:t>Special Education Acronyms</a:t>
            </a:r>
            <a:endParaRPr lang="en-US" dirty="0">
              <a:cs typeface="Arial"/>
            </a:endParaRPr>
          </a:p>
        </p:txBody>
      </p:sp>
      <p:sp>
        <p:nvSpPr>
          <p:cNvPr id="3" name="Content Placeholder 2">
            <a:extLst>
              <a:ext uri="{FF2B5EF4-FFF2-40B4-BE49-F238E27FC236}">
                <a16:creationId xmlns:a16="http://schemas.microsoft.com/office/drawing/2014/main" id="{CE6FFC99-4ABE-1F6E-8D1D-ED6AB6521D62}"/>
              </a:ext>
            </a:extLst>
          </p:cNvPr>
          <p:cNvSpPr>
            <a:spLocks noGrp="1"/>
          </p:cNvSpPr>
          <p:nvPr>
            <p:ph idx="1"/>
          </p:nvPr>
        </p:nvSpPr>
        <p:spPr>
          <a:xfrm>
            <a:off x="914400" y="1243738"/>
            <a:ext cx="7521319" cy="4710301"/>
          </a:xfrm>
        </p:spPr>
        <p:txBody>
          <a:bodyPr vert="horz" lIns="91440" tIns="45720" rIns="91440" bIns="45720" rtlCol="0" anchor="t">
            <a:noAutofit/>
          </a:bodyPr>
          <a:lstStyle/>
          <a:p>
            <a:r>
              <a:rPr lang="en-US" sz="2400" dirty="0">
                <a:latin typeface="Arial"/>
                <a:cs typeface="Arial"/>
              </a:rPr>
              <a:t>AT = Assistive Technology</a:t>
            </a:r>
            <a:endParaRPr lang="en-US" sz="2400" dirty="0">
              <a:cs typeface="Arial" panose="020B0604020202020204" pitchFamily="34" charset="0"/>
            </a:endParaRPr>
          </a:p>
          <a:p>
            <a:r>
              <a:rPr lang="en-US" sz="2400" dirty="0">
                <a:latin typeface="Arial"/>
                <a:cs typeface="Arial"/>
              </a:rPr>
              <a:t>LEA = Local Educational Agency</a:t>
            </a:r>
            <a:endParaRPr lang="en-US" sz="2400" dirty="0">
              <a:cs typeface="Arial"/>
            </a:endParaRPr>
          </a:p>
          <a:p>
            <a:r>
              <a:rPr lang="en-US" sz="2400" dirty="0">
                <a:latin typeface="Arial"/>
                <a:cs typeface="Arial"/>
              </a:rPr>
              <a:t>EI= Early Intervention</a:t>
            </a:r>
          </a:p>
          <a:p>
            <a:r>
              <a:rPr lang="en-US" sz="2400" dirty="0">
                <a:latin typeface="Arial"/>
                <a:cs typeface="Arial"/>
              </a:rPr>
              <a:t>ESY = Extended School Year</a:t>
            </a:r>
          </a:p>
          <a:p>
            <a:r>
              <a:rPr lang="en-US" sz="2400" dirty="0">
                <a:latin typeface="Arial"/>
                <a:cs typeface="Arial"/>
              </a:rPr>
              <a:t>FAPE = Free Appropriate Public Education</a:t>
            </a:r>
          </a:p>
          <a:p>
            <a:r>
              <a:rPr lang="en-US" sz="2400" dirty="0">
                <a:latin typeface="Arial"/>
                <a:cs typeface="Arial"/>
              </a:rPr>
              <a:t>FERPA = Family Educational Rights and Privacy Act</a:t>
            </a:r>
          </a:p>
          <a:p>
            <a:r>
              <a:rPr lang="en-US" sz="2400" dirty="0">
                <a:latin typeface="Arial"/>
                <a:cs typeface="Arial"/>
              </a:rPr>
              <a:t>FBA = Functional Behavioral Assessment</a:t>
            </a:r>
          </a:p>
          <a:p>
            <a:r>
              <a:rPr lang="en-US" sz="2400" dirty="0">
                <a:latin typeface="Arial"/>
                <a:cs typeface="Arial"/>
              </a:rPr>
              <a:t>IDEA= Individuals with Disabilities Education Act</a:t>
            </a:r>
          </a:p>
          <a:p>
            <a:r>
              <a:rPr lang="en-US" sz="2400" dirty="0">
                <a:latin typeface="Arial"/>
                <a:cs typeface="Arial"/>
              </a:rPr>
              <a:t>IEP = Individualized Education Program</a:t>
            </a:r>
          </a:p>
          <a:p>
            <a:r>
              <a:rPr lang="en-US" sz="2400" dirty="0">
                <a:latin typeface="Arial"/>
                <a:cs typeface="Arial"/>
              </a:rPr>
              <a:t>IFSP = Individualized Family Service Plan</a:t>
            </a:r>
            <a:endParaRPr lang="en-US" sz="2400" dirty="0">
              <a:cs typeface="Arial"/>
            </a:endParaRPr>
          </a:p>
          <a:p>
            <a:r>
              <a:rPr lang="en-US" sz="2400" dirty="0">
                <a:latin typeface="Arial"/>
                <a:cs typeface="Arial"/>
              </a:rPr>
              <a:t>LRE = Least Restrictive Environment</a:t>
            </a:r>
          </a:p>
          <a:p>
            <a:endParaRPr lang="en-US" sz="2000" dirty="0">
              <a:latin typeface="Arial"/>
              <a:cs typeface="Arial"/>
            </a:endParaRPr>
          </a:p>
          <a:p>
            <a:endParaRPr lang="en-US" sz="2000" dirty="0">
              <a:latin typeface="Arial"/>
              <a:cs typeface="Arial"/>
            </a:endParaRPr>
          </a:p>
        </p:txBody>
      </p:sp>
    </p:spTree>
    <p:extLst>
      <p:ext uri="{BB962C8B-B14F-4D97-AF65-F5344CB8AC3E}">
        <p14:creationId xmlns:p14="http://schemas.microsoft.com/office/powerpoint/2010/main" val="291638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1EC1-93A2-D924-2FEC-2E7C7C2FE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9B65D-50BD-50BA-9626-3135E81CB578}"/>
              </a:ext>
            </a:extLst>
          </p:cNvPr>
          <p:cNvSpPr>
            <a:spLocks noGrp="1"/>
          </p:cNvSpPr>
          <p:nvPr>
            <p:ph type="title"/>
          </p:nvPr>
        </p:nvSpPr>
        <p:spPr>
          <a:xfrm>
            <a:off x="762982" y="585428"/>
            <a:ext cx="9032033" cy="644525"/>
          </a:xfrm>
        </p:spPr>
        <p:txBody>
          <a:bodyPr/>
          <a:lstStyle/>
          <a:p>
            <a:r>
              <a:rPr lang="en-US" dirty="0"/>
              <a:t>Special Education Acronyms </a:t>
            </a:r>
            <a:r>
              <a:rPr lang="en-US" sz="2400" dirty="0">
                <a:solidFill>
                  <a:schemeClr val="bg1"/>
                </a:solidFill>
              </a:rPr>
              <a:t>con </a:t>
            </a:r>
            <a:r>
              <a:rPr lang="en-US" sz="2400" dirty="0" err="1">
                <a:solidFill>
                  <a:schemeClr val="bg1"/>
                </a:solidFill>
              </a:rPr>
              <a:t>t’d</a:t>
            </a:r>
            <a:endParaRPr lang="en-US" sz="2400" dirty="0">
              <a:solidFill>
                <a:schemeClr val="bg1"/>
              </a:solidFill>
            </a:endParaRPr>
          </a:p>
        </p:txBody>
      </p:sp>
      <p:sp>
        <p:nvSpPr>
          <p:cNvPr id="8" name="Content Placeholder 7">
            <a:extLst>
              <a:ext uri="{FF2B5EF4-FFF2-40B4-BE49-F238E27FC236}">
                <a16:creationId xmlns:a16="http://schemas.microsoft.com/office/drawing/2014/main" id="{38A93AD7-1F3F-87C9-F8D7-77630F148EE0}"/>
              </a:ext>
            </a:extLst>
          </p:cNvPr>
          <p:cNvSpPr>
            <a:spLocks noGrp="1"/>
          </p:cNvSpPr>
          <p:nvPr>
            <p:ph idx="1"/>
          </p:nvPr>
        </p:nvSpPr>
        <p:spPr>
          <a:xfrm>
            <a:off x="580196" y="1436925"/>
            <a:ext cx="8229600" cy="4351338"/>
          </a:xfrm>
        </p:spPr>
        <p:txBody>
          <a:bodyPr/>
          <a:lstStyle/>
          <a:p>
            <a:r>
              <a:rPr lang="en-US" sz="2400" dirty="0">
                <a:latin typeface="Arial"/>
                <a:cs typeface="Arial"/>
              </a:rPr>
              <a:t>NOREP = Notice of Recommended Educational Placement</a:t>
            </a:r>
            <a:endParaRPr lang="en-US" sz="2400" dirty="0"/>
          </a:p>
          <a:p>
            <a:r>
              <a:rPr lang="en-US" sz="2400" dirty="0">
                <a:latin typeface="Arial"/>
                <a:cs typeface="Arial"/>
              </a:rPr>
              <a:t>OHI = Other Health Impairment</a:t>
            </a:r>
          </a:p>
          <a:p>
            <a:r>
              <a:rPr lang="en-US" sz="2400" dirty="0">
                <a:latin typeface="Arial"/>
                <a:cs typeface="Arial"/>
              </a:rPr>
              <a:t>OSEP = Office of Special Programs</a:t>
            </a:r>
          </a:p>
          <a:p>
            <a:r>
              <a:rPr lang="en-US" sz="2400" dirty="0">
                <a:latin typeface="Arial"/>
                <a:cs typeface="Arial"/>
              </a:rPr>
              <a:t>OVR = Office of Vocational </a:t>
            </a:r>
            <a:r>
              <a:rPr lang="en-US" sz="2400" dirty="0" err="1">
                <a:latin typeface="Arial"/>
                <a:cs typeface="Arial"/>
              </a:rPr>
              <a:t>Rehabilition</a:t>
            </a:r>
            <a:endParaRPr lang="en-US" sz="2400" dirty="0">
              <a:cs typeface="Arial"/>
            </a:endParaRPr>
          </a:p>
          <a:p>
            <a:r>
              <a:rPr lang="en-US" sz="2400" dirty="0">
                <a:latin typeface="Arial"/>
                <a:cs typeface="Arial"/>
              </a:rPr>
              <a:t>PBSP = Positive Behavior Support Plan</a:t>
            </a:r>
            <a:endParaRPr lang="en-US" sz="2400" dirty="0">
              <a:cs typeface="Arial"/>
            </a:endParaRPr>
          </a:p>
          <a:p>
            <a:r>
              <a:rPr lang="en-US" sz="2400" dirty="0">
                <a:latin typeface="Arial"/>
                <a:cs typeface="Arial"/>
              </a:rPr>
              <a:t>PDE = Pennsylvania Department of Education</a:t>
            </a:r>
          </a:p>
          <a:p>
            <a:r>
              <a:rPr lang="en-US" sz="2400" dirty="0">
                <a:latin typeface="Arial"/>
                <a:cs typeface="Arial"/>
              </a:rPr>
              <a:t>RR = Reevaluation Report</a:t>
            </a:r>
          </a:p>
          <a:p>
            <a:r>
              <a:rPr lang="en-US" sz="2400" dirty="0">
                <a:latin typeface="Arial"/>
                <a:cs typeface="Arial"/>
              </a:rPr>
              <a:t>SDI = Specially Designed Instruction</a:t>
            </a:r>
            <a:endParaRPr lang="en-US" sz="2400" dirty="0">
              <a:cs typeface="Arial"/>
            </a:endParaRPr>
          </a:p>
          <a:p>
            <a:r>
              <a:rPr lang="en-US" sz="2400" dirty="0">
                <a:latin typeface="Arial"/>
                <a:cs typeface="Arial"/>
              </a:rPr>
              <a:t>504 Plan = Provides accommodations to students with a disability</a:t>
            </a:r>
          </a:p>
          <a:p>
            <a:endParaRPr lang="en-US" dirty="0"/>
          </a:p>
        </p:txBody>
      </p:sp>
    </p:spTree>
    <p:extLst>
      <p:ext uri="{BB962C8B-B14F-4D97-AF65-F5344CB8AC3E}">
        <p14:creationId xmlns:p14="http://schemas.microsoft.com/office/powerpoint/2010/main" val="313955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88C511-8D05-56C8-DC05-BF9F685B0764}"/>
            </a:ext>
          </a:extLst>
        </p:cNvPr>
        <p:cNvGrpSpPr/>
        <p:nvPr/>
      </p:nvGrpSpPr>
      <p:grpSpPr>
        <a:xfrm>
          <a:off x="0" y="0"/>
          <a:ext cx="0" cy="0"/>
          <a:chOff x="0" y="0"/>
          <a:chExt cx="0" cy="0"/>
        </a:xfrm>
      </p:grpSpPr>
      <p:sp>
        <p:nvSpPr>
          <p:cNvPr id="10" name="Oval 9">
            <a:extLst>
              <a:ext uri="{FF2B5EF4-FFF2-40B4-BE49-F238E27FC236}">
                <a16:creationId xmlns:a16="http://schemas.microsoft.com/office/drawing/2014/main" id="{076090F8-1CFD-92EB-BFD9-3C1F4B20CA65}"/>
              </a:ext>
              <a:ext uri="{C183D7F6-B498-43B3-948B-1728B52AA6E4}">
                <adec:decorative xmlns:adec="http://schemas.microsoft.com/office/drawing/2017/decorative" val="1"/>
              </a:ext>
            </a:extLst>
          </p:cNvPr>
          <p:cNvSpPr/>
          <p:nvPr/>
        </p:nvSpPr>
        <p:spPr>
          <a:xfrm>
            <a:off x="3014051" y="360447"/>
            <a:ext cx="6192702" cy="605117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FE5BFAC-FCDD-626E-FFD5-1FE9A9E5AB8E}"/>
              </a:ext>
              <a:ext uri="{C183D7F6-B498-43B3-948B-1728B52AA6E4}">
                <adec:decorative xmlns:adec="http://schemas.microsoft.com/office/drawing/2017/decorative" val="1"/>
              </a:ext>
            </a:extLst>
          </p:cNvPr>
          <p:cNvSpPr/>
          <p:nvPr/>
        </p:nvSpPr>
        <p:spPr>
          <a:xfrm>
            <a:off x="108697" y="414115"/>
            <a:ext cx="6051177" cy="5997509"/>
          </a:xfrm>
          <a:prstGeom prst="ellipse">
            <a:avLst/>
          </a:prstGeom>
          <a:solidFill>
            <a:schemeClr val="accent4">
              <a:lumMod val="40000"/>
              <a:lumOff val="60000"/>
              <a:alpha val="318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F633255-FF6E-FE9D-C514-E2E7E78CA18B}"/>
              </a:ext>
            </a:extLst>
          </p:cNvPr>
          <p:cNvSpPr>
            <a:spLocks noGrp="1"/>
          </p:cNvSpPr>
          <p:nvPr>
            <p:ph type="title"/>
          </p:nvPr>
        </p:nvSpPr>
        <p:spPr>
          <a:xfrm>
            <a:off x="628650" y="191977"/>
            <a:ext cx="7886700" cy="643573"/>
          </a:xfrm>
        </p:spPr>
        <p:txBody>
          <a:bodyPr/>
          <a:lstStyle/>
          <a:p>
            <a:r>
              <a:rPr lang="en-US" dirty="0"/>
              <a:t>IEP vs. 504 Plan</a:t>
            </a:r>
          </a:p>
        </p:txBody>
      </p:sp>
      <p:sp>
        <p:nvSpPr>
          <p:cNvPr id="6" name="Content Placeholder 5">
            <a:extLst>
              <a:ext uri="{FF2B5EF4-FFF2-40B4-BE49-F238E27FC236}">
                <a16:creationId xmlns:a16="http://schemas.microsoft.com/office/drawing/2014/main" id="{6400DAE1-8F1F-C5AB-A1AF-14D9F1729455}"/>
              </a:ext>
            </a:extLst>
          </p:cNvPr>
          <p:cNvSpPr>
            <a:spLocks noGrp="1"/>
          </p:cNvSpPr>
          <p:nvPr>
            <p:ph sz="half" idx="1"/>
          </p:nvPr>
        </p:nvSpPr>
        <p:spPr>
          <a:xfrm>
            <a:off x="530026" y="1092051"/>
            <a:ext cx="3029969" cy="4117455"/>
          </a:xfrm>
        </p:spPr>
        <p:txBody>
          <a:bodyPr/>
          <a:lstStyle/>
          <a:p>
            <a:pPr marL="0" indent="0" algn="ctr">
              <a:buNone/>
            </a:pPr>
            <a:r>
              <a:rPr lang="en-US" dirty="0"/>
              <a:t>IEP</a:t>
            </a:r>
          </a:p>
          <a:p>
            <a:r>
              <a:rPr lang="en-US" sz="2000" dirty="0"/>
              <a:t>Required because of IDEA (an education law)</a:t>
            </a:r>
          </a:p>
          <a:p>
            <a:r>
              <a:rPr lang="en-US" sz="2000" dirty="0"/>
              <a:t>Provides specialized instruction</a:t>
            </a:r>
          </a:p>
          <a:p>
            <a:r>
              <a:rPr lang="en-US" sz="2000" dirty="0"/>
              <a:t>Focuses on what the student is learning</a:t>
            </a:r>
          </a:p>
          <a:p>
            <a:r>
              <a:rPr lang="en-US" sz="2000" dirty="0"/>
              <a:t>State receives additional funding for eligible students</a:t>
            </a:r>
          </a:p>
          <a:p>
            <a:r>
              <a:rPr lang="en-US" sz="2000" dirty="0"/>
              <a:t>Person needs to have one or more of the 13 listed disabilities</a:t>
            </a:r>
          </a:p>
        </p:txBody>
      </p:sp>
      <p:sp>
        <p:nvSpPr>
          <p:cNvPr id="7" name="Content Placeholder 6">
            <a:extLst>
              <a:ext uri="{FF2B5EF4-FFF2-40B4-BE49-F238E27FC236}">
                <a16:creationId xmlns:a16="http://schemas.microsoft.com/office/drawing/2014/main" id="{C715B850-4BEE-B8D4-F276-3D80C7B2DEA1}"/>
              </a:ext>
            </a:extLst>
          </p:cNvPr>
          <p:cNvSpPr>
            <a:spLocks noGrp="1"/>
          </p:cNvSpPr>
          <p:nvPr>
            <p:ph sz="half" idx="2"/>
          </p:nvPr>
        </p:nvSpPr>
        <p:spPr>
          <a:xfrm>
            <a:off x="3644949" y="1572662"/>
            <a:ext cx="2526920" cy="3322068"/>
          </a:xfrm>
        </p:spPr>
        <p:txBody>
          <a:bodyPr/>
          <a:lstStyle/>
          <a:p>
            <a:pPr marL="0" indent="0" algn="ctr">
              <a:buNone/>
            </a:pPr>
            <a:r>
              <a:rPr lang="en-US" dirty="0"/>
              <a:t>BOTH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Parents must consent to have child evaluated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rPr>
              <a:t>No cost to parents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Works to meet the needs of the person receiving the plan</a:t>
            </a:r>
          </a:p>
          <a:p>
            <a:pPr marL="0" indent="0">
              <a:buNone/>
            </a:pPr>
            <a:endParaRPr lang="en-US" dirty="0"/>
          </a:p>
        </p:txBody>
      </p:sp>
      <p:sp>
        <p:nvSpPr>
          <p:cNvPr id="8" name="Content Placeholder 7">
            <a:extLst>
              <a:ext uri="{FF2B5EF4-FFF2-40B4-BE49-F238E27FC236}">
                <a16:creationId xmlns:a16="http://schemas.microsoft.com/office/drawing/2014/main" id="{99688F11-1BAD-F6F7-C5A0-C51119C41AE8}"/>
              </a:ext>
            </a:extLst>
          </p:cNvPr>
          <p:cNvSpPr>
            <a:spLocks noGrp="1"/>
          </p:cNvSpPr>
          <p:nvPr>
            <p:ph sz="quarter" idx="13"/>
          </p:nvPr>
        </p:nvSpPr>
        <p:spPr>
          <a:xfrm>
            <a:off x="5946739" y="1137696"/>
            <a:ext cx="2699834" cy="4478338"/>
          </a:xfrm>
        </p:spPr>
        <p:txBody>
          <a:bodyPr/>
          <a:lstStyle/>
          <a:p>
            <a:pPr marL="0" indent="0" algn="ctr">
              <a:buNone/>
            </a:pPr>
            <a:r>
              <a:rPr lang="en-US" dirty="0"/>
              <a:t>504 Plan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Required because of Rehabilitation Act (a civil rights law)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rPr>
              <a:t>Provides accommodations</a:t>
            </a:r>
          </a:p>
          <a:p>
            <a:pPr>
              <a:defRPr/>
            </a:pPr>
            <a:r>
              <a:rPr lang="en-US" sz="2000" dirty="0"/>
              <a:t>Focuses on how the student is learning</a:t>
            </a:r>
          </a:p>
          <a:p>
            <a:pPr>
              <a:defRPr/>
            </a:pPr>
            <a:r>
              <a:rPr lang="en-US" sz="2000" dirty="0"/>
              <a:t>State receives additional funding for eligible students</a:t>
            </a:r>
          </a:p>
          <a:p>
            <a:pPr>
              <a:defRPr/>
            </a:pPr>
            <a:r>
              <a:rPr lang="en-US" sz="2000" dirty="0"/>
              <a:t>Person has any disability</a:t>
            </a:r>
          </a:p>
          <a:p>
            <a:pPr>
              <a:defRPr/>
            </a:pPr>
            <a:endParaRPr lang="en-US" sz="20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1036665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3E1326AF3B484E9077480FBFFC9B76" ma:contentTypeVersion="6" ma:contentTypeDescription="Create a new document." ma:contentTypeScope="" ma:versionID="70ec4d5a6739a187aa1152defbf54a00">
  <xsd:schema xmlns:xsd="http://www.w3.org/2001/XMLSchema" xmlns:xs="http://www.w3.org/2001/XMLSchema" xmlns:p="http://schemas.microsoft.com/office/2006/metadata/properties" xmlns:ns2="79d8432d-56ea-4fbe-bd54-b5029f69f5b4" xmlns:ns3="e5c3f472-5a97-4783-9d12-d0a307a69f7a" targetNamespace="http://schemas.microsoft.com/office/2006/metadata/properties" ma:root="true" ma:fieldsID="f766208777200597a23845b3051b962e" ns2:_="" ns3:_="">
    <xsd:import namespace="79d8432d-56ea-4fbe-bd54-b5029f69f5b4"/>
    <xsd:import namespace="e5c3f472-5a97-4783-9d12-d0a307a69f7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d8432d-56ea-4fbe-bd54-b5029f69f5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c3f472-5a97-4783-9d12-d0a307a69f7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94AE06-1893-44A2-AB52-9292BF2E8DD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D9A3E33-1C3B-4812-8A64-FA88004CCBB4}">
  <ds:schemaRefs>
    <ds:schemaRef ds:uri="http://schemas.microsoft.com/sharepoint/v3/contenttype/forms"/>
  </ds:schemaRefs>
</ds:datastoreItem>
</file>

<file path=customXml/itemProps3.xml><?xml version="1.0" encoding="utf-8"?>
<ds:datastoreItem xmlns:ds="http://schemas.openxmlformats.org/officeDocument/2006/customXml" ds:itemID="{AA5F5EE5-749B-4F8F-A8E2-DCCAE1412961}">
  <ds:schemaRefs>
    <ds:schemaRef ds:uri="79d8432d-56ea-4fbe-bd54-b5029f69f5b4"/>
    <ds:schemaRef ds:uri="e5c3f472-5a97-4783-9d12-d0a307a69f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124</TotalTime>
  <Words>2936</Words>
  <Application>Microsoft Macintosh PowerPoint</Application>
  <PresentationFormat>On-screen Show (4:3)</PresentationFormat>
  <Paragraphs>309</Paragraphs>
  <Slides>45</Slides>
  <Notes>42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Aptos</vt:lpstr>
      <vt:lpstr>Arial</vt:lpstr>
      <vt:lpstr>Calibri</vt:lpstr>
      <vt:lpstr>System Font Regular</vt:lpstr>
      <vt:lpstr>Univers</vt:lpstr>
      <vt:lpstr>Custom Design</vt:lpstr>
      <vt:lpstr>Transitioning your Child from Early Intervention to Kindergarten </vt:lpstr>
      <vt:lpstr>Institute on Disabilities at Temple University Pennsylvania’s University Center for Excellence in Developmental Disabilities Education, Research and Service</vt:lpstr>
      <vt:lpstr>Families Reimaging Inclusive Lives (FRIL) project is funded by the Pennsylvania Developmental Disabilities Council (PADDC). </vt:lpstr>
      <vt:lpstr>Objectives</vt:lpstr>
      <vt:lpstr>Background Information</vt:lpstr>
      <vt:lpstr>Poll the Audience</vt:lpstr>
      <vt:lpstr>Special Education Acronyms</vt:lpstr>
      <vt:lpstr>Special Education Acronyms con t’d</vt:lpstr>
      <vt:lpstr>IEP vs. 504 Plan</vt:lpstr>
      <vt:lpstr>Introduction to Transition</vt:lpstr>
      <vt:lpstr>While some define transition as solely the transition to adulthood...</vt:lpstr>
      <vt:lpstr>Transition includes...</vt:lpstr>
      <vt:lpstr>Why Inclusion Matters</vt:lpstr>
      <vt:lpstr>What to Expect</vt:lpstr>
      <vt:lpstr>Eligibility: Early Intervention</vt:lpstr>
      <vt:lpstr>Eligibility: School-Age Programs</vt:lpstr>
      <vt:lpstr>Transition Steps</vt:lpstr>
      <vt:lpstr>Receive "Notice of Your Child's Transition to School Age Meeting"</vt:lpstr>
      <vt:lpstr>Transition Meeting</vt:lpstr>
      <vt:lpstr>Option: EI for Additional Year</vt:lpstr>
      <vt:lpstr>Register for Kindergarten</vt:lpstr>
      <vt:lpstr>Parent/Caregiver Role &amp; Rights</vt:lpstr>
      <vt:lpstr>Six Tips for Helping Parents Advocate</vt:lpstr>
      <vt:lpstr>Developing an IEP with Inclusion in Mind</vt:lpstr>
      <vt:lpstr>Options for Kindergarten IEP</vt:lpstr>
      <vt:lpstr>Presuming Competence</vt:lpstr>
      <vt:lpstr>Shelley Moore's "5 Moore Minutes"</vt:lpstr>
      <vt:lpstr>Presuming Competence Looks and Sounds Like</vt:lpstr>
      <vt:lpstr>Presuming Competence Looks and Sounds Like cont’d</vt:lpstr>
      <vt:lpstr>Least Restrictive Environment      (LRE)</vt:lpstr>
      <vt:lpstr>Why is this important?</vt:lpstr>
      <vt:lpstr>Exclusion. Integration. Segregation. Inclusion</vt:lpstr>
      <vt:lpstr>Transition Strategies</vt:lpstr>
      <vt:lpstr>Visit the New School</vt:lpstr>
      <vt:lpstr>Introducing your Child: Student Snapshot</vt:lpstr>
      <vt:lpstr>Introducing Joe Smith</vt:lpstr>
      <vt:lpstr>Introducing Joe Smith 11</vt:lpstr>
      <vt:lpstr>Introducing Joe Smith 2</vt:lpstr>
      <vt:lpstr>Introducing Joe Smith 3</vt:lpstr>
      <vt:lpstr>Introducing Joe Smith (4</vt:lpstr>
      <vt:lpstr>Transition Planning </vt:lpstr>
      <vt:lpstr>The TRANSITION PLAN will look like this:</vt:lpstr>
      <vt:lpstr>The TRANSITION PLAN continued :</vt:lpstr>
      <vt:lpstr>Contact Information</vt:lpstr>
      <vt:lpstr>Questions</vt:lpstr>
    </vt:vector>
  </TitlesOfParts>
  <Manager/>
  <Company>Temple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Transitioning your Child from Early Intervention to Kindergarten </dc:title>
  <dc:subject/>
  <dc:creator>Stacy R. Phillips</dc:creator>
  <cp:keywords/>
  <dc:description/>
  <cp:lastModifiedBy>Virginia R. DiLello</cp:lastModifiedBy>
  <cp:revision>158</cp:revision>
  <dcterms:created xsi:type="dcterms:W3CDTF">2009-12-01T19:49:25Z</dcterms:created>
  <dcterms:modified xsi:type="dcterms:W3CDTF">2024-12-12T20:20:11Z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0x010100183E1326AF3B484E9077480FBFFC9B76</vt:lpwstr>
  </property>
</Properties>
</file>