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57" r:id="rId3"/>
    <p:sldId id="274" r:id="rId4"/>
    <p:sldId id="260" r:id="rId5"/>
    <p:sldId id="275" r:id="rId6"/>
    <p:sldId id="276" r:id="rId7"/>
    <p:sldId id="277" r:id="rId8"/>
    <p:sldId id="265" r:id="rId9"/>
    <p:sldId id="264" r:id="rId10"/>
    <p:sldId id="262" r:id="rId11"/>
    <p:sldId id="263" r:id="rId12"/>
    <p:sldId id="261" r:id="rId13"/>
    <p:sldId id="259" r:id="rId14"/>
    <p:sldId id="267" r:id="rId15"/>
    <p:sldId id="273" r:id="rId16"/>
    <p:sldId id="270" r:id="rId17"/>
    <p:sldId id="271" r:id="rId18"/>
    <p:sldId id="2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77439-5344-B584-D266-6F7FE7E1CD91}" name="Gensemer, Stephen" initials="GS" userId="S::sgensemer@pa.gov::296fb6d9-8dd3-4bf5-a7a6-664a466ecb1f" providerId="AD"/>
  <p188:author id="{9705F8BA-BA89-1FEF-42FA-42B86576198E}" name="Farmerie, Jennifer" initials="FJ" userId="S::jfarmerie@pa.gov::56658874-ce7f-4b6d-9118-108d2dab51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nsemer, Stephen" initials="GS" lastIdx="1" clrIdx="0">
    <p:extLst>
      <p:ext uri="{19B8F6BF-5375-455C-9EA6-DF929625EA0E}">
        <p15:presenceInfo xmlns:p15="http://schemas.microsoft.com/office/powerpoint/2012/main" userId="S::sgensemer@pa.gov::296fb6d9-8dd3-4bf5-a7a6-664a466ecb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58443-10C5-42C0-9DF3-63D80725AA9F}" v="50" dt="2022-07-18T14:57:59.703"/>
    <p1510:client id="{AF1A1881-4EBA-0546-0A24-E0102E5F5CBA}" v="46" dt="2022-07-18T14:22:4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9" autoAdjust="0"/>
    <p:restoredTop sz="86449" autoAdjust="0"/>
  </p:normalViewPr>
  <p:slideViewPr>
    <p:cSldViewPr snapToGrid="0">
      <p:cViewPr varScale="1">
        <p:scale>
          <a:sx n="98" d="100"/>
          <a:sy n="98" d="100"/>
        </p:scale>
        <p:origin x="780" y="96"/>
      </p:cViewPr>
      <p:guideLst/>
    </p:cSldViewPr>
  </p:slideViewPr>
  <p:outlineViewPr>
    <p:cViewPr>
      <p:scale>
        <a:sx n="33" d="100"/>
        <a:sy n="33" d="100"/>
      </p:scale>
      <p:origin x="0" y="-40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8.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0.png"/><Relationship Id="rId6" Type="http://schemas.openxmlformats.org/officeDocument/2006/relationships/image" Target="../media/image23.svg"/><Relationship Id="rId5" Type="http://schemas.openxmlformats.org/officeDocument/2006/relationships/image" Target="../media/image8.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DAFB7-EFA6-49F0-BEC2-EE5E543104A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7DB456-298C-402F-9359-C3D106FDC2AD}">
      <dgm:prSet/>
      <dgm:spPr/>
      <dgm:t>
        <a:bodyPr/>
        <a:lstStyle/>
        <a:p>
          <a:r>
            <a:rPr lang="en-US" dirty="0"/>
            <a:t>In 1997 developed, Aim was to determine how people feel about services and supports </a:t>
          </a:r>
        </a:p>
      </dgm:t>
    </dgm:pt>
    <dgm:pt modelId="{67265744-5890-413B-AFBE-F0BFDC1CD8BD}" type="parTrans" cxnId="{3991E582-D64F-43FA-948B-064828DAC8E5}">
      <dgm:prSet/>
      <dgm:spPr/>
      <dgm:t>
        <a:bodyPr/>
        <a:lstStyle/>
        <a:p>
          <a:endParaRPr lang="en-US"/>
        </a:p>
      </dgm:t>
    </dgm:pt>
    <dgm:pt modelId="{1B591A2D-AC63-469F-A54B-56C08562FE97}" type="sibTrans" cxnId="{3991E582-D64F-43FA-948B-064828DAC8E5}">
      <dgm:prSet/>
      <dgm:spPr/>
      <dgm:t>
        <a:bodyPr/>
        <a:lstStyle/>
        <a:p>
          <a:endParaRPr lang="en-US"/>
        </a:p>
      </dgm:t>
    </dgm:pt>
    <dgm:pt modelId="{25BDE450-5543-4DF7-9A41-3A861CAA325D}">
      <dgm:prSet/>
      <dgm:spPr/>
      <dgm:t>
        <a:bodyPr/>
        <a:lstStyle/>
        <a:p>
          <a:endParaRPr lang="en-US" dirty="0"/>
        </a:p>
      </dgm:t>
    </dgm:pt>
    <dgm:pt modelId="{7010F2C5-00D1-4C50-A7F6-F13AEA1F36C2}" type="parTrans" cxnId="{4B02B571-3791-46A9-946E-EE2EEA5388B3}">
      <dgm:prSet/>
      <dgm:spPr/>
      <dgm:t>
        <a:bodyPr/>
        <a:lstStyle/>
        <a:p>
          <a:endParaRPr lang="en-US"/>
        </a:p>
      </dgm:t>
    </dgm:pt>
    <dgm:pt modelId="{2E16B9F3-42DB-4CF5-ADEE-6D82B35DBA30}" type="sibTrans" cxnId="{4B02B571-3791-46A9-946E-EE2EEA5388B3}">
      <dgm:prSet/>
      <dgm:spPr/>
      <dgm:t>
        <a:bodyPr/>
        <a:lstStyle/>
        <a:p>
          <a:endParaRPr lang="en-US"/>
        </a:p>
      </dgm:t>
    </dgm:pt>
    <dgm:pt modelId="{7721C0FE-9F96-438D-B4DE-ABEF4B70E3EA}">
      <dgm:prSet/>
      <dgm:spPr/>
      <dgm:t>
        <a:bodyPr/>
        <a:lstStyle/>
        <a:p>
          <a:r>
            <a:rPr lang="en-US" dirty="0"/>
            <a:t>The IM4Q is a data source to ODP, the Administrative Entities and Providers for the Quality Improvement Plans.</a:t>
          </a:r>
        </a:p>
      </dgm:t>
    </dgm:pt>
    <dgm:pt modelId="{043C294D-F92F-48C9-B857-49E2B7BF3F55}" type="parTrans" cxnId="{6335B4F2-F0C2-4368-AE69-F73C767B7F6D}">
      <dgm:prSet/>
      <dgm:spPr/>
      <dgm:t>
        <a:bodyPr/>
        <a:lstStyle/>
        <a:p>
          <a:endParaRPr lang="en-US"/>
        </a:p>
      </dgm:t>
    </dgm:pt>
    <dgm:pt modelId="{81973AE6-377C-4B5B-8867-F993A890F3ED}" type="sibTrans" cxnId="{6335B4F2-F0C2-4368-AE69-F73C767B7F6D}">
      <dgm:prSet/>
      <dgm:spPr/>
      <dgm:t>
        <a:bodyPr/>
        <a:lstStyle/>
        <a:p>
          <a:endParaRPr lang="en-US"/>
        </a:p>
      </dgm:t>
    </dgm:pt>
    <dgm:pt modelId="{20C7567D-EE94-42E9-B12A-CBB8F1C1A0D1}">
      <dgm:prSet/>
      <dgm:spPr/>
      <dgm:t>
        <a:bodyPr/>
        <a:lstStyle/>
        <a:p>
          <a:r>
            <a:rPr lang="en-US"/>
            <a:t>Grassroots program that has grown and expanded. </a:t>
          </a:r>
        </a:p>
      </dgm:t>
    </dgm:pt>
    <dgm:pt modelId="{D0D2EE5D-8C85-42D5-91A8-6AAB6E0B9811}" type="parTrans" cxnId="{A91D1C40-B525-4345-880F-EF6EB6D0B782}">
      <dgm:prSet/>
      <dgm:spPr/>
      <dgm:t>
        <a:bodyPr/>
        <a:lstStyle/>
        <a:p>
          <a:endParaRPr lang="en-US"/>
        </a:p>
      </dgm:t>
    </dgm:pt>
    <dgm:pt modelId="{4AB02D67-50EC-4E43-96B8-FCE615E31CB9}" type="sibTrans" cxnId="{A91D1C40-B525-4345-880F-EF6EB6D0B782}">
      <dgm:prSet/>
      <dgm:spPr/>
      <dgm:t>
        <a:bodyPr/>
        <a:lstStyle/>
        <a:p>
          <a:endParaRPr lang="en-US"/>
        </a:p>
      </dgm:t>
    </dgm:pt>
    <dgm:pt modelId="{D052D30C-460A-4348-A784-0F376E316A0B}">
      <dgm:prSet/>
      <dgm:spPr/>
      <dgm:t>
        <a:bodyPr/>
        <a:lstStyle/>
        <a:p>
          <a:r>
            <a:rPr lang="en-US"/>
            <a:t>Key role is that 51% of people who work as monitors or are on the board of the IM4Q must be a person with a disability or a family member. </a:t>
          </a:r>
        </a:p>
      </dgm:t>
    </dgm:pt>
    <dgm:pt modelId="{CD3D5FF0-730F-4671-80BC-3D4E58A5C0AB}" type="parTrans" cxnId="{4B6611DF-539F-44E3-8156-40608ED0A62E}">
      <dgm:prSet/>
      <dgm:spPr/>
      <dgm:t>
        <a:bodyPr/>
        <a:lstStyle/>
        <a:p>
          <a:endParaRPr lang="en-US"/>
        </a:p>
      </dgm:t>
    </dgm:pt>
    <dgm:pt modelId="{2BD62FCE-8E36-4BCA-836A-5F5D55C4BED0}" type="sibTrans" cxnId="{4B6611DF-539F-44E3-8156-40608ED0A62E}">
      <dgm:prSet/>
      <dgm:spPr/>
      <dgm:t>
        <a:bodyPr/>
        <a:lstStyle/>
        <a:p>
          <a:endParaRPr lang="en-US"/>
        </a:p>
      </dgm:t>
    </dgm:pt>
    <dgm:pt modelId="{D8ECE97C-8392-4B36-9FEF-8B758B526B5D}" type="pres">
      <dgm:prSet presAssocID="{4D6DAFB7-EFA6-49F0-BEC2-EE5E543104A6}" presName="vert0" presStyleCnt="0">
        <dgm:presLayoutVars>
          <dgm:dir/>
          <dgm:animOne val="branch"/>
          <dgm:animLvl val="lvl"/>
        </dgm:presLayoutVars>
      </dgm:prSet>
      <dgm:spPr/>
    </dgm:pt>
    <dgm:pt modelId="{1D24AE7F-B257-4ED7-8A9F-E41FD848D3DC}" type="pres">
      <dgm:prSet presAssocID="{297DB456-298C-402F-9359-C3D106FDC2AD}" presName="thickLine" presStyleLbl="alignNode1" presStyleIdx="0" presStyleCnt="5"/>
      <dgm:spPr/>
    </dgm:pt>
    <dgm:pt modelId="{A2863285-9288-442B-A3D2-87B1D790A09B}" type="pres">
      <dgm:prSet presAssocID="{297DB456-298C-402F-9359-C3D106FDC2AD}" presName="horz1" presStyleCnt="0"/>
      <dgm:spPr/>
    </dgm:pt>
    <dgm:pt modelId="{A2E0DD2C-5800-48AF-BBBA-B55ECAAAA69E}" type="pres">
      <dgm:prSet presAssocID="{297DB456-298C-402F-9359-C3D106FDC2AD}" presName="tx1" presStyleLbl="revTx" presStyleIdx="0" presStyleCnt="5"/>
      <dgm:spPr/>
    </dgm:pt>
    <dgm:pt modelId="{2194C401-D373-41D9-B454-BDBF6F9CF1C2}" type="pres">
      <dgm:prSet presAssocID="{297DB456-298C-402F-9359-C3D106FDC2AD}" presName="vert1" presStyleCnt="0"/>
      <dgm:spPr/>
    </dgm:pt>
    <dgm:pt modelId="{B3D0B628-D53E-4645-9C39-A808BA3BAD6C}" type="pres">
      <dgm:prSet presAssocID="{25BDE450-5543-4DF7-9A41-3A861CAA325D}" presName="thickLine" presStyleLbl="alignNode1" presStyleIdx="1" presStyleCnt="5"/>
      <dgm:spPr/>
    </dgm:pt>
    <dgm:pt modelId="{0BBA6826-351D-419C-AECE-35A89996C6DB}" type="pres">
      <dgm:prSet presAssocID="{25BDE450-5543-4DF7-9A41-3A861CAA325D}" presName="horz1" presStyleCnt="0"/>
      <dgm:spPr/>
    </dgm:pt>
    <dgm:pt modelId="{40A41E39-ABC8-4221-9B8D-133BFFEFD06D}" type="pres">
      <dgm:prSet presAssocID="{25BDE450-5543-4DF7-9A41-3A861CAA325D}" presName="tx1" presStyleLbl="revTx" presStyleIdx="1" presStyleCnt="5" custScaleY="4464"/>
      <dgm:spPr/>
    </dgm:pt>
    <dgm:pt modelId="{FAEC41C8-C1E0-4B7D-8B29-5A7678EF78AB}" type="pres">
      <dgm:prSet presAssocID="{25BDE450-5543-4DF7-9A41-3A861CAA325D}" presName="vert1" presStyleCnt="0"/>
      <dgm:spPr/>
    </dgm:pt>
    <dgm:pt modelId="{6314B475-3E37-4FDA-8811-C96F6F56CAF9}" type="pres">
      <dgm:prSet presAssocID="{7721C0FE-9F96-438D-B4DE-ABEF4B70E3EA}" presName="thickLine" presStyleLbl="alignNode1" presStyleIdx="2" presStyleCnt="5"/>
      <dgm:spPr/>
    </dgm:pt>
    <dgm:pt modelId="{F794703A-1757-48CD-9990-9F394AC92967}" type="pres">
      <dgm:prSet presAssocID="{7721C0FE-9F96-438D-B4DE-ABEF4B70E3EA}" presName="horz1" presStyleCnt="0"/>
      <dgm:spPr/>
    </dgm:pt>
    <dgm:pt modelId="{F936AD22-32F9-4152-8C3F-4CD4E63A7E2B}" type="pres">
      <dgm:prSet presAssocID="{7721C0FE-9F96-438D-B4DE-ABEF4B70E3EA}" presName="tx1" presStyleLbl="revTx" presStyleIdx="2" presStyleCnt="5"/>
      <dgm:spPr/>
    </dgm:pt>
    <dgm:pt modelId="{785B6CA5-C15B-4429-9CFC-9BFF7521B39F}" type="pres">
      <dgm:prSet presAssocID="{7721C0FE-9F96-438D-B4DE-ABEF4B70E3EA}" presName="vert1" presStyleCnt="0"/>
      <dgm:spPr/>
    </dgm:pt>
    <dgm:pt modelId="{1D440F46-022E-44D3-94E5-12E952E6E27E}" type="pres">
      <dgm:prSet presAssocID="{20C7567D-EE94-42E9-B12A-CBB8F1C1A0D1}" presName="thickLine" presStyleLbl="alignNode1" presStyleIdx="3" presStyleCnt="5"/>
      <dgm:spPr/>
    </dgm:pt>
    <dgm:pt modelId="{84937D33-49F9-41EC-924E-0D6DF4DB6049}" type="pres">
      <dgm:prSet presAssocID="{20C7567D-EE94-42E9-B12A-CBB8F1C1A0D1}" presName="horz1" presStyleCnt="0"/>
      <dgm:spPr/>
    </dgm:pt>
    <dgm:pt modelId="{EF6D9F0A-BB6C-4FCF-A09E-3D4CFDC18E50}" type="pres">
      <dgm:prSet presAssocID="{20C7567D-EE94-42E9-B12A-CBB8F1C1A0D1}" presName="tx1" presStyleLbl="revTx" presStyleIdx="3" presStyleCnt="5"/>
      <dgm:spPr/>
    </dgm:pt>
    <dgm:pt modelId="{C8790ACC-CF92-4792-AD40-475D5A8DE864}" type="pres">
      <dgm:prSet presAssocID="{20C7567D-EE94-42E9-B12A-CBB8F1C1A0D1}" presName="vert1" presStyleCnt="0"/>
      <dgm:spPr/>
    </dgm:pt>
    <dgm:pt modelId="{9EFA75EF-B9F3-437F-A7D1-00BD8A080330}" type="pres">
      <dgm:prSet presAssocID="{D052D30C-460A-4348-A784-0F376E316A0B}" presName="thickLine" presStyleLbl="alignNode1" presStyleIdx="4" presStyleCnt="5"/>
      <dgm:spPr/>
    </dgm:pt>
    <dgm:pt modelId="{A51A866C-7CE7-4A8A-B0B9-FADFEEC58C36}" type="pres">
      <dgm:prSet presAssocID="{D052D30C-460A-4348-A784-0F376E316A0B}" presName="horz1" presStyleCnt="0"/>
      <dgm:spPr/>
    </dgm:pt>
    <dgm:pt modelId="{967F78D9-A8D9-41AF-AD8A-604A7A2190A1}" type="pres">
      <dgm:prSet presAssocID="{D052D30C-460A-4348-A784-0F376E316A0B}" presName="tx1" presStyleLbl="revTx" presStyleIdx="4" presStyleCnt="5"/>
      <dgm:spPr/>
    </dgm:pt>
    <dgm:pt modelId="{B3F28415-137D-4421-8FEF-B2001D14E5E4}" type="pres">
      <dgm:prSet presAssocID="{D052D30C-460A-4348-A784-0F376E316A0B}" presName="vert1" presStyleCnt="0"/>
      <dgm:spPr/>
    </dgm:pt>
  </dgm:ptLst>
  <dgm:cxnLst>
    <dgm:cxn modelId="{A761C128-BAC5-40A0-A1A6-FBCB3A7D41B7}" type="presOf" srcId="{4D6DAFB7-EFA6-49F0-BEC2-EE5E543104A6}" destId="{D8ECE97C-8392-4B36-9FEF-8B758B526B5D}" srcOrd="0" destOrd="0" presId="urn:microsoft.com/office/officeart/2008/layout/LinedList"/>
    <dgm:cxn modelId="{24862E33-C7DC-417B-89D3-10E47D7A468D}" type="presOf" srcId="{7721C0FE-9F96-438D-B4DE-ABEF4B70E3EA}" destId="{F936AD22-32F9-4152-8C3F-4CD4E63A7E2B}" srcOrd="0" destOrd="0" presId="urn:microsoft.com/office/officeart/2008/layout/LinedList"/>
    <dgm:cxn modelId="{A91D1C40-B525-4345-880F-EF6EB6D0B782}" srcId="{4D6DAFB7-EFA6-49F0-BEC2-EE5E543104A6}" destId="{20C7567D-EE94-42E9-B12A-CBB8F1C1A0D1}" srcOrd="3" destOrd="0" parTransId="{D0D2EE5D-8C85-42D5-91A8-6AAB6E0B9811}" sibTransId="{4AB02D67-50EC-4E43-96B8-FCE615E31CB9}"/>
    <dgm:cxn modelId="{9EC7B660-1095-4421-873A-0CA04B9A3C45}" type="presOf" srcId="{D052D30C-460A-4348-A784-0F376E316A0B}" destId="{967F78D9-A8D9-41AF-AD8A-604A7A2190A1}" srcOrd="0" destOrd="0" presId="urn:microsoft.com/office/officeart/2008/layout/LinedList"/>
    <dgm:cxn modelId="{5045656D-6105-4E1E-A687-58AE3BAE9BE0}" type="presOf" srcId="{25BDE450-5543-4DF7-9A41-3A861CAA325D}" destId="{40A41E39-ABC8-4221-9B8D-133BFFEFD06D}" srcOrd="0" destOrd="0" presId="urn:microsoft.com/office/officeart/2008/layout/LinedList"/>
    <dgm:cxn modelId="{4B02B571-3791-46A9-946E-EE2EEA5388B3}" srcId="{4D6DAFB7-EFA6-49F0-BEC2-EE5E543104A6}" destId="{25BDE450-5543-4DF7-9A41-3A861CAA325D}" srcOrd="1" destOrd="0" parTransId="{7010F2C5-00D1-4C50-A7F6-F13AEA1F36C2}" sibTransId="{2E16B9F3-42DB-4CF5-ADEE-6D82B35DBA30}"/>
    <dgm:cxn modelId="{3991E582-D64F-43FA-948B-064828DAC8E5}" srcId="{4D6DAFB7-EFA6-49F0-BEC2-EE5E543104A6}" destId="{297DB456-298C-402F-9359-C3D106FDC2AD}" srcOrd="0" destOrd="0" parTransId="{67265744-5890-413B-AFBE-F0BFDC1CD8BD}" sibTransId="{1B591A2D-AC63-469F-A54B-56C08562FE97}"/>
    <dgm:cxn modelId="{56BE88CA-9522-4765-9614-B9C2E4A31D02}" type="presOf" srcId="{297DB456-298C-402F-9359-C3D106FDC2AD}" destId="{A2E0DD2C-5800-48AF-BBBA-B55ECAAAA69E}" srcOrd="0" destOrd="0" presId="urn:microsoft.com/office/officeart/2008/layout/LinedList"/>
    <dgm:cxn modelId="{711A1CCC-3BC3-4178-89B1-D1BA4F0D8DA1}" type="presOf" srcId="{20C7567D-EE94-42E9-B12A-CBB8F1C1A0D1}" destId="{EF6D9F0A-BB6C-4FCF-A09E-3D4CFDC18E50}" srcOrd="0" destOrd="0" presId="urn:microsoft.com/office/officeart/2008/layout/LinedList"/>
    <dgm:cxn modelId="{4B6611DF-539F-44E3-8156-40608ED0A62E}" srcId="{4D6DAFB7-EFA6-49F0-BEC2-EE5E543104A6}" destId="{D052D30C-460A-4348-A784-0F376E316A0B}" srcOrd="4" destOrd="0" parTransId="{CD3D5FF0-730F-4671-80BC-3D4E58A5C0AB}" sibTransId="{2BD62FCE-8E36-4BCA-836A-5F5D55C4BED0}"/>
    <dgm:cxn modelId="{6335B4F2-F0C2-4368-AE69-F73C767B7F6D}" srcId="{4D6DAFB7-EFA6-49F0-BEC2-EE5E543104A6}" destId="{7721C0FE-9F96-438D-B4DE-ABEF4B70E3EA}" srcOrd="2" destOrd="0" parTransId="{043C294D-F92F-48C9-B857-49E2B7BF3F55}" sibTransId="{81973AE6-377C-4B5B-8867-F993A890F3ED}"/>
    <dgm:cxn modelId="{A5E68E67-94C9-4F9D-A4DA-FFFD497B4244}" type="presParOf" srcId="{D8ECE97C-8392-4B36-9FEF-8B758B526B5D}" destId="{1D24AE7F-B257-4ED7-8A9F-E41FD848D3DC}" srcOrd="0" destOrd="0" presId="urn:microsoft.com/office/officeart/2008/layout/LinedList"/>
    <dgm:cxn modelId="{C458C4C0-4BAD-4388-AE44-FBB68C64C47D}" type="presParOf" srcId="{D8ECE97C-8392-4B36-9FEF-8B758B526B5D}" destId="{A2863285-9288-442B-A3D2-87B1D790A09B}" srcOrd="1" destOrd="0" presId="urn:microsoft.com/office/officeart/2008/layout/LinedList"/>
    <dgm:cxn modelId="{84E138BD-9152-4391-8C3B-0F7797C69AFE}" type="presParOf" srcId="{A2863285-9288-442B-A3D2-87B1D790A09B}" destId="{A2E0DD2C-5800-48AF-BBBA-B55ECAAAA69E}" srcOrd="0" destOrd="0" presId="urn:microsoft.com/office/officeart/2008/layout/LinedList"/>
    <dgm:cxn modelId="{9A1574C3-A2E8-4116-ACFE-C5418E42EBA7}" type="presParOf" srcId="{A2863285-9288-442B-A3D2-87B1D790A09B}" destId="{2194C401-D373-41D9-B454-BDBF6F9CF1C2}" srcOrd="1" destOrd="0" presId="urn:microsoft.com/office/officeart/2008/layout/LinedList"/>
    <dgm:cxn modelId="{2E87CE49-E3AB-4D58-BE68-78213FB6D1EA}" type="presParOf" srcId="{D8ECE97C-8392-4B36-9FEF-8B758B526B5D}" destId="{B3D0B628-D53E-4645-9C39-A808BA3BAD6C}" srcOrd="2" destOrd="0" presId="urn:microsoft.com/office/officeart/2008/layout/LinedList"/>
    <dgm:cxn modelId="{C1CFE091-FE22-4E13-AAE5-D11127EE5A62}" type="presParOf" srcId="{D8ECE97C-8392-4B36-9FEF-8B758B526B5D}" destId="{0BBA6826-351D-419C-AECE-35A89996C6DB}" srcOrd="3" destOrd="0" presId="urn:microsoft.com/office/officeart/2008/layout/LinedList"/>
    <dgm:cxn modelId="{38321086-92DA-423C-91D1-057B22E45C45}" type="presParOf" srcId="{0BBA6826-351D-419C-AECE-35A89996C6DB}" destId="{40A41E39-ABC8-4221-9B8D-133BFFEFD06D}" srcOrd="0" destOrd="0" presId="urn:microsoft.com/office/officeart/2008/layout/LinedList"/>
    <dgm:cxn modelId="{54AB00A9-8A44-4DEA-A1E7-402D9EC20499}" type="presParOf" srcId="{0BBA6826-351D-419C-AECE-35A89996C6DB}" destId="{FAEC41C8-C1E0-4B7D-8B29-5A7678EF78AB}" srcOrd="1" destOrd="0" presId="urn:microsoft.com/office/officeart/2008/layout/LinedList"/>
    <dgm:cxn modelId="{0CA17625-3614-4018-AFE9-4BF64F37F7A8}" type="presParOf" srcId="{D8ECE97C-8392-4B36-9FEF-8B758B526B5D}" destId="{6314B475-3E37-4FDA-8811-C96F6F56CAF9}" srcOrd="4" destOrd="0" presId="urn:microsoft.com/office/officeart/2008/layout/LinedList"/>
    <dgm:cxn modelId="{F58E7914-63D8-40C7-90B3-69A271AB8A6D}" type="presParOf" srcId="{D8ECE97C-8392-4B36-9FEF-8B758B526B5D}" destId="{F794703A-1757-48CD-9990-9F394AC92967}" srcOrd="5" destOrd="0" presId="urn:microsoft.com/office/officeart/2008/layout/LinedList"/>
    <dgm:cxn modelId="{FF0A8FA6-E22F-460B-A499-97196F7D8A9F}" type="presParOf" srcId="{F794703A-1757-48CD-9990-9F394AC92967}" destId="{F936AD22-32F9-4152-8C3F-4CD4E63A7E2B}" srcOrd="0" destOrd="0" presId="urn:microsoft.com/office/officeart/2008/layout/LinedList"/>
    <dgm:cxn modelId="{BF3C6CF0-6571-4ED9-AD94-6513038753B4}" type="presParOf" srcId="{F794703A-1757-48CD-9990-9F394AC92967}" destId="{785B6CA5-C15B-4429-9CFC-9BFF7521B39F}" srcOrd="1" destOrd="0" presId="urn:microsoft.com/office/officeart/2008/layout/LinedList"/>
    <dgm:cxn modelId="{2BA6D785-6ED4-4F74-982C-18B65927F052}" type="presParOf" srcId="{D8ECE97C-8392-4B36-9FEF-8B758B526B5D}" destId="{1D440F46-022E-44D3-94E5-12E952E6E27E}" srcOrd="6" destOrd="0" presId="urn:microsoft.com/office/officeart/2008/layout/LinedList"/>
    <dgm:cxn modelId="{60D50DB4-E8B5-446C-A02A-F01B90600FC4}" type="presParOf" srcId="{D8ECE97C-8392-4B36-9FEF-8B758B526B5D}" destId="{84937D33-49F9-41EC-924E-0D6DF4DB6049}" srcOrd="7" destOrd="0" presId="urn:microsoft.com/office/officeart/2008/layout/LinedList"/>
    <dgm:cxn modelId="{B0A3ACC0-23D7-4435-8624-9D811F682FB1}" type="presParOf" srcId="{84937D33-49F9-41EC-924E-0D6DF4DB6049}" destId="{EF6D9F0A-BB6C-4FCF-A09E-3D4CFDC18E50}" srcOrd="0" destOrd="0" presId="urn:microsoft.com/office/officeart/2008/layout/LinedList"/>
    <dgm:cxn modelId="{F29D06D4-48AC-43A2-8D9A-D61CC76BE4E7}" type="presParOf" srcId="{84937D33-49F9-41EC-924E-0D6DF4DB6049}" destId="{C8790ACC-CF92-4792-AD40-475D5A8DE864}" srcOrd="1" destOrd="0" presId="urn:microsoft.com/office/officeart/2008/layout/LinedList"/>
    <dgm:cxn modelId="{CB440DC3-4282-4F0C-8583-53B5FE01383B}" type="presParOf" srcId="{D8ECE97C-8392-4B36-9FEF-8B758B526B5D}" destId="{9EFA75EF-B9F3-437F-A7D1-00BD8A080330}" srcOrd="8" destOrd="0" presId="urn:microsoft.com/office/officeart/2008/layout/LinedList"/>
    <dgm:cxn modelId="{A8AED420-907C-4C90-8994-4CAA8698A1A0}" type="presParOf" srcId="{D8ECE97C-8392-4B36-9FEF-8B758B526B5D}" destId="{A51A866C-7CE7-4A8A-B0B9-FADFEEC58C36}" srcOrd="9" destOrd="0" presId="urn:microsoft.com/office/officeart/2008/layout/LinedList"/>
    <dgm:cxn modelId="{1A0A26FA-4EBD-4262-8BDE-F86F7CF8765E}" type="presParOf" srcId="{A51A866C-7CE7-4A8A-B0B9-FADFEEC58C36}" destId="{967F78D9-A8D9-41AF-AD8A-604A7A2190A1}" srcOrd="0" destOrd="0" presId="urn:microsoft.com/office/officeart/2008/layout/LinedList"/>
    <dgm:cxn modelId="{586C4E5A-A4A6-4826-8F7B-433700084683}" type="presParOf" srcId="{A51A866C-7CE7-4A8A-B0B9-FADFEEC58C36}" destId="{B3F28415-137D-4421-8FEF-B2001D14E5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AE6A5F-DEB3-4943-88A7-60A740DDC33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1BCEC5-0AF2-4BE4-A99D-4BF3E1A83957}">
      <dgm:prSet custT="1"/>
      <dgm:spPr/>
      <dgm:t>
        <a:bodyPr/>
        <a:lstStyle/>
        <a:p>
          <a:pPr>
            <a:lnSpc>
              <a:spcPct val="100000"/>
            </a:lnSpc>
          </a:pPr>
          <a:r>
            <a:rPr lang="en-US" sz="2400" dirty="0"/>
            <a:t>Local Programs will immediately report Major Concerns to the appropriate BSASP IM4Q Regional Lead.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023287-9374-41A0-BF92-1EDCD6959AD5}" type="parTrans" cxnId="{78996F7E-14F4-403F-9CE6-778E57167461}">
      <dgm:prSet/>
      <dgm:spPr/>
      <dgm:t>
        <a:bodyPr/>
        <a:lstStyle/>
        <a:p>
          <a:endParaRPr lang="en-US"/>
        </a:p>
      </dgm:t>
    </dgm:pt>
    <dgm:pt modelId="{B6B2CD03-B005-4ED8-92AE-3CE872CF02CB}" type="sibTrans" cxnId="{78996F7E-14F4-403F-9CE6-778E57167461}">
      <dgm:prSet phldrT="01"/>
      <dgm:spPr/>
      <dgm:t>
        <a:bodyPr/>
        <a:lstStyle/>
        <a:p>
          <a:pPr>
            <a:lnSpc>
              <a:spcPct val="100000"/>
            </a:lnSpc>
          </a:pPr>
          <a:endParaRPr lang="en-US"/>
        </a:p>
      </dgm:t>
    </dgm:pt>
    <dgm:pt modelId="{F8A5B6E8-3D39-4290-B8FD-430E0C5A440F}">
      <dgm:prSet custT="1"/>
      <dgm:spPr/>
      <dgm:t>
        <a:bodyPr/>
        <a:lstStyle/>
        <a:p>
          <a:pPr>
            <a:lnSpc>
              <a:spcPct val="100000"/>
            </a:lnSpc>
          </a:pPr>
          <a:r>
            <a:rPr lang="en-US" sz="2400" dirty="0"/>
            <a:t>The BSASP IM4Q Regional Lead will respond to the issue within 24 hours (the next business day) of receiving the notification.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EFCE54D-B787-4F24-B30B-9CBE05BFE938}" type="parTrans" cxnId="{A359F6B1-E980-4562-9D04-A57C1C8E0554}">
      <dgm:prSet/>
      <dgm:spPr/>
      <dgm:t>
        <a:bodyPr/>
        <a:lstStyle/>
        <a:p>
          <a:endParaRPr lang="en-US"/>
        </a:p>
      </dgm:t>
    </dgm:pt>
    <dgm:pt modelId="{3F313EA9-5892-41E4-96FF-C2DF8731B53C}" type="sibTrans" cxnId="{A359F6B1-E980-4562-9D04-A57C1C8E0554}">
      <dgm:prSet phldrT="02"/>
      <dgm:spPr/>
      <dgm:t>
        <a:bodyPr/>
        <a:lstStyle/>
        <a:p>
          <a:pPr>
            <a:lnSpc>
              <a:spcPct val="100000"/>
            </a:lnSpc>
          </a:pPr>
          <a:endParaRPr lang="en-US"/>
        </a:p>
      </dgm:t>
    </dgm:pt>
    <dgm:pt modelId="{CE5BB407-922C-4D99-8F32-24C3F41F677A}">
      <dgm:prSet custT="1"/>
      <dgm:spPr/>
      <dgm:t>
        <a:bodyPr/>
        <a:lstStyle/>
        <a:p>
          <a:pPr>
            <a:lnSpc>
              <a:spcPct val="100000"/>
            </a:lnSpc>
          </a:pPr>
          <a:r>
            <a:rPr lang="en-US" sz="2400" dirty="0"/>
            <a:t>BSASP IM4Q Regional Leads will not receive the notification outside of business hours.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BB995BE-BCE9-427E-8718-731D0276E234}" type="parTrans" cxnId="{83EB7220-58A3-4199-9DB1-281345B178A4}">
      <dgm:prSet/>
      <dgm:spPr/>
      <dgm:t>
        <a:bodyPr/>
        <a:lstStyle/>
        <a:p>
          <a:endParaRPr lang="en-US"/>
        </a:p>
      </dgm:t>
    </dgm:pt>
    <dgm:pt modelId="{74D4B04E-44FF-48B6-A099-405BEF31F7C6}" type="sibTrans" cxnId="{83EB7220-58A3-4199-9DB1-281345B178A4}">
      <dgm:prSet phldrT="03"/>
      <dgm:spPr/>
      <dgm:t>
        <a:bodyPr/>
        <a:lstStyle/>
        <a:p>
          <a:pPr>
            <a:lnSpc>
              <a:spcPct val="100000"/>
            </a:lnSpc>
          </a:pPr>
          <a:endParaRPr lang="en-US"/>
        </a:p>
      </dgm:t>
    </dgm:pt>
    <dgm:pt modelId="{EF4197B9-6E52-4958-B3A9-9C4BF01FBF14}">
      <dgm:prSet custT="1"/>
      <dgm:spPr/>
      <dgm:t>
        <a:bodyPr/>
        <a:lstStyle/>
        <a:p>
          <a:pPr>
            <a:lnSpc>
              <a:spcPct val="100000"/>
            </a:lnSpc>
          </a:pPr>
          <a:r>
            <a:rPr lang="en-US" sz="2400" dirty="0"/>
            <a:t>The BSASP IM4Q Regional Lead will follow up with the Local Program about actions taken to address the Major Concern.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3E92C1-0CD6-4FEE-AE58-10027417B8FA}" type="parTrans" cxnId="{FF0EA135-686F-4CA4-9ACD-86F586147FCF}">
      <dgm:prSet/>
      <dgm:spPr/>
      <dgm:t>
        <a:bodyPr/>
        <a:lstStyle/>
        <a:p>
          <a:endParaRPr lang="en-US"/>
        </a:p>
      </dgm:t>
    </dgm:pt>
    <dgm:pt modelId="{97190F09-306C-4FD3-B9D3-435E5ADCE94A}" type="sibTrans" cxnId="{FF0EA135-686F-4CA4-9ACD-86F586147FCF}">
      <dgm:prSet phldrT="04"/>
      <dgm:spPr/>
      <dgm:t>
        <a:bodyPr/>
        <a:lstStyle/>
        <a:p>
          <a:endParaRPr lang="en-US"/>
        </a:p>
      </dgm:t>
    </dgm:pt>
    <dgm:pt modelId="{CB9706A1-991D-4FBF-A72F-BE7C9CCFAC33}" type="pres">
      <dgm:prSet presAssocID="{24AE6A5F-DEB3-4943-88A7-60A740DDC335}" presName="root" presStyleCnt="0">
        <dgm:presLayoutVars>
          <dgm:dir/>
          <dgm:resizeHandles val="exact"/>
        </dgm:presLayoutVars>
      </dgm:prSet>
      <dgm:spPr/>
    </dgm:pt>
    <dgm:pt modelId="{EB4396E3-4EBB-4556-9260-3EA9B7870CC7}" type="pres">
      <dgm:prSet presAssocID="{24AE6A5F-DEB3-4943-88A7-60A740DDC335}" presName="container" presStyleCnt="0">
        <dgm:presLayoutVars>
          <dgm:dir/>
          <dgm:resizeHandles val="exact"/>
        </dgm:presLayoutVars>
      </dgm:prSet>
      <dgm:spPr/>
    </dgm:pt>
    <dgm:pt modelId="{3AFC5903-4812-497B-A93B-D87B2CBA3B3B}" type="pres">
      <dgm:prSet presAssocID="{981BCEC5-0AF2-4BE4-A99D-4BF3E1A83957}" presName="compNode" presStyleCnt="0"/>
      <dgm:spPr/>
    </dgm:pt>
    <dgm:pt modelId="{BFDC793A-8122-414C-84F6-11BE7EA98DAE}" type="pres">
      <dgm:prSet presAssocID="{981BCEC5-0AF2-4BE4-A99D-4BF3E1A83957}"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0D499E7-FB01-4AFF-941B-879864AB8714}" type="pres">
      <dgm:prSet presAssocID="{981BCEC5-0AF2-4BE4-A99D-4BF3E1A839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0CCB0C4-246F-437D-8C18-02D9FE70EEF2}" type="pres">
      <dgm:prSet presAssocID="{981BCEC5-0AF2-4BE4-A99D-4BF3E1A83957}" presName="spaceRect" presStyleCnt="0"/>
      <dgm:spPr/>
    </dgm:pt>
    <dgm:pt modelId="{A00C7E4A-D86B-4052-AD99-09DB072C102C}" type="pres">
      <dgm:prSet presAssocID="{981BCEC5-0AF2-4BE4-A99D-4BF3E1A83957}" presName="textRect" presStyleLbl="revTx" presStyleIdx="0" presStyleCnt="4">
        <dgm:presLayoutVars>
          <dgm:chMax val="1"/>
          <dgm:chPref val="1"/>
        </dgm:presLayoutVars>
      </dgm:prSet>
      <dgm:spPr/>
    </dgm:pt>
    <dgm:pt modelId="{0E11FBDE-51A2-4769-AD78-D5DF495A2979}" type="pres">
      <dgm:prSet presAssocID="{B6B2CD03-B005-4ED8-92AE-3CE872CF02CB}" presName="sibTrans" presStyleLbl="sibTrans2D1" presStyleIdx="0" presStyleCnt="0"/>
      <dgm:spPr/>
    </dgm:pt>
    <dgm:pt modelId="{1BA579B4-444C-4CB3-9C2B-1295BF5EFE17}" type="pres">
      <dgm:prSet presAssocID="{F8A5B6E8-3D39-4290-B8FD-430E0C5A440F}" presName="compNode" presStyleCnt="0"/>
      <dgm:spPr/>
    </dgm:pt>
    <dgm:pt modelId="{8595357B-A815-4DC3-91F6-6186EE619CA5}" type="pres">
      <dgm:prSet presAssocID="{F8A5B6E8-3D39-4290-B8FD-430E0C5A440F}" presName="iconBgRect" presStyleLbl="bgShp" presStyleIdx="1" presStyleCnt="4" custLinFactNeighborX="-48891" custLinFactNeighborY="-1289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F2394A1-3507-4A09-A1A8-0B7EAC67307C}" type="pres">
      <dgm:prSet presAssocID="{F8A5B6E8-3D39-4290-B8FD-430E0C5A440F}" presName="iconRect" presStyleLbl="node1" presStyleIdx="1" presStyleCnt="4" custLinFactNeighborX="-84295" custLinFactNeighborY="-171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6AC4CBF-721C-4A4B-ADE5-811A81FBDE54}" type="pres">
      <dgm:prSet presAssocID="{F8A5B6E8-3D39-4290-B8FD-430E0C5A440F}" presName="spaceRect" presStyleCnt="0"/>
      <dgm:spPr/>
    </dgm:pt>
    <dgm:pt modelId="{6CD7EB4B-DEB0-4DAA-A101-1A324532D47B}" type="pres">
      <dgm:prSet presAssocID="{F8A5B6E8-3D39-4290-B8FD-430E0C5A440F}" presName="textRect" presStyleLbl="revTx" presStyleIdx="1" presStyleCnt="4" custScaleX="119711">
        <dgm:presLayoutVars>
          <dgm:chMax val="1"/>
          <dgm:chPref val="1"/>
        </dgm:presLayoutVars>
      </dgm:prSet>
      <dgm:spPr/>
    </dgm:pt>
    <dgm:pt modelId="{5027BF80-B125-4871-A563-37FE6CD55A97}" type="pres">
      <dgm:prSet presAssocID="{3F313EA9-5892-41E4-96FF-C2DF8731B53C}" presName="sibTrans" presStyleLbl="sibTrans2D1" presStyleIdx="0" presStyleCnt="0"/>
      <dgm:spPr/>
    </dgm:pt>
    <dgm:pt modelId="{C0A9310E-4315-4D47-9F9C-5FD3AA9C6748}" type="pres">
      <dgm:prSet presAssocID="{CE5BB407-922C-4D99-8F32-24C3F41F677A}" presName="compNode" presStyleCnt="0"/>
      <dgm:spPr/>
    </dgm:pt>
    <dgm:pt modelId="{BF034827-BAEB-4B05-8649-556A542CC143}" type="pres">
      <dgm:prSet presAssocID="{CE5BB407-922C-4D99-8F32-24C3F41F677A}"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74AA6AE-8B4E-4B4C-A2DF-28223FD2C22E}" type="pres">
      <dgm:prSet presAssocID="{CE5BB407-922C-4D99-8F32-24C3F41F67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5D70105-A435-4356-8B29-B3B4BBB7FCAC}" type="pres">
      <dgm:prSet presAssocID="{CE5BB407-922C-4D99-8F32-24C3F41F677A}" presName="spaceRect" presStyleCnt="0"/>
      <dgm:spPr/>
    </dgm:pt>
    <dgm:pt modelId="{4B3F73E0-D580-4E19-BDFA-6F4B3699E187}" type="pres">
      <dgm:prSet presAssocID="{CE5BB407-922C-4D99-8F32-24C3F41F677A}" presName="textRect" presStyleLbl="revTx" presStyleIdx="2" presStyleCnt="4">
        <dgm:presLayoutVars>
          <dgm:chMax val="1"/>
          <dgm:chPref val="1"/>
        </dgm:presLayoutVars>
      </dgm:prSet>
      <dgm:spPr/>
    </dgm:pt>
    <dgm:pt modelId="{3C9D9BE8-04D7-4C4D-A64A-53BCC4BC9E47}" type="pres">
      <dgm:prSet presAssocID="{74D4B04E-44FF-48B6-A099-405BEF31F7C6}" presName="sibTrans" presStyleLbl="sibTrans2D1" presStyleIdx="0" presStyleCnt="0"/>
      <dgm:spPr/>
    </dgm:pt>
    <dgm:pt modelId="{13B725CC-6F9C-4921-9874-C4B9CECC97B1}" type="pres">
      <dgm:prSet presAssocID="{EF4197B9-6E52-4958-B3A9-9C4BF01FBF14}" presName="compNode" presStyleCnt="0"/>
      <dgm:spPr/>
    </dgm:pt>
    <dgm:pt modelId="{7B0289E2-27A2-49EC-8C01-29A43B5D4632}" type="pres">
      <dgm:prSet presAssocID="{EF4197B9-6E52-4958-B3A9-9C4BF01FBF14}" presName="iconBgRect" presStyleLbl="bgShp" presStyleIdx="3" presStyleCnt="4" custLinFactNeighborX="-33237" custLinFactNeighborY="244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67B9831-E11F-45EA-9AED-F640441B4EA7}" type="pres">
      <dgm:prSet presAssocID="{EF4197B9-6E52-4958-B3A9-9C4BF01FBF14}" presName="iconRect" presStyleLbl="node1" presStyleIdx="3" presStyleCnt="4" custLinFactNeighborX="-49833" custLinFactNeighborY="994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D7CB71-692F-4033-B5D2-C7F46551BA50}" type="pres">
      <dgm:prSet presAssocID="{EF4197B9-6E52-4958-B3A9-9C4BF01FBF14}" presName="spaceRect" presStyleCnt="0"/>
      <dgm:spPr/>
    </dgm:pt>
    <dgm:pt modelId="{0FE37BE4-01F1-4103-B40E-8433A1C8259C}" type="pres">
      <dgm:prSet presAssocID="{EF4197B9-6E52-4958-B3A9-9C4BF01FBF14}" presName="textRect" presStyleLbl="revTx" presStyleIdx="3" presStyleCnt="4" custScaleX="121437" custLinFactNeighborX="-2074" custLinFactNeighborY="13445">
        <dgm:presLayoutVars>
          <dgm:chMax val="1"/>
          <dgm:chPref val="1"/>
        </dgm:presLayoutVars>
      </dgm:prSet>
      <dgm:spPr/>
    </dgm:pt>
  </dgm:ptLst>
  <dgm:cxnLst>
    <dgm:cxn modelId="{B5502D19-6674-4520-B115-893362C36722}" type="presOf" srcId="{F8A5B6E8-3D39-4290-B8FD-430E0C5A440F}" destId="{6CD7EB4B-DEB0-4DAA-A101-1A324532D47B}" srcOrd="0" destOrd="0" presId="urn:microsoft.com/office/officeart/2018/2/layout/IconCircleList"/>
    <dgm:cxn modelId="{83EB7220-58A3-4199-9DB1-281345B178A4}" srcId="{24AE6A5F-DEB3-4943-88A7-60A740DDC335}" destId="{CE5BB407-922C-4D99-8F32-24C3F41F677A}" srcOrd="2" destOrd="0" parTransId="{ABB995BE-BCE9-427E-8718-731D0276E234}" sibTransId="{74D4B04E-44FF-48B6-A099-405BEF31F7C6}"/>
    <dgm:cxn modelId="{BAA86426-9CF7-4CC5-BCEA-CE592BB8D1A5}" type="presOf" srcId="{3F313EA9-5892-41E4-96FF-C2DF8731B53C}" destId="{5027BF80-B125-4871-A563-37FE6CD55A97}" srcOrd="0" destOrd="0" presId="urn:microsoft.com/office/officeart/2018/2/layout/IconCircleList"/>
    <dgm:cxn modelId="{FF0EA135-686F-4CA4-9ACD-86F586147FCF}" srcId="{24AE6A5F-DEB3-4943-88A7-60A740DDC335}" destId="{EF4197B9-6E52-4958-B3A9-9C4BF01FBF14}" srcOrd="3" destOrd="0" parTransId="{C13E92C1-0CD6-4FEE-AE58-10027417B8FA}" sibTransId="{97190F09-306C-4FD3-B9D3-435E5ADCE94A}"/>
    <dgm:cxn modelId="{19300460-EC3D-4301-856F-89A9CFBAB161}" type="presOf" srcId="{CE5BB407-922C-4D99-8F32-24C3F41F677A}" destId="{4B3F73E0-D580-4E19-BDFA-6F4B3699E187}" srcOrd="0" destOrd="0" presId="urn:microsoft.com/office/officeart/2018/2/layout/IconCircleList"/>
    <dgm:cxn modelId="{28B01364-37F7-430E-816A-6B0E25FBAC15}" type="presOf" srcId="{981BCEC5-0AF2-4BE4-A99D-4BF3E1A83957}" destId="{A00C7E4A-D86B-4052-AD99-09DB072C102C}" srcOrd="0" destOrd="0" presId="urn:microsoft.com/office/officeart/2018/2/layout/IconCircleList"/>
    <dgm:cxn modelId="{F508A77D-1673-4335-A227-28137FF87CB1}" type="presOf" srcId="{74D4B04E-44FF-48B6-A099-405BEF31F7C6}" destId="{3C9D9BE8-04D7-4C4D-A64A-53BCC4BC9E47}" srcOrd="0" destOrd="0" presId="urn:microsoft.com/office/officeart/2018/2/layout/IconCircleList"/>
    <dgm:cxn modelId="{78996F7E-14F4-403F-9CE6-778E57167461}" srcId="{24AE6A5F-DEB3-4943-88A7-60A740DDC335}" destId="{981BCEC5-0AF2-4BE4-A99D-4BF3E1A83957}" srcOrd="0" destOrd="0" parTransId="{D8023287-9374-41A0-BF92-1EDCD6959AD5}" sibTransId="{B6B2CD03-B005-4ED8-92AE-3CE872CF02CB}"/>
    <dgm:cxn modelId="{69927F94-2D61-44A0-98CE-ECE0C4487D8B}" type="presOf" srcId="{B6B2CD03-B005-4ED8-92AE-3CE872CF02CB}" destId="{0E11FBDE-51A2-4769-AD78-D5DF495A2979}" srcOrd="0" destOrd="0" presId="urn:microsoft.com/office/officeart/2018/2/layout/IconCircleList"/>
    <dgm:cxn modelId="{95731FA9-B151-4998-92FF-F5326DBF88B8}" type="presOf" srcId="{24AE6A5F-DEB3-4943-88A7-60A740DDC335}" destId="{CB9706A1-991D-4FBF-A72F-BE7C9CCFAC33}" srcOrd="0" destOrd="0" presId="urn:microsoft.com/office/officeart/2018/2/layout/IconCircleList"/>
    <dgm:cxn modelId="{A359F6B1-E980-4562-9D04-A57C1C8E0554}" srcId="{24AE6A5F-DEB3-4943-88A7-60A740DDC335}" destId="{F8A5B6E8-3D39-4290-B8FD-430E0C5A440F}" srcOrd="1" destOrd="0" parTransId="{9EFCE54D-B787-4F24-B30B-9CBE05BFE938}" sibTransId="{3F313EA9-5892-41E4-96FF-C2DF8731B53C}"/>
    <dgm:cxn modelId="{C5E1FCED-3EA9-4B1D-99A9-5DB5DB6F43C9}" type="presOf" srcId="{EF4197B9-6E52-4958-B3A9-9C4BF01FBF14}" destId="{0FE37BE4-01F1-4103-B40E-8433A1C8259C}" srcOrd="0" destOrd="0" presId="urn:microsoft.com/office/officeart/2018/2/layout/IconCircleList"/>
    <dgm:cxn modelId="{4B10EE3B-C04E-43DC-9DF6-66271E6EE5A7}" type="presParOf" srcId="{CB9706A1-991D-4FBF-A72F-BE7C9CCFAC33}" destId="{EB4396E3-4EBB-4556-9260-3EA9B7870CC7}" srcOrd="0" destOrd="0" presId="urn:microsoft.com/office/officeart/2018/2/layout/IconCircleList"/>
    <dgm:cxn modelId="{AB09A6E7-B64E-4D98-BB52-DDF3474F1BF7}" type="presParOf" srcId="{EB4396E3-4EBB-4556-9260-3EA9B7870CC7}" destId="{3AFC5903-4812-497B-A93B-D87B2CBA3B3B}" srcOrd="0" destOrd="0" presId="urn:microsoft.com/office/officeart/2018/2/layout/IconCircleList"/>
    <dgm:cxn modelId="{6B05F17B-0D85-443E-85F3-1636025B235A}" type="presParOf" srcId="{3AFC5903-4812-497B-A93B-D87B2CBA3B3B}" destId="{BFDC793A-8122-414C-84F6-11BE7EA98DAE}" srcOrd="0" destOrd="0" presId="urn:microsoft.com/office/officeart/2018/2/layout/IconCircleList"/>
    <dgm:cxn modelId="{2C182B54-929A-4412-AA58-233FAED0E213}" type="presParOf" srcId="{3AFC5903-4812-497B-A93B-D87B2CBA3B3B}" destId="{60D499E7-FB01-4AFF-941B-879864AB8714}" srcOrd="1" destOrd="0" presId="urn:microsoft.com/office/officeart/2018/2/layout/IconCircleList"/>
    <dgm:cxn modelId="{1C540E69-6A7E-4557-92DE-325AB2925A96}" type="presParOf" srcId="{3AFC5903-4812-497B-A93B-D87B2CBA3B3B}" destId="{30CCB0C4-246F-437D-8C18-02D9FE70EEF2}" srcOrd="2" destOrd="0" presId="urn:microsoft.com/office/officeart/2018/2/layout/IconCircleList"/>
    <dgm:cxn modelId="{00429B56-BB84-4EDA-9587-A0E22282E488}" type="presParOf" srcId="{3AFC5903-4812-497B-A93B-D87B2CBA3B3B}" destId="{A00C7E4A-D86B-4052-AD99-09DB072C102C}" srcOrd="3" destOrd="0" presId="urn:microsoft.com/office/officeart/2018/2/layout/IconCircleList"/>
    <dgm:cxn modelId="{F4C511A1-814C-40E5-A516-73C765090627}" type="presParOf" srcId="{EB4396E3-4EBB-4556-9260-3EA9B7870CC7}" destId="{0E11FBDE-51A2-4769-AD78-D5DF495A2979}" srcOrd="1" destOrd="0" presId="urn:microsoft.com/office/officeart/2018/2/layout/IconCircleList"/>
    <dgm:cxn modelId="{9215F5D1-5442-4797-8DED-6FECD7FFC2B8}" type="presParOf" srcId="{EB4396E3-4EBB-4556-9260-3EA9B7870CC7}" destId="{1BA579B4-444C-4CB3-9C2B-1295BF5EFE17}" srcOrd="2" destOrd="0" presId="urn:microsoft.com/office/officeart/2018/2/layout/IconCircleList"/>
    <dgm:cxn modelId="{C0E964AF-3720-453A-96CF-17CBC1E5678F}" type="presParOf" srcId="{1BA579B4-444C-4CB3-9C2B-1295BF5EFE17}" destId="{8595357B-A815-4DC3-91F6-6186EE619CA5}" srcOrd="0" destOrd="0" presId="urn:microsoft.com/office/officeart/2018/2/layout/IconCircleList"/>
    <dgm:cxn modelId="{662F8514-ED74-49C3-BDE1-962259D9BF92}" type="presParOf" srcId="{1BA579B4-444C-4CB3-9C2B-1295BF5EFE17}" destId="{0F2394A1-3507-4A09-A1A8-0B7EAC67307C}" srcOrd="1" destOrd="0" presId="urn:microsoft.com/office/officeart/2018/2/layout/IconCircleList"/>
    <dgm:cxn modelId="{2E14C41E-4BA0-434C-8A99-D49BDB84D7C7}" type="presParOf" srcId="{1BA579B4-444C-4CB3-9C2B-1295BF5EFE17}" destId="{96AC4CBF-721C-4A4B-ADE5-811A81FBDE54}" srcOrd="2" destOrd="0" presId="urn:microsoft.com/office/officeart/2018/2/layout/IconCircleList"/>
    <dgm:cxn modelId="{C6A31C95-3B79-4532-9022-9473D543A199}" type="presParOf" srcId="{1BA579B4-444C-4CB3-9C2B-1295BF5EFE17}" destId="{6CD7EB4B-DEB0-4DAA-A101-1A324532D47B}" srcOrd="3" destOrd="0" presId="urn:microsoft.com/office/officeart/2018/2/layout/IconCircleList"/>
    <dgm:cxn modelId="{48A14828-9E57-457C-9F22-AC2168E82544}" type="presParOf" srcId="{EB4396E3-4EBB-4556-9260-3EA9B7870CC7}" destId="{5027BF80-B125-4871-A563-37FE6CD55A97}" srcOrd="3" destOrd="0" presId="urn:microsoft.com/office/officeart/2018/2/layout/IconCircleList"/>
    <dgm:cxn modelId="{2CDEE3E0-3888-44B6-92A5-6F1E7A623653}" type="presParOf" srcId="{EB4396E3-4EBB-4556-9260-3EA9B7870CC7}" destId="{C0A9310E-4315-4D47-9F9C-5FD3AA9C6748}" srcOrd="4" destOrd="0" presId="urn:microsoft.com/office/officeart/2018/2/layout/IconCircleList"/>
    <dgm:cxn modelId="{77C79245-95EA-48E4-B9C7-695D99C903D4}" type="presParOf" srcId="{C0A9310E-4315-4D47-9F9C-5FD3AA9C6748}" destId="{BF034827-BAEB-4B05-8649-556A542CC143}" srcOrd="0" destOrd="0" presId="urn:microsoft.com/office/officeart/2018/2/layout/IconCircleList"/>
    <dgm:cxn modelId="{1CFADAFD-4F79-4DD6-B03E-8B51B67DD7A3}" type="presParOf" srcId="{C0A9310E-4315-4D47-9F9C-5FD3AA9C6748}" destId="{074AA6AE-8B4E-4B4C-A2DF-28223FD2C22E}" srcOrd="1" destOrd="0" presId="urn:microsoft.com/office/officeart/2018/2/layout/IconCircleList"/>
    <dgm:cxn modelId="{41543151-36FB-4CE1-9343-B7EC3C84E3F5}" type="presParOf" srcId="{C0A9310E-4315-4D47-9F9C-5FD3AA9C6748}" destId="{65D70105-A435-4356-8B29-B3B4BBB7FCAC}" srcOrd="2" destOrd="0" presId="urn:microsoft.com/office/officeart/2018/2/layout/IconCircleList"/>
    <dgm:cxn modelId="{254E386C-70F0-4085-83BD-2B2B003CFE3F}" type="presParOf" srcId="{C0A9310E-4315-4D47-9F9C-5FD3AA9C6748}" destId="{4B3F73E0-D580-4E19-BDFA-6F4B3699E187}" srcOrd="3" destOrd="0" presId="urn:microsoft.com/office/officeart/2018/2/layout/IconCircleList"/>
    <dgm:cxn modelId="{52CBB5C1-0F16-4B11-B512-9EDE835DB795}" type="presParOf" srcId="{EB4396E3-4EBB-4556-9260-3EA9B7870CC7}" destId="{3C9D9BE8-04D7-4C4D-A64A-53BCC4BC9E47}" srcOrd="5" destOrd="0" presId="urn:microsoft.com/office/officeart/2018/2/layout/IconCircleList"/>
    <dgm:cxn modelId="{44BD82BA-8DC1-46CC-AB4E-B32B37FD4DED}" type="presParOf" srcId="{EB4396E3-4EBB-4556-9260-3EA9B7870CC7}" destId="{13B725CC-6F9C-4921-9874-C4B9CECC97B1}" srcOrd="6" destOrd="0" presId="urn:microsoft.com/office/officeart/2018/2/layout/IconCircleList"/>
    <dgm:cxn modelId="{577A9EB4-62E0-4FC7-89A9-36D1CBA00594}" type="presParOf" srcId="{13B725CC-6F9C-4921-9874-C4B9CECC97B1}" destId="{7B0289E2-27A2-49EC-8C01-29A43B5D4632}" srcOrd="0" destOrd="0" presId="urn:microsoft.com/office/officeart/2018/2/layout/IconCircleList"/>
    <dgm:cxn modelId="{99AA2CA4-9FC5-4994-9960-E837F875595A}" type="presParOf" srcId="{13B725CC-6F9C-4921-9874-C4B9CECC97B1}" destId="{367B9831-E11F-45EA-9AED-F640441B4EA7}" srcOrd="1" destOrd="0" presId="urn:microsoft.com/office/officeart/2018/2/layout/IconCircleList"/>
    <dgm:cxn modelId="{C27A993C-AA48-4BC5-A9E9-A4A1ADB288F4}" type="presParOf" srcId="{13B725CC-6F9C-4921-9874-C4B9CECC97B1}" destId="{4FD7CB71-692F-4033-B5D2-C7F46551BA50}" srcOrd="2" destOrd="0" presId="urn:microsoft.com/office/officeart/2018/2/layout/IconCircleList"/>
    <dgm:cxn modelId="{DBFA8AC9-EA57-4B1F-BFD8-597F53F9794C}" type="presParOf" srcId="{13B725CC-6F9C-4921-9874-C4B9CECC97B1}" destId="{0FE37BE4-01F1-4103-B40E-8433A1C8259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A9BBE3-00A9-4D4A-A5BD-A41E6151560A}"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0EB04C6C-C314-4232-80B9-BE40C479A4E0}">
      <dgm:prSet/>
      <dgm:spPr/>
      <dgm:t>
        <a:bodyPr/>
        <a:lstStyle/>
        <a:p>
          <a:r>
            <a:rPr lang="en-US" b="0" i="0"/>
            <a:t>BSASP IM4Q Regional Leads will send the considerations to the assigned BSASP Regional Office Representative who will connect with the assigned SC.​</a:t>
          </a:r>
          <a:endParaRPr lang="en-US"/>
        </a:p>
      </dgm:t>
    </dgm:pt>
    <dgm:pt modelId="{C20D9B40-250E-45B0-8871-E0D3338D1545}" type="parTrans" cxnId="{78BB6D07-1BF5-45D7-9213-4B76DEC3803F}">
      <dgm:prSet/>
      <dgm:spPr/>
      <dgm:t>
        <a:bodyPr/>
        <a:lstStyle/>
        <a:p>
          <a:endParaRPr lang="en-US"/>
        </a:p>
      </dgm:t>
    </dgm:pt>
    <dgm:pt modelId="{1A7BF384-CAF7-4305-8DAE-342E5AD20389}" type="sibTrans" cxnId="{78BB6D07-1BF5-45D7-9213-4B76DEC3803F}">
      <dgm:prSet/>
      <dgm:spPr/>
      <dgm:t>
        <a:bodyPr/>
        <a:lstStyle/>
        <a:p>
          <a:endParaRPr lang="en-US"/>
        </a:p>
      </dgm:t>
    </dgm:pt>
    <dgm:pt modelId="{16D20691-FE2C-46A9-898E-C41E3116EBC1}">
      <dgm:prSet/>
      <dgm:spPr/>
      <dgm:t>
        <a:bodyPr/>
        <a:lstStyle/>
        <a:p>
          <a:r>
            <a:rPr lang="en-US" b="0" i="0"/>
            <a:t>BSASP IM4Q Regional Leads send responses to the Local Programs.​</a:t>
          </a:r>
          <a:endParaRPr lang="en-US"/>
        </a:p>
      </dgm:t>
    </dgm:pt>
    <dgm:pt modelId="{1C3F5093-C602-49DE-BF07-840C5180B40B}" type="parTrans" cxnId="{F3CF104F-4422-4446-9F87-F487C00FB9EE}">
      <dgm:prSet/>
      <dgm:spPr/>
      <dgm:t>
        <a:bodyPr/>
        <a:lstStyle/>
        <a:p>
          <a:endParaRPr lang="en-US"/>
        </a:p>
      </dgm:t>
    </dgm:pt>
    <dgm:pt modelId="{52B07D91-CCB3-4F93-B4A2-E68494F8B37C}" type="sibTrans" cxnId="{F3CF104F-4422-4446-9F87-F487C00FB9EE}">
      <dgm:prSet/>
      <dgm:spPr/>
      <dgm:t>
        <a:bodyPr/>
        <a:lstStyle/>
        <a:p>
          <a:endParaRPr lang="en-US"/>
        </a:p>
      </dgm:t>
    </dgm:pt>
    <dgm:pt modelId="{F2403B74-C1D4-433D-8BFB-1010D28039D5}">
      <dgm:prSet/>
      <dgm:spPr/>
      <dgm:t>
        <a:bodyPr/>
        <a:lstStyle/>
        <a:p>
          <a:r>
            <a:rPr lang="en-US" b="0" i="0" dirty="0"/>
            <a:t>Local Programs review actions taken to address Considerations​.</a:t>
          </a:r>
          <a:endParaRPr lang="en-US" dirty="0"/>
        </a:p>
      </dgm:t>
    </dgm:pt>
    <dgm:pt modelId="{621A2DEA-59B0-4F78-AE50-6B509D9C6B4C}" type="parTrans" cxnId="{0FB54D13-4404-4F9B-BBD1-EBEF5FE870B2}">
      <dgm:prSet/>
      <dgm:spPr/>
      <dgm:t>
        <a:bodyPr/>
        <a:lstStyle/>
        <a:p>
          <a:endParaRPr lang="en-US"/>
        </a:p>
      </dgm:t>
    </dgm:pt>
    <dgm:pt modelId="{37B783ED-0B4A-445A-B9F9-B16DC3023C58}" type="sibTrans" cxnId="{0FB54D13-4404-4F9B-BBD1-EBEF5FE870B2}">
      <dgm:prSet/>
      <dgm:spPr/>
      <dgm:t>
        <a:bodyPr/>
        <a:lstStyle/>
        <a:p>
          <a:endParaRPr lang="en-US"/>
        </a:p>
      </dgm:t>
    </dgm:pt>
    <dgm:pt modelId="{700D2378-F5DA-4613-90BE-96A0993C24BE}">
      <dgm:prSet/>
      <dgm:spPr/>
      <dgm:t>
        <a:bodyPr/>
        <a:lstStyle/>
        <a:p>
          <a:r>
            <a:rPr lang="en-US" b="0" i="0"/>
            <a:t>Local Programs will complete the AAW Considerations form to mark if they agree or disagree that the Considerations were addressed and return the form to the BSASP IM4Q Regional Leads.</a:t>
          </a:r>
          <a:endParaRPr lang="en-US"/>
        </a:p>
      </dgm:t>
    </dgm:pt>
    <dgm:pt modelId="{BCF1BD66-831A-4A8E-88E8-A22C0C878690}" type="parTrans" cxnId="{EC2382B5-82E6-49E0-BCE3-5AD5574C8092}">
      <dgm:prSet/>
      <dgm:spPr/>
      <dgm:t>
        <a:bodyPr/>
        <a:lstStyle/>
        <a:p>
          <a:endParaRPr lang="en-US"/>
        </a:p>
      </dgm:t>
    </dgm:pt>
    <dgm:pt modelId="{A8489302-A7CA-492B-BC9D-B5A629DCDAF8}" type="sibTrans" cxnId="{EC2382B5-82E6-49E0-BCE3-5AD5574C8092}">
      <dgm:prSet/>
      <dgm:spPr/>
      <dgm:t>
        <a:bodyPr/>
        <a:lstStyle/>
        <a:p>
          <a:endParaRPr lang="en-US"/>
        </a:p>
      </dgm:t>
    </dgm:pt>
    <dgm:pt modelId="{1A793735-365E-4368-881B-155110F1925C}">
      <dgm:prSet/>
      <dgm:spPr/>
      <dgm:t>
        <a:bodyPr/>
        <a:lstStyle/>
        <a:p>
          <a:r>
            <a:rPr lang="en-US" b="0" i="0"/>
            <a:t>Local Programs include AAW individuals in annual 10% follow-up activities.</a:t>
          </a:r>
          <a:endParaRPr lang="en-US"/>
        </a:p>
      </dgm:t>
    </dgm:pt>
    <dgm:pt modelId="{67BDADE1-440E-4951-8E9D-BC9987130677}" type="parTrans" cxnId="{A9F9DD20-002C-4D0B-BE79-5B8CED5A65FA}">
      <dgm:prSet/>
      <dgm:spPr/>
      <dgm:t>
        <a:bodyPr/>
        <a:lstStyle/>
        <a:p>
          <a:endParaRPr lang="en-US"/>
        </a:p>
      </dgm:t>
    </dgm:pt>
    <dgm:pt modelId="{49D0A0CC-910D-44C4-898E-814D090933A2}" type="sibTrans" cxnId="{A9F9DD20-002C-4D0B-BE79-5B8CED5A65FA}">
      <dgm:prSet/>
      <dgm:spPr/>
      <dgm:t>
        <a:bodyPr/>
        <a:lstStyle/>
        <a:p>
          <a:endParaRPr lang="en-US"/>
        </a:p>
      </dgm:t>
    </dgm:pt>
    <dgm:pt modelId="{3E19C09D-6550-4438-9836-73FC43733A0A}" type="pres">
      <dgm:prSet presAssocID="{D8A9BBE3-00A9-4D4A-A5BD-A41E6151560A}" presName="vert0" presStyleCnt="0">
        <dgm:presLayoutVars>
          <dgm:dir/>
          <dgm:animOne val="branch"/>
          <dgm:animLvl val="lvl"/>
        </dgm:presLayoutVars>
      </dgm:prSet>
      <dgm:spPr/>
    </dgm:pt>
    <dgm:pt modelId="{6926DE85-E2DC-4F9E-8165-665471F75402}" type="pres">
      <dgm:prSet presAssocID="{0EB04C6C-C314-4232-80B9-BE40C479A4E0}" presName="thickLine" presStyleLbl="alignNode1" presStyleIdx="0" presStyleCnt="5"/>
      <dgm:spPr/>
    </dgm:pt>
    <dgm:pt modelId="{ADF1536B-46B0-4A68-A8B4-A572AC1470E6}" type="pres">
      <dgm:prSet presAssocID="{0EB04C6C-C314-4232-80B9-BE40C479A4E0}" presName="horz1" presStyleCnt="0"/>
      <dgm:spPr/>
    </dgm:pt>
    <dgm:pt modelId="{8BD0E78D-9FA6-4C1D-8C2F-3F081FB6643F}" type="pres">
      <dgm:prSet presAssocID="{0EB04C6C-C314-4232-80B9-BE40C479A4E0}" presName="tx1" presStyleLbl="revTx" presStyleIdx="0" presStyleCnt="5"/>
      <dgm:spPr/>
    </dgm:pt>
    <dgm:pt modelId="{4F9F8176-79A8-4A97-8F8E-4754ADA313C8}" type="pres">
      <dgm:prSet presAssocID="{0EB04C6C-C314-4232-80B9-BE40C479A4E0}" presName="vert1" presStyleCnt="0"/>
      <dgm:spPr/>
    </dgm:pt>
    <dgm:pt modelId="{3EA5881B-00B8-4A01-BB5A-44E776A02C37}" type="pres">
      <dgm:prSet presAssocID="{16D20691-FE2C-46A9-898E-C41E3116EBC1}" presName="thickLine" presStyleLbl="alignNode1" presStyleIdx="1" presStyleCnt="5"/>
      <dgm:spPr/>
    </dgm:pt>
    <dgm:pt modelId="{EC36050B-6F86-465F-87D3-841D4BE503E5}" type="pres">
      <dgm:prSet presAssocID="{16D20691-FE2C-46A9-898E-C41E3116EBC1}" presName="horz1" presStyleCnt="0"/>
      <dgm:spPr/>
    </dgm:pt>
    <dgm:pt modelId="{181D24F7-78A6-4EAB-89CB-BC18117C352A}" type="pres">
      <dgm:prSet presAssocID="{16D20691-FE2C-46A9-898E-C41E3116EBC1}" presName="tx1" presStyleLbl="revTx" presStyleIdx="1" presStyleCnt="5"/>
      <dgm:spPr/>
    </dgm:pt>
    <dgm:pt modelId="{2A1702E0-4482-424C-A79E-1ABA40DC8C13}" type="pres">
      <dgm:prSet presAssocID="{16D20691-FE2C-46A9-898E-C41E3116EBC1}" presName="vert1" presStyleCnt="0"/>
      <dgm:spPr/>
    </dgm:pt>
    <dgm:pt modelId="{14D5FF29-9427-4212-9C65-3F1CC9ABEAD7}" type="pres">
      <dgm:prSet presAssocID="{F2403B74-C1D4-433D-8BFB-1010D28039D5}" presName="thickLine" presStyleLbl="alignNode1" presStyleIdx="2" presStyleCnt="5"/>
      <dgm:spPr/>
    </dgm:pt>
    <dgm:pt modelId="{7C18242B-8172-40A7-8590-C2E906F52E92}" type="pres">
      <dgm:prSet presAssocID="{F2403B74-C1D4-433D-8BFB-1010D28039D5}" presName="horz1" presStyleCnt="0"/>
      <dgm:spPr/>
    </dgm:pt>
    <dgm:pt modelId="{4B12E245-30AF-4B72-A484-FFE233AA15B9}" type="pres">
      <dgm:prSet presAssocID="{F2403B74-C1D4-433D-8BFB-1010D28039D5}" presName="tx1" presStyleLbl="revTx" presStyleIdx="2" presStyleCnt="5"/>
      <dgm:spPr/>
    </dgm:pt>
    <dgm:pt modelId="{24BF6EB7-80BE-43BC-B6B9-F8DE8DE19069}" type="pres">
      <dgm:prSet presAssocID="{F2403B74-C1D4-433D-8BFB-1010D28039D5}" presName="vert1" presStyleCnt="0"/>
      <dgm:spPr/>
    </dgm:pt>
    <dgm:pt modelId="{E244DC2C-608D-4924-AB30-65661B171D86}" type="pres">
      <dgm:prSet presAssocID="{700D2378-F5DA-4613-90BE-96A0993C24BE}" presName="thickLine" presStyleLbl="alignNode1" presStyleIdx="3" presStyleCnt="5"/>
      <dgm:spPr/>
    </dgm:pt>
    <dgm:pt modelId="{9C767C0A-50F5-4949-B4B9-256F48EFE2E8}" type="pres">
      <dgm:prSet presAssocID="{700D2378-F5DA-4613-90BE-96A0993C24BE}" presName="horz1" presStyleCnt="0"/>
      <dgm:spPr/>
    </dgm:pt>
    <dgm:pt modelId="{93477A84-A0E0-467A-A48D-DA7C7BF750A6}" type="pres">
      <dgm:prSet presAssocID="{700D2378-F5DA-4613-90BE-96A0993C24BE}" presName="tx1" presStyleLbl="revTx" presStyleIdx="3" presStyleCnt="5"/>
      <dgm:spPr/>
    </dgm:pt>
    <dgm:pt modelId="{E074C3C0-22F8-459C-B03C-3875A342682A}" type="pres">
      <dgm:prSet presAssocID="{700D2378-F5DA-4613-90BE-96A0993C24BE}" presName="vert1" presStyleCnt="0"/>
      <dgm:spPr/>
    </dgm:pt>
    <dgm:pt modelId="{0A5F57F8-6AAF-4D2A-A335-3BD666B201AB}" type="pres">
      <dgm:prSet presAssocID="{1A793735-365E-4368-881B-155110F1925C}" presName="thickLine" presStyleLbl="alignNode1" presStyleIdx="4" presStyleCnt="5"/>
      <dgm:spPr/>
    </dgm:pt>
    <dgm:pt modelId="{79332136-ED59-436A-A94C-F9BA0D0782B7}" type="pres">
      <dgm:prSet presAssocID="{1A793735-365E-4368-881B-155110F1925C}" presName="horz1" presStyleCnt="0"/>
      <dgm:spPr/>
    </dgm:pt>
    <dgm:pt modelId="{4EFCE0E9-72D1-4EAA-A24A-999E3CDC132D}" type="pres">
      <dgm:prSet presAssocID="{1A793735-365E-4368-881B-155110F1925C}" presName="tx1" presStyleLbl="revTx" presStyleIdx="4" presStyleCnt="5"/>
      <dgm:spPr/>
    </dgm:pt>
    <dgm:pt modelId="{6C0D8CC1-A843-4989-A488-B89D7A6A41DC}" type="pres">
      <dgm:prSet presAssocID="{1A793735-365E-4368-881B-155110F1925C}" presName="vert1" presStyleCnt="0"/>
      <dgm:spPr/>
    </dgm:pt>
  </dgm:ptLst>
  <dgm:cxnLst>
    <dgm:cxn modelId="{78BB6D07-1BF5-45D7-9213-4B76DEC3803F}" srcId="{D8A9BBE3-00A9-4D4A-A5BD-A41E6151560A}" destId="{0EB04C6C-C314-4232-80B9-BE40C479A4E0}" srcOrd="0" destOrd="0" parTransId="{C20D9B40-250E-45B0-8871-E0D3338D1545}" sibTransId="{1A7BF384-CAF7-4305-8DAE-342E5AD20389}"/>
    <dgm:cxn modelId="{0FB54D13-4404-4F9B-BBD1-EBEF5FE870B2}" srcId="{D8A9BBE3-00A9-4D4A-A5BD-A41E6151560A}" destId="{F2403B74-C1D4-433D-8BFB-1010D28039D5}" srcOrd="2" destOrd="0" parTransId="{621A2DEA-59B0-4F78-AE50-6B509D9C6B4C}" sibTransId="{37B783ED-0B4A-445A-B9F9-B16DC3023C58}"/>
    <dgm:cxn modelId="{A9F9DD20-002C-4D0B-BE79-5B8CED5A65FA}" srcId="{D8A9BBE3-00A9-4D4A-A5BD-A41E6151560A}" destId="{1A793735-365E-4368-881B-155110F1925C}" srcOrd="4" destOrd="0" parTransId="{67BDADE1-440E-4951-8E9D-BC9987130677}" sibTransId="{49D0A0CC-910D-44C4-898E-814D090933A2}"/>
    <dgm:cxn modelId="{A717FD4E-6B8F-4C8A-A490-1D58F1D837B0}" type="presOf" srcId="{D8A9BBE3-00A9-4D4A-A5BD-A41E6151560A}" destId="{3E19C09D-6550-4438-9836-73FC43733A0A}" srcOrd="0" destOrd="0" presId="urn:microsoft.com/office/officeart/2008/layout/LinedList"/>
    <dgm:cxn modelId="{F3CF104F-4422-4446-9F87-F487C00FB9EE}" srcId="{D8A9BBE3-00A9-4D4A-A5BD-A41E6151560A}" destId="{16D20691-FE2C-46A9-898E-C41E3116EBC1}" srcOrd="1" destOrd="0" parTransId="{1C3F5093-C602-49DE-BF07-840C5180B40B}" sibTransId="{52B07D91-CCB3-4F93-B4A2-E68494F8B37C}"/>
    <dgm:cxn modelId="{2C391D59-981B-4C79-99E8-BB7FFE189073}" type="presOf" srcId="{16D20691-FE2C-46A9-898E-C41E3116EBC1}" destId="{181D24F7-78A6-4EAB-89CB-BC18117C352A}" srcOrd="0" destOrd="0" presId="urn:microsoft.com/office/officeart/2008/layout/LinedList"/>
    <dgm:cxn modelId="{1DFF238F-ABFA-4A9F-B2C1-B2298C4E1C03}" type="presOf" srcId="{F2403B74-C1D4-433D-8BFB-1010D28039D5}" destId="{4B12E245-30AF-4B72-A484-FFE233AA15B9}" srcOrd="0" destOrd="0" presId="urn:microsoft.com/office/officeart/2008/layout/LinedList"/>
    <dgm:cxn modelId="{E06E5B97-76B6-4716-9B2A-4C7DC03F8EDB}" type="presOf" srcId="{0EB04C6C-C314-4232-80B9-BE40C479A4E0}" destId="{8BD0E78D-9FA6-4C1D-8C2F-3F081FB6643F}" srcOrd="0" destOrd="0" presId="urn:microsoft.com/office/officeart/2008/layout/LinedList"/>
    <dgm:cxn modelId="{4829229A-1940-4A5E-BAA0-CC477203E537}" type="presOf" srcId="{700D2378-F5DA-4613-90BE-96A0993C24BE}" destId="{93477A84-A0E0-467A-A48D-DA7C7BF750A6}" srcOrd="0" destOrd="0" presId="urn:microsoft.com/office/officeart/2008/layout/LinedList"/>
    <dgm:cxn modelId="{EC2382B5-82E6-49E0-BCE3-5AD5574C8092}" srcId="{D8A9BBE3-00A9-4D4A-A5BD-A41E6151560A}" destId="{700D2378-F5DA-4613-90BE-96A0993C24BE}" srcOrd="3" destOrd="0" parTransId="{BCF1BD66-831A-4A8E-88E8-A22C0C878690}" sibTransId="{A8489302-A7CA-492B-BC9D-B5A629DCDAF8}"/>
    <dgm:cxn modelId="{C8A830D3-A45E-42ED-8F09-C014792682BA}" type="presOf" srcId="{1A793735-365E-4368-881B-155110F1925C}" destId="{4EFCE0E9-72D1-4EAA-A24A-999E3CDC132D}" srcOrd="0" destOrd="0" presId="urn:microsoft.com/office/officeart/2008/layout/LinedList"/>
    <dgm:cxn modelId="{EA1646E8-BFEA-422D-906F-C92ADE6BA016}" type="presParOf" srcId="{3E19C09D-6550-4438-9836-73FC43733A0A}" destId="{6926DE85-E2DC-4F9E-8165-665471F75402}" srcOrd="0" destOrd="0" presId="urn:microsoft.com/office/officeart/2008/layout/LinedList"/>
    <dgm:cxn modelId="{0751E2E1-C927-412D-976C-EC5DCE9916C8}" type="presParOf" srcId="{3E19C09D-6550-4438-9836-73FC43733A0A}" destId="{ADF1536B-46B0-4A68-A8B4-A572AC1470E6}" srcOrd="1" destOrd="0" presId="urn:microsoft.com/office/officeart/2008/layout/LinedList"/>
    <dgm:cxn modelId="{DA9F0627-9AAC-4F2B-81ED-1852FC80607F}" type="presParOf" srcId="{ADF1536B-46B0-4A68-A8B4-A572AC1470E6}" destId="{8BD0E78D-9FA6-4C1D-8C2F-3F081FB6643F}" srcOrd="0" destOrd="0" presId="urn:microsoft.com/office/officeart/2008/layout/LinedList"/>
    <dgm:cxn modelId="{1E1F6F2A-3081-4CA4-AAA1-DCCA9652DAB7}" type="presParOf" srcId="{ADF1536B-46B0-4A68-A8B4-A572AC1470E6}" destId="{4F9F8176-79A8-4A97-8F8E-4754ADA313C8}" srcOrd="1" destOrd="0" presId="urn:microsoft.com/office/officeart/2008/layout/LinedList"/>
    <dgm:cxn modelId="{7F3180A6-CAB9-4B6B-B8B7-F2D67D4FAD7A}" type="presParOf" srcId="{3E19C09D-6550-4438-9836-73FC43733A0A}" destId="{3EA5881B-00B8-4A01-BB5A-44E776A02C37}" srcOrd="2" destOrd="0" presId="urn:microsoft.com/office/officeart/2008/layout/LinedList"/>
    <dgm:cxn modelId="{DFA0C944-E754-42BF-AAD1-F0CBD522C4B9}" type="presParOf" srcId="{3E19C09D-6550-4438-9836-73FC43733A0A}" destId="{EC36050B-6F86-465F-87D3-841D4BE503E5}" srcOrd="3" destOrd="0" presId="urn:microsoft.com/office/officeart/2008/layout/LinedList"/>
    <dgm:cxn modelId="{B8EB2E63-FA84-489A-9B45-D8912D84FE09}" type="presParOf" srcId="{EC36050B-6F86-465F-87D3-841D4BE503E5}" destId="{181D24F7-78A6-4EAB-89CB-BC18117C352A}" srcOrd="0" destOrd="0" presId="urn:microsoft.com/office/officeart/2008/layout/LinedList"/>
    <dgm:cxn modelId="{A0F6A8B8-9272-4F14-AC4F-CBBD1A3D1A89}" type="presParOf" srcId="{EC36050B-6F86-465F-87D3-841D4BE503E5}" destId="{2A1702E0-4482-424C-A79E-1ABA40DC8C13}" srcOrd="1" destOrd="0" presId="urn:microsoft.com/office/officeart/2008/layout/LinedList"/>
    <dgm:cxn modelId="{CE26B05F-CF30-476A-8333-C04D3DB18B62}" type="presParOf" srcId="{3E19C09D-6550-4438-9836-73FC43733A0A}" destId="{14D5FF29-9427-4212-9C65-3F1CC9ABEAD7}" srcOrd="4" destOrd="0" presId="urn:microsoft.com/office/officeart/2008/layout/LinedList"/>
    <dgm:cxn modelId="{8CDEA981-CA8D-4A75-83D1-E17051616114}" type="presParOf" srcId="{3E19C09D-6550-4438-9836-73FC43733A0A}" destId="{7C18242B-8172-40A7-8590-C2E906F52E92}" srcOrd="5" destOrd="0" presId="urn:microsoft.com/office/officeart/2008/layout/LinedList"/>
    <dgm:cxn modelId="{18CF4E7F-DFC1-45B2-BF82-3F76AB8A0612}" type="presParOf" srcId="{7C18242B-8172-40A7-8590-C2E906F52E92}" destId="{4B12E245-30AF-4B72-A484-FFE233AA15B9}" srcOrd="0" destOrd="0" presId="urn:microsoft.com/office/officeart/2008/layout/LinedList"/>
    <dgm:cxn modelId="{1E078D73-79E0-4690-8BCC-20FF12EE200E}" type="presParOf" srcId="{7C18242B-8172-40A7-8590-C2E906F52E92}" destId="{24BF6EB7-80BE-43BC-B6B9-F8DE8DE19069}" srcOrd="1" destOrd="0" presId="urn:microsoft.com/office/officeart/2008/layout/LinedList"/>
    <dgm:cxn modelId="{2671DCBB-2678-49B5-95AB-303AA825BBBD}" type="presParOf" srcId="{3E19C09D-6550-4438-9836-73FC43733A0A}" destId="{E244DC2C-608D-4924-AB30-65661B171D86}" srcOrd="6" destOrd="0" presId="urn:microsoft.com/office/officeart/2008/layout/LinedList"/>
    <dgm:cxn modelId="{1952F1F7-8A3A-4ABB-B1B3-3D90866DDF52}" type="presParOf" srcId="{3E19C09D-6550-4438-9836-73FC43733A0A}" destId="{9C767C0A-50F5-4949-B4B9-256F48EFE2E8}" srcOrd="7" destOrd="0" presId="urn:microsoft.com/office/officeart/2008/layout/LinedList"/>
    <dgm:cxn modelId="{A1BF91C2-2EE1-48A6-9ED9-7ABB7E83BE28}" type="presParOf" srcId="{9C767C0A-50F5-4949-B4B9-256F48EFE2E8}" destId="{93477A84-A0E0-467A-A48D-DA7C7BF750A6}" srcOrd="0" destOrd="0" presId="urn:microsoft.com/office/officeart/2008/layout/LinedList"/>
    <dgm:cxn modelId="{A58E7170-8F90-4592-B9CA-DC70A7493F86}" type="presParOf" srcId="{9C767C0A-50F5-4949-B4B9-256F48EFE2E8}" destId="{E074C3C0-22F8-459C-B03C-3875A342682A}" srcOrd="1" destOrd="0" presId="urn:microsoft.com/office/officeart/2008/layout/LinedList"/>
    <dgm:cxn modelId="{46DE3972-A85A-4531-B666-771646F58D90}" type="presParOf" srcId="{3E19C09D-6550-4438-9836-73FC43733A0A}" destId="{0A5F57F8-6AAF-4D2A-A335-3BD666B201AB}" srcOrd="8" destOrd="0" presId="urn:microsoft.com/office/officeart/2008/layout/LinedList"/>
    <dgm:cxn modelId="{EA5CE1C0-D727-484B-A2BA-C67B85F3DFBD}" type="presParOf" srcId="{3E19C09D-6550-4438-9836-73FC43733A0A}" destId="{79332136-ED59-436A-A94C-F9BA0D0782B7}" srcOrd="9" destOrd="0" presId="urn:microsoft.com/office/officeart/2008/layout/LinedList"/>
    <dgm:cxn modelId="{E020ACDF-6F58-4AAB-AB8F-B4CFD8386C85}" type="presParOf" srcId="{79332136-ED59-436A-A94C-F9BA0D0782B7}" destId="{4EFCE0E9-72D1-4EAA-A24A-999E3CDC132D}" srcOrd="0" destOrd="0" presId="urn:microsoft.com/office/officeart/2008/layout/LinedList"/>
    <dgm:cxn modelId="{38FEADDE-B69A-4AAF-8BE7-7494F1DD7CD7}" type="presParOf" srcId="{79332136-ED59-436A-A94C-F9BA0D0782B7}" destId="{6C0D8CC1-A843-4989-A488-B89D7A6A41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8B37C4-C51B-4B9E-90ED-85C501FBEB2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8F386120-7C03-48EB-9197-77DA77F5B288}">
      <dgm:prSet/>
      <dgm:spPr/>
      <dgm:t>
        <a:bodyPr/>
        <a:lstStyle/>
        <a:p>
          <a:pPr rtl="0"/>
          <a:r>
            <a:rPr lang="en-US" b="1" dirty="0"/>
            <a:t>Sample</a:t>
          </a:r>
          <a:r>
            <a:rPr lang="en-US" b="1" dirty="0">
              <a:latin typeface="Calibri Light" panose="020F0302020204030204"/>
            </a:rPr>
            <a:t> Individual #1</a:t>
          </a:r>
          <a:endParaRPr lang="en-US" b="1"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C7BABF0-8177-439B-882F-0167B3CEF1D0}" type="parTrans" cxnId="{FBAC0AA4-3D25-438C-A51A-712958F11341}">
      <dgm:prSet/>
      <dgm:spPr/>
      <dgm:t>
        <a:bodyPr/>
        <a:lstStyle/>
        <a:p>
          <a:endParaRPr lang="en-US"/>
        </a:p>
      </dgm:t>
    </dgm:pt>
    <dgm:pt modelId="{62FE819E-FC4C-411E-963B-62F9C7F660DE}" type="sibTrans" cxnId="{FBAC0AA4-3D25-438C-A51A-712958F11341}">
      <dgm:prSet/>
      <dgm:spPr/>
      <dgm:t>
        <a:bodyPr/>
        <a:lstStyle/>
        <a:p>
          <a:endParaRPr lang="en-US"/>
        </a:p>
      </dgm:t>
    </dgm:pt>
    <dgm:pt modelId="{5B9FA13D-F0D6-485C-89D1-504D890C1D86}">
      <dgm:prSet/>
      <dgm:spPr/>
      <dgm:t>
        <a:bodyPr/>
        <a:lstStyle/>
        <a:p>
          <a:r>
            <a:rPr lang="en-US" dirty="0"/>
            <a:t>1. Individual interviewed with considerations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DD1D9B1-BAD6-475D-A096-D7F457C881D6}" type="parTrans" cxnId="{7B28F67C-CC59-405E-B3F3-E7FFCD60F74F}">
      <dgm:prSet/>
      <dgm:spPr/>
      <dgm:t>
        <a:bodyPr/>
        <a:lstStyle/>
        <a:p>
          <a:endParaRPr lang="en-US"/>
        </a:p>
      </dgm:t>
    </dgm:pt>
    <dgm:pt modelId="{DBFA12B4-19C2-4929-8E3F-3E134BB08AD1}" type="sibTrans" cxnId="{7B28F67C-CC59-405E-B3F3-E7FFCD60F74F}">
      <dgm:prSet/>
      <dgm:spPr/>
      <dgm:t>
        <a:bodyPr/>
        <a:lstStyle/>
        <a:p>
          <a:endParaRPr lang="en-US"/>
        </a:p>
      </dgm:t>
    </dgm:pt>
    <dgm:pt modelId="{CFB8AE75-FF15-44B4-AD56-601F41D1A64B}">
      <dgm:prSet/>
      <dgm:spPr/>
      <dgm:t>
        <a:bodyPr/>
        <a:lstStyle/>
        <a:p>
          <a:pPr rtl="0"/>
          <a:r>
            <a:rPr lang="en-US" b="1" dirty="0"/>
            <a:t>Sample</a:t>
          </a:r>
          <a:r>
            <a:rPr lang="en-US" b="1" dirty="0">
              <a:latin typeface="Calibri Light" panose="020F0302020204030204"/>
            </a:rPr>
            <a:t> Individual #2</a:t>
          </a:r>
          <a:endParaRPr lang="en-US" b="1"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45056C6-AE60-49D3-8F0D-B321F8BCE5E6}" type="parTrans" cxnId="{3C4A41E4-8CCB-49FA-947E-801EA219DAF8}">
      <dgm:prSet/>
      <dgm:spPr/>
      <dgm:t>
        <a:bodyPr/>
        <a:lstStyle/>
        <a:p>
          <a:endParaRPr lang="en-US"/>
        </a:p>
      </dgm:t>
    </dgm:pt>
    <dgm:pt modelId="{07312416-7E2A-458D-8E75-77093C509B46}" type="sibTrans" cxnId="{3C4A41E4-8CCB-49FA-947E-801EA219DAF8}">
      <dgm:prSet/>
      <dgm:spPr/>
      <dgm:t>
        <a:bodyPr/>
        <a:lstStyle/>
        <a:p>
          <a:endParaRPr lang="en-US"/>
        </a:p>
      </dgm:t>
    </dgm:pt>
    <dgm:pt modelId="{256F0DAA-9106-4C2F-AFD8-26B9A8B1FC63}">
      <dgm:prSet/>
      <dgm:spPr/>
      <dgm:t>
        <a:bodyPr/>
        <a:lstStyle/>
        <a:p>
          <a:r>
            <a:rPr lang="en-US" dirty="0"/>
            <a:t>2. </a:t>
          </a:r>
          <a:r>
            <a:rPr lang="en-US" dirty="0">
              <a:latin typeface="Calibri Light" panose="020F0302020204030204"/>
            </a:rPr>
            <a:t>Individual</a:t>
          </a:r>
          <a:r>
            <a:rPr lang="en-US" dirty="0"/>
            <a:t> interviewed without considerations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2900A58-BACA-4A90-A41F-6A6C3A33F6C6}" type="parTrans" cxnId="{E2CF162A-3AFE-43A8-966E-0DD93F2147E0}">
      <dgm:prSet/>
      <dgm:spPr/>
      <dgm:t>
        <a:bodyPr/>
        <a:lstStyle/>
        <a:p>
          <a:endParaRPr lang="en-US"/>
        </a:p>
      </dgm:t>
    </dgm:pt>
    <dgm:pt modelId="{BA3939C9-941A-4C60-8071-F199478ED823}" type="sibTrans" cxnId="{E2CF162A-3AFE-43A8-966E-0DD93F2147E0}">
      <dgm:prSet/>
      <dgm:spPr/>
      <dgm:t>
        <a:bodyPr/>
        <a:lstStyle/>
        <a:p>
          <a:endParaRPr lang="en-US"/>
        </a:p>
      </dgm:t>
    </dgm:pt>
    <dgm:pt modelId="{6476D1A8-E4E2-4D2D-B5D3-FC39A0458396}">
      <dgm:prSet/>
      <dgm:spPr/>
      <dgm:t>
        <a:bodyPr/>
        <a:lstStyle/>
        <a:p>
          <a:pPr rtl="0"/>
          <a:r>
            <a:rPr lang="en-US" b="1" dirty="0"/>
            <a:t>Sample</a:t>
          </a:r>
          <a:r>
            <a:rPr lang="en-US" b="1" dirty="0">
              <a:latin typeface="Calibri Light" panose="020F0302020204030204"/>
            </a:rPr>
            <a:t> Individual #3</a:t>
          </a:r>
          <a:endParaRPr lang="en-US" b="1"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BE83310-B0DB-4B03-8AC0-74BF8743D02D}" type="parTrans" cxnId="{59AB2FB1-F476-44F2-9C79-31A82143BDE2}">
      <dgm:prSet/>
      <dgm:spPr/>
      <dgm:t>
        <a:bodyPr/>
        <a:lstStyle/>
        <a:p>
          <a:endParaRPr lang="en-US"/>
        </a:p>
      </dgm:t>
    </dgm:pt>
    <dgm:pt modelId="{95443A28-3E86-4B1D-A814-D1A7B3E84F54}" type="sibTrans" cxnId="{59AB2FB1-F476-44F2-9C79-31A82143BDE2}">
      <dgm:prSet/>
      <dgm:spPr/>
      <dgm:t>
        <a:bodyPr/>
        <a:lstStyle/>
        <a:p>
          <a:endParaRPr lang="en-US"/>
        </a:p>
      </dgm:t>
    </dgm:pt>
    <dgm:pt modelId="{B7CA2F90-73C8-4D1C-B668-E0A1706071A9}">
      <dgm:prSet/>
      <dgm:spPr/>
      <dgm:t>
        <a:bodyPr/>
        <a:lstStyle/>
        <a:p>
          <a:r>
            <a:rPr lang="en-US" dirty="0"/>
            <a:t>3. </a:t>
          </a:r>
          <a:r>
            <a:rPr lang="en-US" dirty="0">
              <a:latin typeface="Calibri Light" panose="020F0302020204030204"/>
            </a:rPr>
            <a:t>Individual</a:t>
          </a:r>
          <a:r>
            <a:rPr lang="en-US" dirty="0"/>
            <a:t> refused interview</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8BADD96-B17D-4216-B501-28934DD62E39}" type="parTrans" cxnId="{21C99F93-AB99-4A11-B6D9-8D8C28C3B207}">
      <dgm:prSet/>
      <dgm:spPr/>
      <dgm:t>
        <a:bodyPr/>
        <a:lstStyle/>
        <a:p>
          <a:endParaRPr lang="en-US"/>
        </a:p>
      </dgm:t>
    </dgm:pt>
    <dgm:pt modelId="{AB526ED7-E50D-46EB-B6E2-78EB8ECE60DC}" type="sibTrans" cxnId="{21C99F93-AB99-4A11-B6D9-8D8C28C3B207}">
      <dgm:prSet/>
      <dgm:spPr/>
      <dgm:t>
        <a:bodyPr/>
        <a:lstStyle/>
        <a:p>
          <a:endParaRPr lang="en-US"/>
        </a:p>
      </dgm:t>
    </dgm:pt>
    <dgm:pt modelId="{D2EEB040-BE3A-43B1-AA1D-8B7E8B55559B}">
      <dgm:prSet/>
      <dgm:spPr/>
      <dgm:t>
        <a:bodyPr/>
        <a:lstStyle/>
        <a:p>
          <a:r>
            <a:rPr lang="en-US" b="1" dirty="0"/>
            <a:t>Oversample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C859C9-8DED-453C-8ACD-C048C89BF2FF}" type="parTrans" cxnId="{0C6BF5CF-4680-4BC0-AD02-EBC5E6169CEB}">
      <dgm:prSet/>
      <dgm:spPr/>
      <dgm:t>
        <a:bodyPr/>
        <a:lstStyle/>
        <a:p>
          <a:endParaRPr lang="en-US"/>
        </a:p>
      </dgm:t>
    </dgm:pt>
    <dgm:pt modelId="{36E3377B-0320-423E-986E-E8F31E3B9D05}" type="sibTrans" cxnId="{0C6BF5CF-4680-4BC0-AD02-EBC5E6169CEB}">
      <dgm:prSet/>
      <dgm:spPr/>
      <dgm:t>
        <a:bodyPr/>
        <a:lstStyle/>
        <a:p>
          <a:endParaRPr lang="en-US"/>
        </a:p>
      </dgm:t>
    </dgm:pt>
    <dgm:pt modelId="{C6492B47-B6FB-4D27-BF06-EFAD1FE7B608}">
      <dgm:prSet/>
      <dgm:spPr/>
      <dgm:t>
        <a:bodyPr/>
        <a:lstStyle/>
        <a:p>
          <a:pPr rtl="0"/>
          <a:r>
            <a:rPr lang="en-US" dirty="0"/>
            <a:t>4. Individual interviewed without considerations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7DD59-1F2D-4902-B7EE-06CC409898D1}" type="parTrans" cxnId="{E896D14B-49D1-45BE-9B91-7F101201C1BA}">
      <dgm:prSet/>
      <dgm:spPr/>
      <dgm:t>
        <a:bodyPr/>
        <a:lstStyle/>
        <a:p>
          <a:endParaRPr lang="en-US"/>
        </a:p>
      </dgm:t>
    </dgm:pt>
    <dgm:pt modelId="{07BE4413-99F9-4C71-8605-36B0B1DBE7D2}" type="sibTrans" cxnId="{E896D14B-49D1-45BE-9B91-7F101201C1BA}">
      <dgm:prSet/>
      <dgm:spPr/>
      <dgm:t>
        <a:bodyPr/>
        <a:lstStyle/>
        <a:p>
          <a:endParaRPr lang="en-US"/>
        </a:p>
      </dgm:t>
    </dgm:pt>
    <dgm:pt modelId="{5A718941-82F1-44A7-85F4-F71F9E8E7BC4}">
      <dgm:prSet/>
      <dgm:spPr/>
      <dgm:t>
        <a:bodyPr/>
        <a:lstStyle/>
        <a:p>
          <a:r>
            <a:rPr lang="en-US" b="1" dirty="0"/>
            <a:t>Oversample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6EE65A-FAF6-4290-8A89-92037A2D0582}" type="parTrans" cxnId="{F6172C00-29D1-47CD-8E89-A4CD2EB37347}">
      <dgm:prSet/>
      <dgm:spPr/>
      <dgm:t>
        <a:bodyPr/>
        <a:lstStyle/>
        <a:p>
          <a:endParaRPr lang="en-US"/>
        </a:p>
      </dgm:t>
    </dgm:pt>
    <dgm:pt modelId="{2AE45222-D524-4C3D-9786-9F6C3EC4311E}" type="sibTrans" cxnId="{F6172C00-29D1-47CD-8E89-A4CD2EB37347}">
      <dgm:prSet/>
      <dgm:spPr/>
      <dgm:t>
        <a:bodyPr/>
        <a:lstStyle/>
        <a:p>
          <a:endParaRPr lang="en-US"/>
        </a:p>
      </dgm:t>
    </dgm:pt>
    <dgm:pt modelId="{1EC14789-F50C-4460-BC31-92AE466966D2}">
      <dgm:prSet/>
      <dgm:spPr/>
      <dgm:t>
        <a:bodyPr/>
        <a:lstStyle/>
        <a:p>
          <a:pPr rtl="0"/>
          <a:r>
            <a:rPr lang="en-US" dirty="0">
              <a:solidFill>
                <a:schemeClr val="tx1"/>
              </a:solidFill>
            </a:rPr>
            <a:t>5. </a:t>
          </a:r>
          <a:r>
            <a:rPr lang="en-US" dirty="0">
              <a:solidFill>
                <a:schemeClr val="tx1"/>
              </a:solidFill>
              <a:latin typeface="Calibri Light" panose="020F0302020204030204"/>
            </a:rPr>
            <a:t>Individual</a:t>
          </a:r>
          <a:r>
            <a:rPr lang="en-US" dirty="0">
              <a:solidFill>
                <a:schemeClr val="tx1"/>
              </a:solidFill>
            </a:rPr>
            <a:t> not needed; all three interviews</a:t>
          </a:r>
          <a:r>
            <a:rPr lang="en-US" dirty="0">
              <a:solidFill>
                <a:schemeClr val="tx1"/>
              </a:solidFill>
              <a:latin typeface="Calibri Light" panose="020F0302020204030204"/>
            </a:rPr>
            <a:t> </a:t>
          </a:r>
          <a:r>
            <a:rPr lang="en-US" dirty="0">
              <a:solidFill>
                <a:schemeClr val="tx1"/>
              </a:solidFill>
            </a:rPr>
            <a:t>complete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4062F1E-46CF-49FC-8099-3E611D2E0233}" type="parTrans" cxnId="{75121991-9652-44A9-BA12-CAE4B0C67268}">
      <dgm:prSet/>
      <dgm:spPr/>
      <dgm:t>
        <a:bodyPr/>
        <a:lstStyle/>
        <a:p>
          <a:endParaRPr lang="en-US"/>
        </a:p>
      </dgm:t>
    </dgm:pt>
    <dgm:pt modelId="{138B5459-FEA6-4235-AD03-2919CF9EF4D3}" type="sibTrans" cxnId="{75121991-9652-44A9-BA12-CAE4B0C67268}">
      <dgm:prSet/>
      <dgm:spPr/>
      <dgm:t>
        <a:bodyPr/>
        <a:lstStyle/>
        <a:p>
          <a:endParaRPr lang="en-US"/>
        </a:p>
      </dgm:t>
    </dgm:pt>
    <dgm:pt modelId="{D7CA99BA-ED7D-4657-B6B3-E3686673F2E1}" type="pres">
      <dgm:prSet presAssocID="{F98B37C4-C51B-4B9E-90ED-85C501FBEB27}" presName="Name0" presStyleCnt="0">
        <dgm:presLayoutVars>
          <dgm:dir/>
          <dgm:animLvl val="lvl"/>
          <dgm:resizeHandles val="exact"/>
        </dgm:presLayoutVars>
      </dgm:prSet>
      <dgm:spPr/>
    </dgm:pt>
    <dgm:pt modelId="{62A3522C-2C91-4A66-B599-44D2D3B33A55}" type="pres">
      <dgm:prSet presAssocID="{8F386120-7C03-48EB-9197-77DA77F5B288}" presName="linNode" presStyleCnt="0"/>
      <dgm:spPr/>
    </dgm:pt>
    <dgm:pt modelId="{C47FCAFB-28C5-4876-B3B6-F40242C66138}" type="pres">
      <dgm:prSet presAssocID="{8F386120-7C03-48EB-9197-77DA77F5B288}" presName="parentText" presStyleLbl="solidFgAcc1" presStyleIdx="0" presStyleCnt="5">
        <dgm:presLayoutVars>
          <dgm:chMax val="1"/>
          <dgm:bulletEnabled/>
        </dgm:presLayoutVars>
      </dgm:prSet>
      <dgm:spPr/>
    </dgm:pt>
    <dgm:pt modelId="{6D594FCA-0268-40E6-985B-55E1241DA0DC}" type="pres">
      <dgm:prSet presAssocID="{8F386120-7C03-48EB-9197-77DA77F5B288}" presName="descendantText" presStyleLbl="alignNode1" presStyleIdx="0" presStyleCnt="5">
        <dgm:presLayoutVars>
          <dgm:bulletEnabled/>
        </dgm:presLayoutVars>
      </dgm:prSet>
      <dgm:spPr/>
    </dgm:pt>
    <dgm:pt modelId="{50EE6116-1FC9-4725-B288-501293DD148C}" type="pres">
      <dgm:prSet presAssocID="{62FE819E-FC4C-411E-963B-62F9C7F660DE}" presName="sp" presStyleCnt="0"/>
      <dgm:spPr/>
    </dgm:pt>
    <dgm:pt modelId="{7B1555BF-ACB5-43B6-ACA3-C49B22E0A02A}" type="pres">
      <dgm:prSet presAssocID="{CFB8AE75-FF15-44B4-AD56-601F41D1A64B}" presName="linNode" presStyleCnt="0"/>
      <dgm:spPr/>
    </dgm:pt>
    <dgm:pt modelId="{CB9E42D3-9DB5-49D1-903E-20D9FB04D1BA}" type="pres">
      <dgm:prSet presAssocID="{CFB8AE75-FF15-44B4-AD56-601F41D1A64B}" presName="parentText" presStyleLbl="solidFgAcc1" presStyleIdx="1" presStyleCnt="5">
        <dgm:presLayoutVars>
          <dgm:chMax val="1"/>
          <dgm:bulletEnabled/>
        </dgm:presLayoutVars>
      </dgm:prSet>
      <dgm:spPr/>
    </dgm:pt>
    <dgm:pt modelId="{7CC1B853-6E07-4102-86F0-D4E42C663E95}" type="pres">
      <dgm:prSet presAssocID="{CFB8AE75-FF15-44B4-AD56-601F41D1A64B}" presName="descendantText" presStyleLbl="alignNode1" presStyleIdx="1" presStyleCnt="5">
        <dgm:presLayoutVars>
          <dgm:bulletEnabled/>
        </dgm:presLayoutVars>
      </dgm:prSet>
      <dgm:spPr/>
    </dgm:pt>
    <dgm:pt modelId="{AC7078A1-C55D-4C4A-89DD-DB5482FF82EC}" type="pres">
      <dgm:prSet presAssocID="{07312416-7E2A-458D-8E75-77093C509B46}" presName="sp" presStyleCnt="0"/>
      <dgm:spPr/>
    </dgm:pt>
    <dgm:pt modelId="{3993CCB0-39CB-400D-93BD-F2203F62449E}" type="pres">
      <dgm:prSet presAssocID="{6476D1A8-E4E2-4D2D-B5D3-FC39A0458396}" presName="linNode" presStyleCnt="0"/>
      <dgm:spPr/>
    </dgm:pt>
    <dgm:pt modelId="{8A507C7B-5760-4F83-9601-0B2CDA7461DB}" type="pres">
      <dgm:prSet presAssocID="{6476D1A8-E4E2-4D2D-B5D3-FC39A0458396}" presName="parentText" presStyleLbl="solidFgAcc1" presStyleIdx="2" presStyleCnt="5">
        <dgm:presLayoutVars>
          <dgm:chMax val="1"/>
          <dgm:bulletEnabled/>
        </dgm:presLayoutVars>
      </dgm:prSet>
      <dgm:spPr/>
    </dgm:pt>
    <dgm:pt modelId="{D8F71AFC-5FE8-430E-A010-5FC3B8B0E08E}" type="pres">
      <dgm:prSet presAssocID="{6476D1A8-E4E2-4D2D-B5D3-FC39A0458396}" presName="descendantText" presStyleLbl="alignNode1" presStyleIdx="2" presStyleCnt="5">
        <dgm:presLayoutVars>
          <dgm:bulletEnabled/>
        </dgm:presLayoutVars>
      </dgm:prSet>
      <dgm:spPr/>
    </dgm:pt>
    <dgm:pt modelId="{40B5CFA3-C105-42DD-A796-550ABB052BF4}" type="pres">
      <dgm:prSet presAssocID="{95443A28-3E86-4B1D-A814-D1A7B3E84F54}" presName="sp" presStyleCnt="0"/>
      <dgm:spPr/>
    </dgm:pt>
    <dgm:pt modelId="{E29D5CC2-C1C9-4B54-A2B9-1BE34D884BAE}" type="pres">
      <dgm:prSet presAssocID="{D2EEB040-BE3A-43B1-AA1D-8B7E8B55559B}" presName="linNode" presStyleCnt="0"/>
      <dgm:spPr/>
    </dgm:pt>
    <dgm:pt modelId="{4ECB0E4D-88CE-4EA5-A7F6-CC70526E0584}" type="pres">
      <dgm:prSet presAssocID="{D2EEB040-BE3A-43B1-AA1D-8B7E8B55559B}" presName="parentText" presStyleLbl="solidFgAcc1" presStyleIdx="3" presStyleCnt="5">
        <dgm:presLayoutVars>
          <dgm:chMax val="1"/>
          <dgm:bulletEnabled/>
        </dgm:presLayoutVars>
      </dgm:prSet>
      <dgm:spPr/>
    </dgm:pt>
    <dgm:pt modelId="{06FE8BEA-6BCF-41DE-816A-D67A341117A3}" type="pres">
      <dgm:prSet presAssocID="{D2EEB040-BE3A-43B1-AA1D-8B7E8B55559B}" presName="descendantText" presStyleLbl="alignNode1" presStyleIdx="3" presStyleCnt="5">
        <dgm:presLayoutVars>
          <dgm:bulletEnabled/>
        </dgm:presLayoutVars>
      </dgm:prSet>
      <dgm:spPr/>
    </dgm:pt>
    <dgm:pt modelId="{2F87CF8F-87A9-43DE-9C6B-B2F545B8DBE0}" type="pres">
      <dgm:prSet presAssocID="{36E3377B-0320-423E-986E-E8F31E3B9D05}" presName="sp" presStyleCnt="0"/>
      <dgm:spPr/>
    </dgm:pt>
    <dgm:pt modelId="{FEB19C81-0DCE-4C63-A0DF-8C214B02AA4B}" type="pres">
      <dgm:prSet presAssocID="{5A718941-82F1-44A7-85F4-F71F9E8E7BC4}" presName="linNode" presStyleCnt="0"/>
      <dgm:spPr/>
    </dgm:pt>
    <dgm:pt modelId="{9CAA9154-FB92-4207-A3A2-39E8E57E086C}" type="pres">
      <dgm:prSet presAssocID="{5A718941-82F1-44A7-85F4-F71F9E8E7BC4}" presName="parentText" presStyleLbl="solidFgAcc1" presStyleIdx="4" presStyleCnt="5">
        <dgm:presLayoutVars>
          <dgm:chMax val="1"/>
          <dgm:bulletEnabled/>
        </dgm:presLayoutVars>
      </dgm:prSet>
      <dgm:spPr/>
    </dgm:pt>
    <dgm:pt modelId="{E15C7734-8DAB-459D-84E1-7F946C80789B}" type="pres">
      <dgm:prSet presAssocID="{5A718941-82F1-44A7-85F4-F71F9E8E7BC4}" presName="descendantText" presStyleLbl="alignNode1" presStyleIdx="4" presStyleCnt="5">
        <dgm:presLayoutVars>
          <dgm:bulletEnabled/>
        </dgm:presLayoutVars>
      </dgm:prSet>
      <dgm:spPr/>
    </dgm:pt>
  </dgm:ptLst>
  <dgm:cxnLst>
    <dgm:cxn modelId="{F6172C00-29D1-47CD-8E89-A4CD2EB37347}" srcId="{F98B37C4-C51B-4B9E-90ED-85C501FBEB27}" destId="{5A718941-82F1-44A7-85F4-F71F9E8E7BC4}" srcOrd="4" destOrd="0" parTransId="{B96EE65A-FAF6-4290-8A89-92037A2D0582}" sibTransId="{2AE45222-D524-4C3D-9786-9F6C3EC4311E}"/>
    <dgm:cxn modelId="{30943D0F-9C46-4469-B185-BEA334FABA15}" type="presOf" srcId="{5B9FA13D-F0D6-485C-89D1-504D890C1D86}" destId="{6D594FCA-0268-40E6-985B-55E1241DA0DC}" srcOrd="0" destOrd="0" presId="urn:microsoft.com/office/officeart/2016/7/layout/VerticalHollowActionList"/>
    <dgm:cxn modelId="{5B315017-4FC7-4D7B-B1FB-DE0E8C403E3F}" type="presOf" srcId="{C6492B47-B6FB-4D27-BF06-EFAD1FE7B608}" destId="{06FE8BEA-6BCF-41DE-816A-D67A341117A3}" srcOrd="0" destOrd="0" presId="urn:microsoft.com/office/officeart/2016/7/layout/VerticalHollowActionList"/>
    <dgm:cxn modelId="{E2CF162A-3AFE-43A8-966E-0DD93F2147E0}" srcId="{CFB8AE75-FF15-44B4-AD56-601F41D1A64B}" destId="{256F0DAA-9106-4C2F-AFD8-26B9A8B1FC63}" srcOrd="0" destOrd="0" parTransId="{22900A58-BACA-4A90-A41F-6A6C3A33F6C6}" sibTransId="{BA3939C9-941A-4C60-8071-F199478ED823}"/>
    <dgm:cxn modelId="{E4404333-F9EE-49A3-835E-C83964BA4E39}" type="presOf" srcId="{5A718941-82F1-44A7-85F4-F71F9E8E7BC4}" destId="{9CAA9154-FB92-4207-A3A2-39E8E57E086C}" srcOrd="0" destOrd="0" presId="urn:microsoft.com/office/officeart/2016/7/layout/VerticalHollowActionList"/>
    <dgm:cxn modelId="{61AC8134-9CE1-4990-9D33-14688882A177}" type="presOf" srcId="{B7CA2F90-73C8-4D1C-B668-E0A1706071A9}" destId="{D8F71AFC-5FE8-430E-A010-5FC3B8B0E08E}" srcOrd="0" destOrd="0" presId="urn:microsoft.com/office/officeart/2016/7/layout/VerticalHollowActionList"/>
    <dgm:cxn modelId="{4C602346-7DD9-4D64-BD6A-4CF38D896A9C}" type="presOf" srcId="{1EC14789-F50C-4460-BC31-92AE466966D2}" destId="{E15C7734-8DAB-459D-84E1-7F946C80789B}" srcOrd="0" destOrd="0" presId="urn:microsoft.com/office/officeart/2016/7/layout/VerticalHollowActionList"/>
    <dgm:cxn modelId="{C4935968-3BA1-45B2-A1A3-8E146F8A75DF}" type="presOf" srcId="{6476D1A8-E4E2-4D2D-B5D3-FC39A0458396}" destId="{8A507C7B-5760-4F83-9601-0B2CDA7461DB}" srcOrd="0" destOrd="0" presId="urn:microsoft.com/office/officeart/2016/7/layout/VerticalHollowActionList"/>
    <dgm:cxn modelId="{E896D14B-49D1-45BE-9B91-7F101201C1BA}" srcId="{D2EEB040-BE3A-43B1-AA1D-8B7E8B55559B}" destId="{C6492B47-B6FB-4D27-BF06-EFAD1FE7B608}" srcOrd="0" destOrd="0" parTransId="{D587DD59-1F2D-4902-B7EE-06CC409898D1}" sibTransId="{07BE4413-99F9-4C71-8605-36B0B1DBE7D2}"/>
    <dgm:cxn modelId="{7B28F67C-CC59-405E-B3F3-E7FFCD60F74F}" srcId="{8F386120-7C03-48EB-9197-77DA77F5B288}" destId="{5B9FA13D-F0D6-485C-89D1-504D890C1D86}" srcOrd="0" destOrd="0" parTransId="{EDD1D9B1-BAD6-475D-A096-D7F457C881D6}" sibTransId="{DBFA12B4-19C2-4929-8E3F-3E134BB08AD1}"/>
    <dgm:cxn modelId="{75121991-9652-44A9-BA12-CAE4B0C67268}" srcId="{5A718941-82F1-44A7-85F4-F71F9E8E7BC4}" destId="{1EC14789-F50C-4460-BC31-92AE466966D2}" srcOrd="0" destOrd="0" parTransId="{34062F1E-46CF-49FC-8099-3E611D2E0233}" sibTransId="{138B5459-FEA6-4235-AD03-2919CF9EF4D3}"/>
    <dgm:cxn modelId="{21C99F93-AB99-4A11-B6D9-8D8C28C3B207}" srcId="{6476D1A8-E4E2-4D2D-B5D3-FC39A0458396}" destId="{B7CA2F90-73C8-4D1C-B668-E0A1706071A9}" srcOrd="0" destOrd="0" parTransId="{C8BADD96-B17D-4216-B501-28934DD62E39}" sibTransId="{AB526ED7-E50D-46EB-B6E2-78EB8ECE60DC}"/>
    <dgm:cxn modelId="{FBAC0AA4-3D25-438C-A51A-712958F11341}" srcId="{F98B37C4-C51B-4B9E-90ED-85C501FBEB27}" destId="{8F386120-7C03-48EB-9197-77DA77F5B288}" srcOrd="0" destOrd="0" parTransId="{3C7BABF0-8177-439B-882F-0167B3CEF1D0}" sibTransId="{62FE819E-FC4C-411E-963B-62F9C7F660DE}"/>
    <dgm:cxn modelId="{787ED7A4-FE3B-4A33-AD7A-118B9B4D10E6}" type="presOf" srcId="{CFB8AE75-FF15-44B4-AD56-601F41D1A64B}" destId="{CB9E42D3-9DB5-49D1-903E-20D9FB04D1BA}" srcOrd="0" destOrd="0" presId="urn:microsoft.com/office/officeart/2016/7/layout/VerticalHollowActionList"/>
    <dgm:cxn modelId="{3A2828B1-E274-4BFC-89D4-35FA0803588D}" type="presOf" srcId="{F98B37C4-C51B-4B9E-90ED-85C501FBEB27}" destId="{D7CA99BA-ED7D-4657-B6B3-E3686673F2E1}" srcOrd="0" destOrd="0" presId="urn:microsoft.com/office/officeart/2016/7/layout/VerticalHollowActionList"/>
    <dgm:cxn modelId="{59AB2FB1-F476-44F2-9C79-31A82143BDE2}" srcId="{F98B37C4-C51B-4B9E-90ED-85C501FBEB27}" destId="{6476D1A8-E4E2-4D2D-B5D3-FC39A0458396}" srcOrd="2" destOrd="0" parTransId="{4BE83310-B0DB-4B03-8AC0-74BF8743D02D}" sibTransId="{95443A28-3E86-4B1D-A814-D1A7B3E84F54}"/>
    <dgm:cxn modelId="{483291B1-E785-4969-8884-630EF9183488}" type="presOf" srcId="{8F386120-7C03-48EB-9197-77DA77F5B288}" destId="{C47FCAFB-28C5-4876-B3B6-F40242C66138}" srcOrd="0" destOrd="0" presId="urn:microsoft.com/office/officeart/2016/7/layout/VerticalHollowActionList"/>
    <dgm:cxn modelId="{C7ECD5C0-C1FD-4266-8599-10019450A8FE}" type="presOf" srcId="{256F0DAA-9106-4C2F-AFD8-26B9A8B1FC63}" destId="{7CC1B853-6E07-4102-86F0-D4E42C663E95}" srcOrd="0" destOrd="0" presId="urn:microsoft.com/office/officeart/2016/7/layout/VerticalHollowActionList"/>
    <dgm:cxn modelId="{0C6BF5CF-4680-4BC0-AD02-EBC5E6169CEB}" srcId="{F98B37C4-C51B-4B9E-90ED-85C501FBEB27}" destId="{D2EEB040-BE3A-43B1-AA1D-8B7E8B55559B}" srcOrd="3" destOrd="0" parTransId="{1FC859C9-8DED-453C-8ACD-C048C89BF2FF}" sibTransId="{36E3377B-0320-423E-986E-E8F31E3B9D05}"/>
    <dgm:cxn modelId="{3C4A41E4-8CCB-49FA-947E-801EA219DAF8}" srcId="{F98B37C4-C51B-4B9E-90ED-85C501FBEB27}" destId="{CFB8AE75-FF15-44B4-AD56-601F41D1A64B}" srcOrd="1" destOrd="0" parTransId="{C45056C6-AE60-49D3-8F0D-B321F8BCE5E6}" sibTransId="{07312416-7E2A-458D-8E75-77093C509B46}"/>
    <dgm:cxn modelId="{CD229AE4-4C4A-46AB-BBCB-C5C1214C69BA}" type="presOf" srcId="{D2EEB040-BE3A-43B1-AA1D-8B7E8B55559B}" destId="{4ECB0E4D-88CE-4EA5-A7F6-CC70526E0584}" srcOrd="0" destOrd="0" presId="urn:microsoft.com/office/officeart/2016/7/layout/VerticalHollowActionList"/>
    <dgm:cxn modelId="{5AFD6131-969C-4EF2-9AB2-EB54FAC63ED5}" type="presParOf" srcId="{D7CA99BA-ED7D-4657-B6B3-E3686673F2E1}" destId="{62A3522C-2C91-4A66-B599-44D2D3B33A55}" srcOrd="0" destOrd="0" presId="urn:microsoft.com/office/officeart/2016/7/layout/VerticalHollowActionList"/>
    <dgm:cxn modelId="{18A6D176-885D-470A-98DB-92E356F4AE38}" type="presParOf" srcId="{62A3522C-2C91-4A66-B599-44D2D3B33A55}" destId="{C47FCAFB-28C5-4876-B3B6-F40242C66138}" srcOrd="0" destOrd="0" presId="urn:microsoft.com/office/officeart/2016/7/layout/VerticalHollowActionList"/>
    <dgm:cxn modelId="{E8683AC8-E594-483E-A297-89608226638A}" type="presParOf" srcId="{62A3522C-2C91-4A66-B599-44D2D3B33A55}" destId="{6D594FCA-0268-40E6-985B-55E1241DA0DC}" srcOrd="1" destOrd="0" presId="urn:microsoft.com/office/officeart/2016/7/layout/VerticalHollowActionList"/>
    <dgm:cxn modelId="{A526C03E-8023-463A-9B80-107DCCCB7A5B}" type="presParOf" srcId="{D7CA99BA-ED7D-4657-B6B3-E3686673F2E1}" destId="{50EE6116-1FC9-4725-B288-501293DD148C}" srcOrd="1" destOrd="0" presId="urn:microsoft.com/office/officeart/2016/7/layout/VerticalHollowActionList"/>
    <dgm:cxn modelId="{515670E0-7AF3-46DD-A186-A56A4989B8D2}" type="presParOf" srcId="{D7CA99BA-ED7D-4657-B6B3-E3686673F2E1}" destId="{7B1555BF-ACB5-43B6-ACA3-C49B22E0A02A}" srcOrd="2" destOrd="0" presId="urn:microsoft.com/office/officeart/2016/7/layout/VerticalHollowActionList"/>
    <dgm:cxn modelId="{B20FE653-B238-4803-8614-EA29F5C70EF7}" type="presParOf" srcId="{7B1555BF-ACB5-43B6-ACA3-C49B22E0A02A}" destId="{CB9E42D3-9DB5-49D1-903E-20D9FB04D1BA}" srcOrd="0" destOrd="0" presId="urn:microsoft.com/office/officeart/2016/7/layout/VerticalHollowActionList"/>
    <dgm:cxn modelId="{AA79B1AF-FB35-4E57-973A-2F64943102B3}" type="presParOf" srcId="{7B1555BF-ACB5-43B6-ACA3-C49B22E0A02A}" destId="{7CC1B853-6E07-4102-86F0-D4E42C663E95}" srcOrd="1" destOrd="0" presId="urn:microsoft.com/office/officeart/2016/7/layout/VerticalHollowActionList"/>
    <dgm:cxn modelId="{03319D37-F365-45C9-AF94-9263304F078C}" type="presParOf" srcId="{D7CA99BA-ED7D-4657-B6B3-E3686673F2E1}" destId="{AC7078A1-C55D-4C4A-89DD-DB5482FF82EC}" srcOrd="3" destOrd="0" presId="urn:microsoft.com/office/officeart/2016/7/layout/VerticalHollowActionList"/>
    <dgm:cxn modelId="{5C699578-F98A-4316-81BB-E054F2B97619}" type="presParOf" srcId="{D7CA99BA-ED7D-4657-B6B3-E3686673F2E1}" destId="{3993CCB0-39CB-400D-93BD-F2203F62449E}" srcOrd="4" destOrd="0" presId="urn:microsoft.com/office/officeart/2016/7/layout/VerticalHollowActionList"/>
    <dgm:cxn modelId="{6E87DC56-9AD4-4CC3-B341-CEFCD31B092D}" type="presParOf" srcId="{3993CCB0-39CB-400D-93BD-F2203F62449E}" destId="{8A507C7B-5760-4F83-9601-0B2CDA7461DB}" srcOrd="0" destOrd="0" presId="urn:microsoft.com/office/officeart/2016/7/layout/VerticalHollowActionList"/>
    <dgm:cxn modelId="{AF5274C2-70B4-4CA4-82F2-2361688748A6}" type="presParOf" srcId="{3993CCB0-39CB-400D-93BD-F2203F62449E}" destId="{D8F71AFC-5FE8-430E-A010-5FC3B8B0E08E}" srcOrd="1" destOrd="0" presId="urn:microsoft.com/office/officeart/2016/7/layout/VerticalHollowActionList"/>
    <dgm:cxn modelId="{722A5C28-AE76-4901-AC92-48DC97502685}" type="presParOf" srcId="{D7CA99BA-ED7D-4657-B6B3-E3686673F2E1}" destId="{40B5CFA3-C105-42DD-A796-550ABB052BF4}" srcOrd="5" destOrd="0" presId="urn:microsoft.com/office/officeart/2016/7/layout/VerticalHollowActionList"/>
    <dgm:cxn modelId="{32857A24-B9D6-4DEE-8CFD-7224E0EA8862}" type="presParOf" srcId="{D7CA99BA-ED7D-4657-B6B3-E3686673F2E1}" destId="{E29D5CC2-C1C9-4B54-A2B9-1BE34D884BAE}" srcOrd="6" destOrd="0" presId="urn:microsoft.com/office/officeart/2016/7/layout/VerticalHollowActionList"/>
    <dgm:cxn modelId="{587F7D94-120F-4C68-B612-C827FA0ABB5E}" type="presParOf" srcId="{E29D5CC2-C1C9-4B54-A2B9-1BE34D884BAE}" destId="{4ECB0E4D-88CE-4EA5-A7F6-CC70526E0584}" srcOrd="0" destOrd="0" presId="urn:microsoft.com/office/officeart/2016/7/layout/VerticalHollowActionList"/>
    <dgm:cxn modelId="{BD3E1A73-8C3D-4D6B-BA38-C98980BB8D5D}" type="presParOf" srcId="{E29D5CC2-C1C9-4B54-A2B9-1BE34D884BAE}" destId="{06FE8BEA-6BCF-41DE-816A-D67A341117A3}" srcOrd="1" destOrd="0" presId="urn:microsoft.com/office/officeart/2016/7/layout/VerticalHollowActionList"/>
    <dgm:cxn modelId="{C35221BA-B882-4E1E-A95F-249EEAC65B9B}" type="presParOf" srcId="{D7CA99BA-ED7D-4657-B6B3-E3686673F2E1}" destId="{2F87CF8F-87A9-43DE-9C6B-B2F545B8DBE0}" srcOrd="7" destOrd="0" presId="urn:microsoft.com/office/officeart/2016/7/layout/VerticalHollowActionList"/>
    <dgm:cxn modelId="{3E7FF3DF-EC14-42E6-87F2-A06274AD5E8A}" type="presParOf" srcId="{D7CA99BA-ED7D-4657-B6B3-E3686673F2E1}" destId="{FEB19C81-0DCE-4C63-A0DF-8C214B02AA4B}" srcOrd="8" destOrd="0" presId="urn:microsoft.com/office/officeart/2016/7/layout/VerticalHollowActionList"/>
    <dgm:cxn modelId="{8948526B-7CCA-44F5-A98B-D50D8A9231AA}" type="presParOf" srcId="{FEB19C81-0DCE-4C63-A0DF-8C214B02AA4B}" destId="{9CAA9154-FB92-4207-A3A2-39E8E57E086C}" srcOrd="0" destOrd="0" presId="urn:microsoft.com/office/officeart/2016/7/layout/VerticalHollowActionList"/>
    <dgm:cxn modelId="{5420355C-119C-4FEE-8E6D-D3FD3298C2BE}" type="presParOf" srcId="{FEB19C81-0DCE-4C63-A0DF-8C214B02AA4B}" destId="{E15C7734-8DAB-459D-84E1-7F946C80789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8A323-98E4-4A4A-8967-D7A1E1BD759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C6B4FD5-8957-446B-9308-25434E20C3CE}">
      <dgm:prSet/>
      <dgm:spPr/>
      <dgm:t>
        <a:bodyPr/>
        <a:lstStyle/>
        <a:p>
          <a:r>
            <a:rPr lang="en-US" dirty="0"/>
            <a:t>NCI (National Core Indicators) </a:t>
          </a:r>
        </a:p>
      </dgm:t>
    </dgm:pt>
    <dgm:pt modelId="{FA4BF2E9-A87B-4146-A8BB-6157D0D71D13}" type="parTrans" cxnId="{9EB846BA-E759-4D4C-86CA-6E5D1C075C03}">
      <dgm:prSet/>
      <dgm:spPr/>
      <dgm:t>
        <a:bodyPr/>
        <a:lstStyle/>
        <a:p>
          <a:endParaRPr lang="en-US"/>
        </a:p>
      </dgm:t>
    </dgm:pt>
    <dgm:pt modelId="{2127265A-179D-41C6-A14F-EDB63587E5C4}" type="sibTrans" cxnId="{9EB846BA-E759-4D4C-86CA-6E5D1C075C03}">
      <dgm:prSet/>
      <dgm:spPr/>
      <dgm:t>
        <a:bodyPr/>
        <a:lstStyle/>
        <a:p>
          <a:endParaRPr lang="en-US"/>
        </a:p>
      </dgm:t>
    </dgm:pt>
    <dgm:pt modelId="{D4D05C97-3C35-4ACC-92A7-27EAB924E183}">
      <dgm:prSet/>
      <dgm:spPr/>
      <dgm:t>
        <a:bodyPr/>
        <a:lstStyle/>
        <a:p>
          <a:r>
            <a:rPr lang="en-US" dirty="0"/>
            <a:t>Must be receiving SC Services plus one other service</a:t>
          </a:r>
        </a:p>
      </dgm:t>
    </dgm:pt>
    <dgm:pt modelId="{8C23975D-2476-464C-A0E4-FC47349706D1}" type="parTrans" cxnId="{53AC9DC9-4387-460A-8815-9E158D32C7C5}">
      <dgm:prSet/>
      <dgm:spPr/>
      <dgm:t>
        <a:bodyPr/>
        <a:lstStyle/>
        <a:p>
          <a:endParaRPr lang="en-US"/>
        </a:p>
      </dgm:t>
    </dgm:pt>
    <dgm:pt modelId="{11E5404A-3C08-45CE-A06E-786FE576C669}" type="sibTrans" cxnId="{53AC9DC9-4387-460A-8815-9E158D32C7C5}">
      <dgm:prSet/>
      <dgm:spPr/>
      <dgm:t>
        <a:bodyPr/>
        <a:lstStyle/>
        <a:p>
          <a:endParaRPr lang="en-US"/>
        </a:p>
      </dgm:t>
    </dgm:pt>
    <dgm:pt modelId="{97E28B88-608A-4A3F-9616-8AB36BB5A70C}">
      <dgm:prSet/>
      <dgm:spPr/>
      <dgm:t>
        <a:bodyPr/>
        <a:lstStyle/>
        <a:p>
          <a:r>
            <a:rPr lang="en-US" dirty="0"/>
            <a:t>Age 18 and older</a:t>
          </a:r>
        </a:p>
      </dgm:t>
    </dgm:pt>
    <dgm:pt modelId="{1C715C2A-1CA5-431B-A677-B0D5AA22762F}" type="parTrans" cxnId="{181DF30D-B076-4C55-B570-25C5F1B8A2C3}">
      <dgm:prSet/>
      <dgm:spPr/>
      <dgm:t>
        <a:bodyPr/>
        <a:lstStyle/>
        <a:p>
          <a:endParaRPr lang="en-US"/>
        </a:p>
      </dgm:t>
    </dgm:pt>
    <dgm:pt modelId="{7DE714CC-112C-4501-AD80-775F70A1F49F}" type="sibTrans" cxnId="{181DF30D-B076-4C55-B570-25C5F1B8A2C3}">
      <dgm:prSet/>
      <dgm:spPr/>
      <dgm:t>
        <a:bodyPr/>
        <a:lstStyle/>
        <a:p>
          <a:endParaRPr lang="en-US"/>
        </a:p>
      </dgm:t>
    </dgm:pt>
    <dgm:pt modelId="{6D815DE8-F266-40D7-A7F0-890EE87CFDB3}">
      <dgm:prSet/>
      <dgm:spPr/>
      <dgm:t>
        <a:bodyPr/>
        <a:lstStyle/>
        <a:p>
          <a:r>
            <a:rPr lang="en-US" dirty="0"/>
            <a:t>Can include those who reside at any of the State Centers</a:t>
          </a:r>
        </a:p>
      </dgm:t>
    </dgm:pt>
    <dgm:pt modelId="{F6E4FF17-2063-4C87-A317-368B7F2F1746}" type="parTrans" cxnId="{B2DDE8E5-7C3E-457A-97AF-941A0CEA1B4C}">
      <dgm:prSet/>
      <dgm:spPr/>
      <dgm:t>
        <a:bodyPr/>
        <a:lstStyle/>
        <a:p>
          <a:endParaRPr lang="en-US"/>
        </a:p>
      </dgm:t>
    </dgm:pt>
    <dgm:pt modelId="{5646612F-9092-4C19-8A4E-F61C94B61DDF}" type="sibTrans" cxnId="{B2DDE8E5-7C3E-457A-97AF-941A0CEA1B4C}">
      <dgm:prSet/>
      <dgm:spPr/>
      <dgm:t>
        <a:bodyPr/>
        <a:lstStyle/>
        <a:p>
          <a:endParaRPr lang="en-US"/>
        </a:p>
      </dgm:t>
    </dgm:pt>
    <dgm:pt modelId="{BB88F639-854F-4161-AD47-4F4C2831CA80}">
      <dgm:prSet/>
      <dgm:spPr/>
      <dgm:t>
        <a:bodyPr/>
        <a:lstStyle/>
        <a:p>
          <a:r>
            <a:rPr lang="en-US"/>
            <a:t>PFDS (Person Family Driven Services) </a:t>
          </a:r>
        </a:p>
      </dgm:t>
    </dgm:pt>
    <dgm:pt modelId="{0087934E-2600-46F8-8822-1B915A1C3C23}" type="parTrans" cxnId="{27ED9CAC-D350-4463-B3A9-D70756F491D1}">
      <dgm:prSet/>
      <dgm:spPr/>
      <dgm:t>
        <a:bodyPr/>
        <a:lstStyle/>
        <a:p>
          <a:endParaRPr lang="en-US"/>
        </a:p>
      </dgm:t>
    </dgm:pt>
    <dgm:pt modelId="{8CDBBE8B-0AF0-4FA5-B398-5A20E2FC68A2}" type="sibTrans" cxnId="{27ED9CAC-D350-4463-B3A9-D70756F491D1}">
      <dgm:prSet/>
      <dgm:spPr/>
      <dgm:t>
        <a:bodyPr/>
        <a:lstStyle/>
        <a:p>
          <a:endParaRPr lang="en-US"/>
        </a:p>
      </dgm:t>
    </dgm:pt>
    <dgm:pt modelId="{52987D9D-ACFE-43F7-9149-42FB0547C5F9}">
      <dgm:prSet/>
      <dgm:spPr/>
      <dgm:t>
        <a:bodyPr/>
        <a:lstStyle/>
        <a:p>
          <a:r>
            <a:rPr lang="en-US" dirty="0"/>
            <a:t>Must be receiving the PFDS waiver</a:t>
          </a:r>
        </a:p>
      </dgm:t>
    </dgm:pt>
    <dgm:pt modelId="{176FA131-C32A-4032-BC80-8924227C7F06}" type="parTrans" cxnId="{3EB76EDE-4678-4743-9EB5-227B083D5F67}">
      <dgm:prSet/>
      <dgm:spPr/>
      <dgm:t>
        <a:bodyPr/>
        <a:lstStyle/>
        <a:p>
          <a:endParaRPr lang="en-US"/>
        </a:p>
      </dgm:t>
    </dgm:pt>
    <dgm:pt modelId="{EAC5666E-DF3C-440E-9F92-A50681812DEF}" type="sibTrans" cxnId="{3EB76EDE-4678-4743-9EB5-227B083D5F67}">
      <dgm:prSet/>
      <dgm:spPr/>
      <dgm:t>
        <a:bodyPr/>
        <a:lstStyle/>
        <a:p>
          <a:endParaRPr lang="en-US"/>
        </a:p>
      </dgm:t>
    </dgm:pt>
    <dgm:pt modelId="{F6ED82F1-93E6-4415-97F1-9B70403BDE18}">
      <dgm:prSet/>
      <dgm:spPr/>
      <dgm:t>
        <a:bodyPr/>
        <a:lstStyle/>
        <a:p>
          <a:r>
            <a:rPr lang="en-US"/>
            <a:t>IM (Independent Monitoring) </a:t>
          </a:r>
        </a:p>
      </dgm:t>
    </dgm:pt>
    <dgm:pt modelId="{42112405-389B-445F-9DDC-882479F07860}" type="parTrans" cxnId="{36879359-1966-4FDC-9675-82469E76CFFE}">
      <dgm:prSet/>
      <dgm:spPr/>
      <dgm:t>
        <a:bodyPr/>
        <a:lstStyle/>
        <a:p>
          <a:endParaRPr lang="en-US"/>
        </a:p>
      </dgm:t>
    </dgm:pt>
    <dgm:pt modelId="{390C4FBD-CABE-401A-A2FC-08CBD1504357}" type="sibTrans" cxnId="{36879359-1966-4FDC-9675-82469E76CFFE}">
      <dgm:prSet/>
      <dgm:spPr/>
      <dgm:t>
        <a:bodyPr/>
        <a:lstStyle/>
        <a:p>
          <a:endParaRPr lang="en-US"/>
        </a:p>
      </dgm:t>
    </dgm:pt>
    <dgm:pt modelId="{3C23B246-B9CA-4A6D-BD5E-699FEC2CE934}">
      <dgm:prSet/>
      <dgm:spPr/>
      <dgm:t>
        <a:bodyPr/>
        <a:lstStyle/>
        <a:p>
          <a:r>
            <a:rPr lang="en-US" dirty="0"/>
            <a:t>Age 3 and older</a:t>
          </a:r>
        </a:p>
      </dgm:t>
    </dgm:pt>
    <dgm:pt modelId="{3163C709-3096-442E-80A2-42EB49BD6839}" type="parTrans" cxnId="{C1F6C724-3579-4C6A-BEBF-79DBC60F1A17}">
      <dgm:prSet/>
      <dgm:spPr/>
      <dgm:t>
        <a:bodyPr/>
        <a:lstStyle/>
        <a:p>
          <a:endParaRPr lang="en-US"/>
        </a:p>
      </dgm:t>
    </dgm:pt>
    <dgm:pt modelId="{0CB9B2FD-7AEA-44DA-948D-FADB0F87B3BA}" type="sibTrans" cxnId="{C1F6C724-3579-4C6A-BEBF-79DBC60F1A17}">
      <dgm:prSet/>
      <dgm:spPr/>
      <dgm:t>
        <a:bodyPr/>
        <a:lstStyle/>
        <a:p>
          <a:endParaRPr lang="en-US"/>
        </a:p>
      </dgm:t>
    </dgm:pt>
    <dgm:pt modelId="{66BB2574-F629-43CD-B07F-E7D5C00D15B4}">
      <dgm:prSet/>
      <dgm:spPr/>
      <dgm:t>
        <a:bodyPr/>
        <a:lstStyle/>
        <a:p>
          <a:r>
            <a:rPr lang="en-US"/>
            <a:t>Can be receiving as little as SC Services only </a:t>
          </a:r>
        </a:p>
      </dgm:t>
    </dgm:pt>
    <dgm:pt modelId="{22FA3966-3A6B-4E64-B1C8-4AA03EF96A10}" type="parTrans" cxnId="{6C60B13D-70FB-4919-AD2B-1A1F99F10E84}">
      <dgm:prSet/>
      <dgm:spPr/>
      <dgm:t>
        <a:bodyPr/>
        <a:lstStyle/>
        <a:p>
          <a:endParaRPr lang="en-US"/>
        </a:p>
      </dgm:t>
    </dgm:pt>
    <dgm:pt modelId="{5F28E387-651C-4A04-8C2A-EF6B5E015B97}" type="sibTrans" cxnId="{6C60B13D-70FB-4919-AD2B-1A1F99F10E84}">
      <dgm:prSet/>
      <dgm:spPr/>
      <dgm:t>
        <a:bodyPr/>
        <a:lstStyle/>
        <a:p>
          <a:endParaRPr lang="en-US"/>
        </a:p>
      </dgm:t>
    </dgm:pt>
    <dgm:pt modelId="{B4EC3C43-78AB-4857-98BC-6269AB4F4A18}">
      <dgm:prSet/>
      <dgm:spPr/>
      <dgm:t>
        <a:bodyPr/>
        <a:lstStyle/>
        <a:p>
          <a:r>
            <a:rPr lang="en-US"/>
            <a:t>AAW (Adult Autism Waiver) </a:t>
          </a:r>
        </a:p>
      </dgm:t>
    </dgm:pt>
    <dgm:pt modelId="{D8E3A15F-F8BE-4126-9CF4-9B6EE0561BAF}" type="parTrans" cxnId="{00D41D6A-A6E2-41F8-B7C7-489FB40EE06E}">
      <dgm:prSet/>
      <dgm:spPr/>
      <dgm:t>
        <a:bodyPr/>
        <a:lstStyle/>
        <a:p>
          <a:endParaRPr lang="en-US"/>
        </a:p>
      </dgm:t>
    </dgm:pt>
    <dgm:pt modelId="{32722C39-CD41-4741-9FB2-D9E0747BB81E}" type="sibTrans" cxnId="{00D41D6A-A6E2-41F8-B7C7-489FB40EE06E}">
      <dgm:prSet/>
      <dgm:spPr/>
      <dgm:t>
        <a:bodyPr/>
        <a:lstStyle/>
        <a:p>
          <a:endParaRPr lang="en-US"/>
        </a:p>
      </dgm:t>
    </dgm:pt>
    <dgm:pt modelId="{DF34B9A5-4CC9-46EA-9FA3-3F4ACA248EF7}">
      <dgm:prSet/>
      <dgm:spPr/>
      <dgm:t>
        <a:bodyPr/>
        <a:lstStyle/>
        <a:p>
          <a:r>
            <a:rPr lang="en-US"/>
            <a:t>Must be receiving the AAW Waiver </a:t>
          </a:r>
        </a:p>
      </dgm:t>
    </dgm:pt>
    <dgm:pt modelId="{A8629668-3A0C-44A2-9AEB-3995B7D8334B}" type="parTrans" cxnId="{AA679A70-AE0B-4151-AE35-9C2E5F57B811}">
      <dgm:prSet/>
      <dgm:spPr/>
      <dgm:t>
        <a:bodyPr/>
        <a:lstStyle/>
        <a:p>
          <a:endParaRPr lang="en-US"/>
        </a:p>
      </dgm:t>
    </dgm:pt>
    <dgm:pt modelId="{1C78233A-EDC5-4324-A4F6-03A2A89F4311}" type="sibTrans" cxnId="{AA679A70-AE0B-4151-AE35-9C2E5F57B811}">
      <dgm:prSet/>
      <dgm:spPr/>
      <dgm:t>
        <a:bodyPr/>
        <a:lstStyle/>
        <a:p>
          <a:endParaRPr lang="en-US"/>
        </a:p>
      </dgm:t>
    </dgm:pt>
    <dgm:pt modelId="{5C1A8DE4-9C5E-4087-AC03-43D1EA419AC7}">
      <dgm:prSet/>
      <dgm:spPr/>
      <dgm:t>
        <a:bodyPr/>
        <a:lstStyle/>
        <a:p>
          <a:r>
            <a:rPr lang="en-US"/>
            <a:t>QA &amp; I </a:t>
          </a:r>
        </a:p>
      </dgm:t>
    </dgm:pt>
    <dgm:pt modelId="{4BE23BD1-2AD1-4899-969F-67FA14DB3319}" type="parTrans" cxnId="{5482671B-F8A0-42B4-B744-FFAE267C554A}">
      <dgm:prSet/>
      <dgm:spPr/>
      <dgm:t>
        <a:bodyPr/>
        <a:lstStyle/>
        <a:p>
          <a:endParaRPr lang="en-US"/>
        </a:p>
      </dgm:t>
    </dgm:pt>
    <dgm:pt modelId="{90512129-5D77-455E-9E18-D49D413D3A40}" type="sibTrans" cxnId="{5482671B-F8A0-42B4-B744-FFAE267C554A}">
      <dgm:prSet/>
      <dgm:spPr/>
      <dgm:t>
        <a:bodyPr/>
        <a:lstStyle/>
        <a:p>
          <a:endParaRPr lang="en-US"/>
        </a:p>
      </dgm:t>
    </dgm:pt>
    <dgm:pt modelId="{66DE74FB-EA08-4CA4-A877-99A918207890}">
      <dgm:prSet/>
      <dgm:spPr/>
      <dgm:t>
        <a:bodyPr/>
        <a:lstStyle/>
        <a:p>
          <a:r>
            <a:rPr lang="en-US"/>
            <a:t>Set number of individuals to be surveyed  from ODP every 3 years</a:t>
          </a:r>
        </a:p>
      </dgm:t>
    </dgm:pt>
    <dgm:pt modelId="{9DF4A4C5-4046-4661-BB90-0E6DC6895F29}" type="parTrans" cxnId="{BD86D697-745F-44B2-B6A3-FDB8C46A56E1}">
      <dgm:prSet/>
      <dgm:spPr/>
      <dgm:t>
        <a:bodyPr/>
        <a:lstStyle/>
        <a:p>
          <a:endParaRPr lang="en-US"/>
        </a:p>
      </dgm:t>
    </dgm:pt>
    <dgm:pt modelId="{CEAFEB57-AFD1-4410-97F9-7A5705D1C801}" type="sibTrans" cxnId="{BD86D697-745F-44B2-B6A3-FDB8C46A56E1}">
      <dgm:prSet/>
      <dgm:spPr/>
      <dgm:t>
        <a:bodyPr/>
        <a:lstStyle/>
        <a:p>
          <a:endParaRPr lang="en-US"/>
        </a:p>
      </dgm:t>
    </dgm:pt>
    <dgm:pt modelId="{794EC711-D7BE-4001-8C60-5ECFAF1AB519}">
      <dgm:prSet/>
      <dgm:spPr/>
      <dgm:t>
        <a:bodyPr/>
        <a:lstStyle/>
        <a:p>
          <a:r>
            <a:rPr lang="en-US" dirty="0"/>
            <a:t>Not part of the IM4Q surveys but are their own set of survey questions</a:t>
          </a:r>
        </a:p>
      </dgm:t>
    </dgm:pt>
    <dgm:pt modelId="{46DC8508-BECE-438C-B884-1B49C2E5376C}" type="parTrans" cxnId="{003124E5-A229-444F-A12E-D364B518A95C}">
      <dgm:prSet/>
      <dgm:spPr/>
      <dgm:t>
        <a:bodyPr/>
        <a:lstStyle/>
        <a:p>
          <a:endParaRPr lang="en-US"/>
        </a:p>
      </dgm:t>
    </dgm:pt>
    <dgm:pt modelId="{7219C05C-5BE5-49CE-ACC6-A8D4B8AC324C}" type="sibTrans" cxnId="{003124E5-A229-444F-A12E-D364B518A95C}">
      <dgm:prSet/>
      <dgm:spPr/>
      <dgm:t>
        <a:bodyPr/>
        <a:lstStyle/>
        <a:p>
          <a:endParaRPr lang="en-US"/>
        </a:p>
      </dgm:t>
    </dgm:pt>
    <dgm:pt modelId="{01258132-8C0C-44C1-86C6-CEFF4EC59DE3}" type="pres">
      <dgm:prSet presAssocID="{DE48A323-98E4-4A4A-8967-D7A1E1BD759C}" presName="linear" presStyleCnt="0">
        <dgm:presLayoutVars>
          <dgm:animLvl val="lvl"/>
          <dgm:resizeHandles val="exact"/>
        </dgm:presLayoutVars>
      </dgm:prSet>
      <dgm:spPr/>
    </dgm:pt>
    <dgm:pt modelId="{3319F6A3-649A-401B-A9D0-45400172C3B4}" type="pres">
      <dgm:prSet presAssocID="{7C6B4FD5-8957-446B-9308-25434E20C3CE}" presName="parentText" presStyleLbl="node1" presStyleIdx="0" presStyleCnt="5">
        <dgm:presLayoutVars>
          <dgm:chMax val="0"/>
          <dgm:bulletEnabled val="1"/>
        </dgm:presLayoutVars>
      </dgm:prSet>
      <dgm:spPr/>
    </dgm:pt>
    <dgm:pt modelId="{EEB31F73-D074-463F-90FA-D76879643415}" type="pres">
      <dgm:prSet presAssocID="{7C6B4FD5-8957-446B-9308-25434E20C3CE}" presName="childText" presStyleLbl="revTx" presStyleIdx="0" presStyleCnt="5">
        <dgm:presLayoutVars>
          <dgm:bulletEnabled val="1"/>
        </dgm:presLayoutVars>
      </dgm:prSet>
      <dgm:spPr/>
    </dgm:pt>
    <dgm:pt modelId="{DB951D39-F658-48A8-9F23-CF5C58466D2B}" type="pres">
      <dgm:prSet presAssocID="{BB88F639-854F-4161-AD47-4F4C2831CA80}" presName="parentText" presStyleLbl="node1" presStyleIdx="1" presStyleCnt="5">
        <dgm:presLayoutVars>
          <dgm:chMax val="0"/>
          <dgm:bulletEnabled val="1"/>
        </dgm:presLayoutVars>
      </dgm:prSet>
      <dgm:spPr/>
    </dgm:pt>
    <dgm:pt modelId="{1F8DD8DB-EA81-420A-B014-013627B8D271}" type="pres">
      <dgm:prSet presAssocID="{BB88F639-854F-4161-AD47-4F4C2831CA80}" presName="childText" presStyleLbl="revTx" presStyleIdx="1" presStyleCnt="5">
        <dgm:presLayoutVars>
          <dgm:bulletEnabled val="1"/>
        </dgm:presLayoutVars>
      </dgm:prSet>
      <dgm:spPr/>
    </dgm:pt>
    <dgm:pt modelId="{5953AC22-9206-4253-84F8-F8159A9201CC}" type="pres">
      <dgm:prSet presAssocID="{F6ED82F1-93E6-4415-97F1-9B70403BDE18}" presName="parentText" presStyleLbl="node1" presStyleIdx="2" presStyleCnt="5">
        <dgm:presLayoutVars>
          <dgm:chMax val="0"/>
          <dgm:bulletEnabled val="1"/>
        </dgm:presLayoutVars>
      </dgm:prSet>
      <dgm:spPr/>
    </dgm:pt>
    <dgm:pt modelId="{E33DB51F-E989-49E9-885C-1B559F3C2C1B}" type="pres">
      <dgm:prSet presAssocID="{F6ED82F1-93E6-4415-97F1-9B70403BDE18}" presName="childText" presStyleLbl="revTx" presStyleIdx="2" presStyleCnt="5">
        <dgm:presLayoutVars>
          <dgm:bulletEnabled val="1"/>
        </dgm:presLayoutVars>
      </dgm:prSet>
      <dgm:spPr/>
    </dgm:pt>
    <dgm:pt modelId="{975AE665-7F5D-4B64-8BAC-B2D13F9051F3}" type="pres">
      <dgm:prSet presAssocID="{B4EC3C43-78AB-4857-98BC-6269AB4F4A18}" presName="parentText" presStyleLbl="node1" presStyleIdx="3" presStyleCnt="5">
        <dgm:presLayoutVars>
          <dgm:chMax val="0"/>
          <dgm:bulletEnabled val="1"/>
        </dgm:presLayoutVars>
      </dgm:prSet>
      <dgm:spPr/>
    </dgm:pt>
    <dgm:pt modelId="{D7E4FBB9-A3E2-4B3D-B104-4710D0865CEB}" type="pres">
      <dgm:prSet presAssocID="{B4EC3C43-78AB-4857-98BC-6269AB4F4A18}" presName="childText" presStyleLbl="revTx" presStyleIdx="3" presStyleCnt="5">
        <dgm:presLayoutVars>
          <dgm:bulletEnabled val="1"/>
        </dgm:presLayoutVars>
      </dgm:prSet>
      <dgm:spPr/>
    </dgm:pt>
    <dgm:pt modelId="{7F2395FA-1916-403B-9B28-0ACA616399FB}" type="pres">
      <dgm:prSet presAssocID="{5C1A8DE4-9C5E-4087-AC03-43D1EA419AC7}" presName="parentText" presStyleLbl="node1" presStyleIdx="4" presStyleCnt="5">
        <dgm:presLayoutVars>
          <dgm:chMax val="0"/>
          <dgm:bulletEnabled val="1"/>
        </dgm:presLayoutVars>
      </dgm:prSet>
      <dgm:spPr/>
    </dgm:pt>
    <dgm:pt modelId="{24036970-03B6-4FC1-8126-ECB4B51F3494}" type="pres">
      <dgm:prSet presAssocID="{5C1A8DE4-9C5E-4087-AC03-43D1EA419AC7}" presName="childText" presStyleLbl="revTx" presStyleIdx="4" presStyleCnt="5">
        <dgm:presLayoutVars>
          <dgm:bulletEnabled val="1"/>
        </dgm:presLayoutVars>
      </dgm:prSet>
      <dgm:spPr/>
    </dgm:pt>
  </dgm:ptLst>
  <dgm:cxnLst>
    <dgm:cxn modelId="{136D3007-DE7D-4938-BB96-0F55B9628D33}" type="presOf" srcId="{DF34B9A5-4CC9-46EA-9FA3-3F4ACA248EF7}" destId="{D7E4FBB9-A3E2-4B3D-B104-4710D0865CEB}" srcOrd="0" destOrd="0" presId="urn:microsoft.com/office/officeart/2005/8/layout/vList2"/>
    <dgm:cxn modelId="{181DF30D-B076-4C55-B570-25C5F1B8A2C3}" srcId="{7C6B4FD5-8957-446B-9308-25434E20C3CE}" destId="{97E28B88-608A-4A3F-9616-8AB36BB5A70C}" srcOrd="1" destOrd="0" parTransId="{1C715C2A-1CA5-431B-A677-B0D5AA22762F}" sibTransId="{7DE714CC-112C-4501-AD80-775F70A1F49F}"/>
    <dgm:cxn modelId="{5482671B-F8A0-42B4-B744-FFAE267C554A}" srcId="{DE48A323-98E4-4A4A-8967-D7A1E1BD759C}" destId="{5C1A8DE4-9C5E-4087-AC03-43D1EA419AC7}" srcOrd="4" destOrd="0" parTransId="{4BE23BD1-2AD1-4899-969F-67FA14DB3319}" sibTransId="{90512129-5D77-455E-9E18-D49D413D3A40}"/>
    <dgm:cxn modelId="{655B7D1E-3932-4A30-B874-D055056309EC}" type="presOf" srcId="{6D815DE8-F266-40D7-A7F0-890EE87CFDB3}" destId="{EEB31F73-D074-463F-90FA-D76879643415}" srcOrd="0" destOrd="2" presId="urn:microsoft.com/office/officeart/2005/8/layout/vList2"/>
    <dgm:cxn modelId="{C1F6C724-3579-4C6A-BEBF-79DBC60F1A17}" srcId="{F6ED82F1-93E6-4415-97F1-9B70403BDE18}" destId="{3C23B246-B9CA-4A6D-BD5E-699FEC2CE934}" srcOrd="0" destOrd="0" parTransId="{3163C709-3096-442E-80A2-42EB49BD6839}" sibTransId="{0CB9B2FD-7AEA-44DA-948D-FADB0F87B3BA}"/>
    <dgm:cxn modelId="{052D942B-FC9E-4EF0-BD96-8A4BA47B6A6A}" type="presOf" srcId="{F6ED82F1-93E6-4415-97F1-9B70403BDE18}" destId="{5953AC22-9206-4253-84F8-F8159A9201CC}" srcOrd="0" destOrd="0" presId="urn:microsoft.com/office/officeart/2005/8/layout/vList2"/>
    <dgm:cxn modelId="{96CF9E31-D10F-4C16-9444-7ECC87F62165}" type="presOf" srcId="{97E28B88-608A-4A3F-9616-8AB36BB5A70C}" destId="{EEB31F73-D074-463F-90FA-D76879643415}" srcOrd="0" destOrd="1" presId="urn:microsoft.com/office/officeart/2005/8/layout/vList2"/>
    <dgm:cxn modelId="{6FAA1337-A20D-4F04-BCBD-0FDF85588DD6}" type="presOf" srcId="{DE48A323-98E4-4A4A-8967-D7A1E1BD759C}" destId="{01258132-8C0C-44C1-86C6-CEFF4EC59DE3}" srcOrd="0" destOrd="0" presId="urn:microsoft.com/office/officeart/2005/8/layout/vList2"/>
    <dgm:cxn modelId="{6C60B13D-70FB-4919-AD2B-1A1F99F10E84}" srcId="{F6ED82F1-93E6-4415-97F1-9B70403BDE18}" destId="{66BB2574-F629-43CD-B07F-E7D5C00D15B4}" srcOrd="1" destOrd="0" parTransId="{22FA3966-3A6B-4E64-B1C8-4AA03EF96A10}" sibTransId="{5F28E387-651C-4A04-8C2A-EF6B5E015B97}"/>
    <dgm:cxn modelId="{CB207A66-C5A2-4A0E-9AE0-907533C79E6E}" type="presOf" srcId="{7C6B4FD5-8957-446B-9308-25434E20C3CE}" destId="{3319F6A3-649A-401B-A9D0-45400172C3B4}" srcOrd="0" destOrd="0" presId="urn:microsoft.com/office/officeart/2005/8/layout/vList2"/>
    <dgm:cxn modelId="{00D41D6A-A6E2-41F8-B7C7-489FB40EE06E}" srcId="{DE48A323-98E4-4A4A-8967-D7A1E1BD759C}" destId="{B4EC3C43-78AB-4857-98BC-6269AB4F4A18}" srcOrd="3" destOrd="0" parTransId="{D8E3A15F-F8BE-4126-9CF4-9B6EE0561BAF}" sibTransId="{32722C39-CD41-4741-9FB2-D9E0747BB81E}"/>
    <dgm:cxn modelId="{7502164C-F69F-4F56-8851-09EE6987B0E9}" type="presOf" srcId="{5C1A8DE4-9C5E-4087-AC03-43D1EA419AC7}" destId="{7F2395FA-1916-403B-9B28-0ACA616399FB}" srcOrd="0" destOrd="0" presId="urn:microsoft.com/office/officeart/2005/8/layout/vList2"/>
    <dgm:cxn modelId="{9BDC866E-5F2D-433E-AC82-B24D0300A2E9}" type="presOf" srcId="{3C23B246-B9CA-4A6D-BD5E-699FEC2CE934}" destId="{E33DB51F-E989-49E9-885C-1B559F3C2C1B}" srcOrd="0" destOrd="0" presId="urn:microsoft.com/office/officeart/2005/8/layout/vList2"/>
    <dgm:cxn modelId="{AA679A70-AE0B-4151-AE35-9C2E5F57B811}" srcId="{B4EC3C43-78AB-4857-98BC-6269AB4F4A18}" destId="{DF34B9A5-4CC9-46EA-9FA3-3F4ACA248EF7}" srcOrd="0" destOrd="0" parTransId="{A8629668-3A0C-44A2-9AEB-3995B7D8334B}" sibTransId="{1C78233A-EDC5-4324-A4F6-03A2A89F4311}"/>
    <dgm:cxn modelId="{ED399A52-C42F-405F-A168-DA332AACAD5B}" type="presOf" srcId="{66DE74FB-EA08-4CA4-A877-99A918207890}" destId="{24036970-03B6-4FC1-8126-ECB4B51F3494}" srcOrd="0" destOrd="0" presId="urn:microsoft.com/office/officeart/2005/8/layout/vList2"/>
    <dgm:cxn modelId="{36879359-1966-4FDC-9675-82469E76CFFE}" srcId="{DE48A323-98E4-4A4A-8967-D7A1E1BD759C}" destId="{F6ED82F1-93E6-4415-97F1-9B70403BDE18}" srcOrd="2" destOrd="0" parTransId="{42112405-389B-445F-9DDC-882479F07860}" sibTransId="{390C4FBD-CABE-401A-A2FC-08CBD1504357}"/>
    <dgm:cxn modelId="{BD86D697-745F-44B2-B6A3-FDB8C46A56E1}" srcId="{5C1A8DE4-9C5E-4087-AC03-43D1EA419AC7}" destId="{66DE74FB-EA08-4CA4-A877-99A918207890}" srcOrd="0" destOrd="0" parTransId="{9DF4A4C5-4046-4661-BB90-0E6DC6895F29}" sibTransId="{CEAFEB57-AFD1-4410-97F9-7A5705D1C801}"/>
    <dgm:cxn modelId="{5D293F9A-1D24-43F9-9131-F4FB78A7154D}" type="presOf" srcId="{794EC711-D7BE-4001-8C60-5ECFAF1AB519}" destId="{24036970-03B6-4FC1-8126-ECB4B51F3494}" srcOrd="0" destOrd="1" presId="urn:microsoft.com/office/officeart/2005/8/layout/vList2"/>
    <dgm:cxn modelId="{B41278A3-0B0F-42F7-B891-85B9C4EB48DB}" type="presOf" srcId="{52987D9D-ACFE-43F7-9149-42FB0547C5F9}" destId="{1F8DD8DB-EA81-420A-B014-013627B8D271}" srcOrd="0" destOrd="0" presId="urn:microsoft.com/office/officeart/2005/8/layout/vList2"/>
    <dgm:cxn modelId="{C8388DAB-876A-4E7C-9262-E0C4921A6524}" type="presOf" srcId="{D4D05C97-3C35-4ACC-92A7-27EAB924E183}" destId="{EEB31F73-D074-463F-90FA-D76879643415}" srcOrd="0" destOrd="0" presId="urn:microsoft.com/office/officeart/2005/8/layout/vList2"/>
    <dgm:cxn modelId="{27ED9CAC-D350-4463-B3A9-D70756F491D1}" srcId="{DE48A323-98E4-4A4A-8967-D7A1E1BD759C}" destId="{BB88F639-854F-4161-AD47-4F4C2831CA80}" srcOrd="1" destOrd="0" parTransId="{0087934E-2600-46F8-8822-1B915A1C3C23}" sibTransId="{8CDBBE8B-0AF0-4FA5-B398-5A20E2FC68A2}"/>
    <dgm:cxn modelId="{743C4EAF-BF2F-4B39-90E0-3FDEFD2D1E28}" type="presOf" srcId="{BB88F639-854F-4161-AD47-4F4C2831CA80}" destId="{DB951D39-F658-48A8-9F23-CF5C58466D2B}" srcOrd="0" destOrd="0" presId="urn:microsoft.com/office/officeart/2005/8/layout/vList2"/>
    <dgm:cxn modelId="{9EB846BA-E759-4D4C-86CA-6E5D1C075C03}" srcId="{DE48A323-98E4-4A4A-8967-D7A1E1BD759C}" destId="{7C6B4FD5-8957-446B-9308-25434E20C3CE}" srcOrd="0" destOrd="0" parTransId="{FA4BF2E9-A87B-4146-A8BB-6157D0D71D13}" sibTransId="{2127265A-179D-41C6-A14F-EDB63587E5C4}"/>
    <dgm:cxn modelId="{D878F7C8-C624-4E06-9A96-7C7958D9C4FB}" type="presOf" srcId="{B4EC3C43-78AB-4857-98BC-6269AB4F4A18}" destId="{975AE665-7F5D-4B64-8BAC-B2D13F9051F3}" srcOrd="0" destOrd="0" presId="urn:microsoft.com/office/officeart/2005/8/layout/vList2"/>
    <dgm:cxn modelId="{53AC9DC9-4387-460A-8815-9E158D32C7C5}" srcId="{7C6B4FD5-8957-446B-9308-25434E20C3CE}" destId="{D4D05C97-3C35-4ACC-92A7-27EAB924E183}" srcOrd="0" destOrd="0" parTransId="{8C23975D-2476-464C-A0E4-FC47349706D1}" sibTransId="{11E5404A-3C08-45CE-A06E-786FE576C669}"/>
    <dgm:cxn modelId="{3EB76EDE-4678-4743-9EB5-227B083D5F67}" srcId="{BB88F639-854F-4161-AD47-4F4C2831CA80}" destId="{52987D9D-ACFE-43F7-9149-42FB0547C5F9}" srcOrd="0" destOrd="0" parTransId="{176FA131-C32A-4032-BC80-8924227C7F06}" sibTransId="{EAC5666E-DF3C-440E-9F92-A50681812DEF}"/>
    <dgm:cxn modelId="{003124E5-A229-444F-A12E-D364B518A95C}" srcId="{5C1A8DE4-9C5E-4087-AC03-43D1EA419AC7}" destId="{794EC711-D7BE-4001-8C60-5ECFAF1AB519}" srcOrd="1" destOrd="0" parTransId="{46DC8508-BECE-438C-B884-1B49C2E5376C}" sibTransId="{7219C05C-5BE5-49CE-ACC6-A8D4B8AC324C}"/>
    <dgm:cxn modelId="{B2DDE8E5-7C3E-457A-97AF-941A0CEA1B4C}" srcId="{7C6B4FD5-8957-446B-9308-25434E20C3CE}" destId="{6D815DE8-F266-40D7-A7F0-890EE87CFDB3}" srcOrd="2" destOrd="0" parTransId="{F6E4FF17-2063-4C87-A317-368B7F2F1746}" sibTransId="{5646612F-9092-4C19-8A4E-F61C94B61DDF}"/>
    <dgm:cxn modelId="{D48AD1F1-0982-4C24-A030-D675AC0DEAF4}" type="presOf" srcId="{66BB2574-F629-43CD-B07F-E7D5C00D15B4}" destId="{E33DB51F-E989-49E9-885C-1B559F3C2C1B}" srcOrd="0" destOrd="1" presId="urn:microsoft.com/office/officeart/2005/8/layout/vList2"/>
    <dgm:cxn modelId="{891E71E7-FD8C-4B3B-80C1-5D41A4F8D64B}" type="presParOf" srcId="{01258132-8C0C-44C1-86C6-CEFF4EC59DE3}" destId="{3319F6A3-649A-401B-A9D0-45400172C3B4}" srcOrd="0" destOrd="0" presId="urn:microsoft.com/office/officeart/2005/8/layout/vList2"/>
    <dgm:cxn modelId="{64925D71-4AAD-4F11-B9EE-58C981D741CD}" type="presParOf" srcId="{01258132-8C0C-44C1-86C6-CEFF4EC59DE3}" destId="{EEB31F73-D074-463F-90FA-D76879643415}" srcOrd="1" destOrd="0" presId="urn:microsoft.com/office/officeart/2005/8/layout/vList2"/>
    <dgm:cxn modelId="{4F037873-5EB5-4BBD-A9F6-20ECFBFD0D24}" type="presParOf" srcId="{01258132-8C0C-44C1-86C6-CEFF4EC59DE3}" destId="{DB951D39-F658-48A8-9F23-CF5C58466D2B}" srcOrd="2" destOrd="0" presId="urn:microsoft.com/office/officeart/2005/8/layout/vList2"/>
    <dgm:cxn modelId="{5F0DB38F-7EAF-4698-8001-CBF8AD9E79ED}" type="presParOf" srcId="{01258132-8C0C-44C1-86C6-CEFF4EC59DE3}" destId="{1F8DD8DB-EA81-420A-B014-013627B8D271}" srcOrd="3" destOrd="0" presId="urn:microsoft.com/office/officeart/2005/8/layout/vList2"/>
    <dgm:cxn modelId="{60AE913C-8CD3-4BA9-BEAB-BE4F9C3C6D01}" type="presParOf" srcId="{01258132-8C0C-44C1-86C6-CEFF4EC59DE3}" destId="{5953AC22-9206-4253-84F8-F8159A9201CC}" srcOrd="4" destOrd="0" presId="urn:microsoft.com/office/officeart/2005/8/layout/vList2"/>
    <dgm:cxn modelId="{D79CA593-0763-4682-9F62-6ED91473470D}" type="presParOf" srcId="{01258132-8C0C-44C1-86C6-CEFF4EC59DE3}" destId="{E33DB51F-E989-49E9-885C-1B559F3C2C1B}" srcOrd="5" destOrd="0" presId="urn:microsoft.com/office/officeart/2005/8/layout/vList2"/>
    <dgm:cxn modelId="{14BB148F-05B9-4C9C-A706-936CA47216B7}" type="presParOf" srcId="{01258132-8C0C-44C1-86C6-CEFF4EC59DE3}" destId="{975AE665-7F5D-4B64-8BAC-B2D13F9051F3}" srcOrd="6" destOrd="0" presId="urn:microsoft.com/office/officeart/2005/8/layout/vList2"/>
    <dgm:cxn modelId="{576E2050-AAF7-4C43-A152-7F010BFA4ADC}" type="presParOf" srcId="{01258132-8C0C-44C1-86C6-CEFF4EC59DE3}" destId="{D7E4FBB9-A3E2-4B3D-B104-4710D0865CEB}" srcOrd="7" destOrd="0" presId="urn:microsoft.com/office/officeart/2005/8/layout/vList2"/>
    <dgm:cxn modelId="{FBCD60C3-F242-486D-BA35-54FE9B57DDA1}" type="presParOf" srcId="{01258132-8C0C-44C1-86C6-CEFF4EC59DE3}" destId="{7F2395FA-1916-403B-9B28-0ACA616399FB}" srcOrd="8" destOrd="0" presId="urn:microsoft.com/office/officeart/2005/8/layout/vList2"/>
    <dgm:cxn modelId="{09BBD3A3-ED17-4E4B-B554-A31577DF102D}" type="presParOf" srcId="{01258132-8C0C-44C1-86C6-CEFF4EC59DE3}" destId="{24036970-03B6-4FC1-8126-ECB4B51F349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C252A-2966-4851-888B-65430985790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5816B06-5F31-433E-8F70-2C6648C78F7A}">
      <dgm:prSet/>
      <dgm:spPr/>
      <dgm:t>
        <a:bodyPr/>
        <a:lstStyle/>
        <a:p>
          <a:r>
            <a:rPr lang="en-US"/>
            <a:t>Background Checks</a:t>
          </a:r>
        </a:p>
      </dgm:t>
    </dgm:pt>
    <dgm:pt modelId="{19BDD52B-F9E6-4D7B-BCD8-8B9313B1E18B}" type="parTrans" cxnId="{2040D005-4340-41D7-B031-3B30A6955FAF}">
      <dgm:prSet/>
      <dgm:spPr/>
      <dgm:t>
        <a:bodyPr/>
        <a:lstStyle/>
        <a:p>
          <a:endParaRPr lang="en-US"/>
        </a:p>
      </dgm:t>
    </dgm:pt>
    <dgm:pt modelId="{FB283DCE-2F32-49F8-A6E5-33952729FF6C}" type="sibTrans" cxnId="{2040D005-4340-41D7-B031-3B30A6955FAF}">
      <dgm:prSet/>
      <dgm:spPr/>
      <dgm:t>
        <a:bodyPr/>
        <a:lstStyle/>
        <a:p>
          <a:endParaRPr lang="en-US"/>
        </a:p>
      </dgm:t>
    </dgm:pt>
    <dgm:pt modelId="{6D272491-B1A0-4D06-A141-6A52F151274E}">
      <dgm:prSet/>
      <dgm:spPr/>
      <dgm:t>
        <a:bodyPr/>
        <a:lstStyle/>
        <a:p>
          <a:r>
            <a:rPr lang="en-US"/>
            <a:t>Medi- Checks </a:t>
          </a:r>
        </a:p>
      </dgm:t>
    </dgm:pt>
    <dgm:pt modelId="{3AD67466-0C32-4A6B-BFE8-542302055CCC}" type="parTrans" cxnId="{9AB30ECA-6148-4951-A963-5FD0176C0B98}">
      <dgm:prSet/>
      <dgm:spPr/>
      <dgm:t>
        <a:bodyPr/>
        <a:lstStyle/>
        <a:p>
          <a:endParaRPr lang="en-US"/>
        </a:p>
      </dgm:t>
    </dgm:pt>
    <dgm:pt modelId="{8DDEAA99-2B66-408A-8CD9-BE047C190EA9}" type="sibTrans" cxnId="{9AB30ECA-6148-4951-A963-5FD0176C0B98}">
      <dgm:prSet/>
      <dgm:spPr/>
      <dgm:t>
        <a:bodyPr/>
        <a:lstStyle/>
        <a:p>
          <a:endParaRPr lang="en-US"/>
        </a:p>
      </dgm:t>
    </dgm:pt>
    <dgm:pt modelId="{FF941987-1BE8-439F-8B7C-469B9C065F09}">
      <dgm:prSet/>
      <dgm:spPr/>
      <dgm:t>
        <a:bodyPr/>
        <a:lstStyle/>
        <a:p>
          <a:r>
            <a:rPr lang="en-US"/>
            <a:t>IM4Q Manual</a:t>
          </a:r>
        </a:p>
      </dgm:t>
    </dgm:pt>
    <dgm:pt modelId="{A760F3F5-6288-41C8-BD30-DAB944722BFD}" type="parTrans" cxnId="{E8F0BBCD-7F6A-42A7-AB3E-138C5F4332DC}">
      <dgm:prSet/>
      <dgm:spPr/>
      <dgm:t>
        <a:bodyPr/>
        <a:lstStyle/>
        <a:p>
          <a:endParaRPr lang="en-US"/>
        </a:p>
      </dgm:t>
    </dgm:pt>
    <dgm:pt modelId="{ECA93A12-25A6-4307-B204-AF877D7A9C8C}" type="sibTrans" cxnId="{E8F0BBCD-7F6A-42A7-AB3E-138C5F4332DC}">
      <dgm:prSet/>
      <dgm:spPr/>
      <dgm:t>
        <a:bodyPr/>
        <a:lstStyle/>
        <a:p>
          <a:endParaRPr lang="en-US"/>
        </a:p>
      </dgm:t>
    </dgm:pt>
    <dgm:pt modelId="{AD0134C1-56C2-4816-A9EA-CDF9B3934DDA}">
      <dgm:prSet/>
      <dgm:spPr/>
      <dgm:t>
        <a:bodyPr/>
        <a:lstStyle/>
        <a:p>
          <a:r>
            <a:rPr lang="en-US"/>
            <a:t>HCSIS Training Manual </a:t>
          </a:r>
        </a:p>
      </dgm:t>
    </dgm:pt>
    <dgm:pt modelId="{513D2023-3092-4DEF-AA12-2B79A849AFD9}" type="parTrans" cxnId="{36C44C3C-6594-4AB2-BAB6-17A03206FECE}">
      <dgm:prSet/>
      <dgm:spPr/>
      <dgm:t>
        <a:bodyPr/>
        <a:lstStyle/>
        <a:p>
          <a:endParaRPr lang="en-US"/>
        </a:p>
      </dgm:t>
    </dgm:pt>
    <dgm:pt modelId="{8075FA68-B644-4F72-8A16-CA78AE2A4F91}" type="sibTrans" cxnId="{36C44C3C-6594-4AB2-BAB6-17A03206FECE}">
      <dgm:prSet/>
      <dgm:spPr/>
      <dgm:t>
        <a:bodyPr/>
        <a:lstStyle/>
        <a:p>
          <a:endParaRPr lang="en-US"/>
        </a:p>
      </dgm:t>
    </dgm:pt>
    <dgm:pt modelId="{770B3DDE-F8C9-43D0-932B-285AF5B35D98}">
      <dgm:prSet/>
      <dgm:spPr/>
      <dgm:t>
        <a:bodyPr/>
        <a:lstStyle/>
        <a:p>
          <a:r>
            <a:rPr lang="en-US"/>
            <a:t>ODESSA Training Manual </a:t>
          </a:r>
        </a:p>
      </dgm:t>
    </dgm:pt>
    <dgm:pt modelId="{BE6842AF-FFC7-4238-B5E2-7A5111AA0430}" type="parTrans" cxnId="{13EAF03D-467B-4E78-826D-C2BBC68613E6}">
      <dgm:prSet/>
      <dgm:spPr/>
      <dgm:t>
        <a:bodyPr/>
        <a:lstStyle/>
        <a:p>
          <a:endParaRPr lang="en-US"/>
        </a:p>
      </dgm:t>
    </dgm:pt>
    <dgm:pt modelId="{43628BDB-44B0-41CD-A9EF-18A36ECA7FF2}" type="sibTrans" cxnId="{13EAF03D-467B-4E78-826D-C2BBC68613E6}">
      <dgm:prSet/>
      <dgm:spPr/>
      <dgm:t>
        <a:bodyPr/>
        <a:lstStyle/>
        <a:p>
          <a:endParaRPr lang="en-US"/>
        </a:p>
      </dgm:t>
    </dgm:pt>
    <dgm:pt modelId="{03148B95-6F72-4CC7-B997-EB42906F2522}">
      <dgm:prSet/>
      <dgm:spPr/>
      <dgm:t>
        <a:bodyPr/>
        <a:lstStyle/>
        <a:p>
          <a:r>
            <a:rPr lang="en-US"/>
            <a:t>Everyday Lives Document</a:t>
          </a:r>
        </a:p>
      </dgm:t>
    </dgm:pt>
    <dgm:pt modelId="{BD1F0C9E-C40E-4FEC-BF4E-00359C89334C}" type="parTrans" cxnId="{AAA506B9-8FD7-42CE-89AC-BEDF630D7D09}">
      <dgm:prSet/>
      <dgm:spPr/>
      <dgm:t>
        <a:bodyPr/>
        <a:lstStyle/>
        <a:p>
          <a:endParaRPr lang="en-US"/>
        </a:p>
      </dgm:t>
    </dgm:pt>
    <dgm:pt modelId="{8DCA6AD0-4CF6-4BC2-9CF6-DF331A02D628}" type="sibTrans" cxnId="{AAA506B9-8FD7-42CE-89AC-BEDF630D7D09}">
      <dgm:prSet/>
      <dgm:spPr/>
      <dgm:t>
        <a:bodyPr/>
        <a:lstStyle/>
        <a:p>
          <a:endParaRPr lang="en-US"/>
        </a:p>
      </dgm:t>
    </dgm:pt>
    <dgm:pt modelId="{5AB8A2A4-FBAC-4E87-9FC5-A5803A35D964}">
      <dgm:prSet/>
      <dgm:spPr/>
      <dgm:t>
        <a:bodyPr/>
        <a:lstStyle/>
        <a:p>
          <a:r>
            <a:rPr lang="en-US"/>
            <a:t>Training Resources</a:t>
          </a:r>
        </a:p>
      </dgm:t>
    </dgm:pt>
    <dgm:pt modelId="{24CAB354-F22D-4609-9433-B9032C7F95FF}" type="parTrans" cxnId="{36A41B6D-7197-47C6-A547-AC43B0F7D7A0}">
      <dgm:prSet/>
      <dgm:spPr/>
      <dgm:t>
        <a:bodyPr/>
        <a:lstStyle/>
        <a:p>
          <a:endParaRPr lang="en-US"/>
        </a:p>
      </dgm:t>
    </dgm:pt>
    <dgm:pt modelId="{E85F0E7F-A9D6-48A2-AF0F-F612AAD50CE0}" type="sibTrans" cxnId="{36A41B6D-7197-47C6-A547-AC43B0F7D7A0}">
      <dgm:prSet/>
      <dgm:spPr/>
      <dgm:t>
        <a:bodyPr/>
        <a:lstStyle/>
        <a:p>
          <a:endParaRPr lang="en-US"/>
        </a:p>
      </dgm:t>
    </dgm:pt>
    <dgm:pt modelId="{0B6FE85B-3DD9-4669-94A7-565D7310CF95}">
      <dgm:prSet/>
      <dgm:spPr/>
      <dgm:t>
        <a:bodyPr/>
        <a:lstStyle/>
        <a:p>
          <a:r>
            <a:rPr lang="en-US"/>
            <a:t>Other Programs/ Monitors </a:t>
          </a:r>
        </a:p>
      </dgm:t>
    </dgm:pt>
    <dgm:pt modelId="{456E1ABB-348E-4C83-9A05-7958040E9A7A}" type="parTrans" cxnId="{6F65B795-BEA3-4280-AB66-F2C3C552FDBB}">
      <dgm:prSet/>
      <dgm:spPr/>
      <dgm:t>
        <a:bodyPr/>
        <a:lstStyle/>
        <a:p>
          <a:endParaRPr lang="en-US"/>
        </a:p>
      </dgm:t>
    </dgm:pt>
    <dgm:pt modelId="{2414AD1D-C98A-4AB6-B73E-89C233BEBD2F}" type="sibTrans" cxnId="{6F65B795-BEA3-4280-AB66-F2C3C552FDBB}">
      <dgm:prSet/>
      <dgm:spPr/>
      <dgm:t>
        <a:bodyPr/>
        <a:lstStyle/>
        <a:p>
          <a:endParaRPr lang="en-US"/>
        </a:p>
      </dgm:t>
    </dgm:pt>
    <dgm:pt modelId="{A20B9BBC-05DA-4BDE-B3D2-6ECC26777CD3}" type="pres">
      <dgm:prSet presAssocID="{211C252A-2966-4851-888B-654309857908}" presName="vert0" presStyleCnt="0">
        <dgm:presLayoutVars>
          <dgm:dir/>
          <dgm:animOne val="branch"/>
          <dgm:animLvl val="lvl"/>
        </dgm:presLayoutVars>
      </dgm:prSet>
      <dgm:spPr/>
    </dgm:pt>
    <dgm:pt modelId="{C56E302E-6ED2-4652-B771-4E8B4FCD9AAD}" type="pres">
      <dgm:prSet presAssocID="{75816B06-5F31-433E-8F70-2C6648C78F7A}" presName="thickLine" presStyleLbl="alignNode1" presStyleIdx="0" presStyleCnt="8"/>
      <dgm:spPr/>
    </dgm:pt>
    <dgm:pt modelId="{489F621C-2E30-4505-96F1-69949115E7FA}" type="pres">
      <dgm:prSet presAssocID="{75816B06-5F31-433E-8F70-2C6648C78F7A}" presName="horz1" presStyleCnt="0"/>
      <dgm:spPr/>
    </dgm:pt>
    <dgm:pt modelId="{B433469C-221F-4ACE-B6B4-27828F1BA59F}" type="pres">
      <dgm:prSet presAssocID="{75816B06-5F31-433E-8F70-2C6648C78F7A}" presName="tx1" presStyleLbl="revTx" presStyleIdx="0" presStyleCnt="8"/>
      <dgm:spPr/>
    </dgm:pt>
    <dgm:pt modelId="{892D59AE-F743-4C5F-95A7-E3F42439F75B}" type="pres">
      <dgm:prSet presAssocID="{75816B06-5F31-433E-8F70-2C6648C78F7A}" presName="vert1" presStyleCnt="0"/>
      <dgm:spPr/>
    </dgm:pt>
    <dgm:pt modelId="{02A6B738-E44C-4E07-BD84-57BC73BB1E80}" type="pres">
      <dgm:prSet presAssocID="{6D272491-B1A0-4D06-A141-6A52F151274E}" presName="thickLine" presStyleLbl="alignNode1" presStyleIdx="1" presStyleCnt="8"/>
      <dgm:spPr/>
    </dgm:pt>
    <dgm:pt modelId="{4BA34940-55E3-4476-832F-40D50C26DF9A}" type="pres">
      <dgm:prSet presAssocID="{6D272491-B1A0-4D06-A141-6A52F151274E}" presName="horz1" presStyleCnt="0"/>
      <dgm:spPr/>
    </dgm:pt>
    <dgm:pt modelId="{A2DD116A-D3EC-477A-B607-83DC69AF797F}" type="pres">
      <dgm:prSet presAssocID="{6D272491-B1A0-4D06-A141-6A52F151274E}" presName="tx1" presStyleLbl="revTx" presStyleIdx="1" presStyleCnt="8"/>
      <dgm:spPr/>
    </dgm:pt>
    <dgm:pt modelId="{30ADF4D5-B1C3-4506-A8C6-6A065F80358E}" type="pres">
      <dgm:prSet presAssocID="{6D272491-B1A0-4D06-A141-6A52F151274E}" presName="vert1" presStyleCnt="0"/>
      <dgm:spPr/>
    </dgm:pt>
    <dgm:pt modelId="{D57C9DDD-7299-4173-9ED3-2D1C9BE4B342}" type="pres">
      <dgm:prSet presAssocID="{FF941987-1BE8-439F-8B7C-469B9C065F09}" presName="thickLine" presStyleLbl="alignNode1" presStyleIdx="2" presStyleCnt="8"/>
      <dgm:spPr/>
    </dgm:pt>
    <dgm:pt modelId="{3182F0C1-7828-483E-9701-5D6613041C72}" type="pres">
      <dgm:prSet presAssocID="{FF941987-1BE8-439F-8B7C-469B9C065F09}" presName="horz1" presStyleCnt="0"/>
      <dgm:spPr/>
    </dgm:pt>
    <dgm:pt modelId="{9374CC2E-D06E-4803-8204-D204EA7E5C8F}" type="pres">
      <dgm:prSet presAssocID="{FF941987-1BE8-439F-8B7C-469B9C065F09}" presName="tx1" presStyleLbl="revTx" presStyleIdx="2" presStyleCnt="8"/>
      <dgm:spPr/>
    </dgm:pt>
    <dgm:pt modelId="{8922F57A-300F-412F-B200-374DBC57545E}" type="pres">
      <dgm:prSet presAssocID="{FF941987-1BE8-439F-8B7C-469B9C065F09}" presName="vert1" presStyleCnt="0"/>
      <dgm:spPr/>
    </dgm:pt>
    <dgm:pt modelId="{F3DD8E41-B0D1-4791-BA02-AC16B91D2048}" type="pres">
      <dgm:prSet presAssocID="{AD0134C1-56C2-4816-A9EA-CDF9B3934DDA}" presName="thickLine" presStyleLbl="alignNode1" presStyleIdx="3" presStyleCnt="8"/>
      <dgm:spPr/>
    </dgm:pt>
    <dgm:pt modelId="{0F9FB090-8D8E-4F5C-8B09-E0442B17E477}" type="pres">
      <dgm:prSet presAssocID="{AD0134C1-56C2-4816-A9EA-CDF9B3934DDA}" presName="horz1" presStyleCnt="0"/>
      <dgm:spPr/>
    </dgm:pt>
    <dgm:pt modelId="{71132A9F-124B-468C-9E6D-E82C74AA9B50}" type="pres">
      <dgm:prSet presAssocID="{AD0134C1-56C2-4816-A9EA-CDF9B3934DDA}" presName="tx1" presStyleLbl="revTx" presStyleIdx="3" presStyleCnt="8"/>
      <dgm:spPr/>
    </dgm:pt>
    <dgm:pt modelId="{79D7750E-91C3-43C9-9282-4B8C4E586744}" type="pres">
      <dgm:prSet presAssocID="{AD0134C1-56C2-4816-A9EA-CDF9B3934DDA}" presName="vert1" presStyleCnt="0"/>
      <dgm:spPr/>
    </dgm:pt>
    <dgm:pt modelId="{C788F51E-AD2D-4C58-AF89-7017A890C5E3}" type="pres">
      <dgm:prSet presAssocID="{770B3DDE-F8C9-43D0-932B-285AF5B35D98}" presName="thickLine" presStyleLbl="alignNode1" presStyleIdx="4" presStyleCnt="8"/>
      <dgm:spPr/>
    </dgm:pt>
    <dgm:pt modelId="{6B11B4A6-61E6-4A02-BDCC-9DF1169DAA7B}" type="pres">
      <dgm:prSet presAssocID="{770B3DDE-F8C9-43D0-932B-285AF5B35D98}" presName="horz1" presStyleCnt="0"/>
      <dgm:spPr/>
    </dgm:pt>
    <dgm:pt modelId="{1D1451DC-F005-4D2C-8F99-0A19B6DD61C9}" type="pres">
      <dgm:prSet presAssocID="{770B3DDE-F8C9-43D0-932B-285AF5B35D98}" presName="tx1" presStyleLbl="revTx" presStyleIdx="4" presStyleCnt="8"/>
      <dgm:spPr/>
    </dgm:pt>
    <dgm:pt modelId="{55FABF4E-4B6B-423E-924E-EFE691CE6623}" type="pres">
      <dgm:prSet presAssocID="{770B3DDE-F8C9-43D0-932B-285AF5B35D98}" presName="vert1" presStyleCnt="0"/>
      <dgm:spPr/>
    </dgm:pt>
    <dgm:pt modelId="{23CE3328-CA33-444A-BE58-72A347D8827F}" type="pres">
      <dgm:prSet presAssocID="{03148B95-6F72-4CC7-B997-EB42906F2522}" presName="thickLine" presStyleLbl="alignNode1" presStyleIdx="5" presStyleCnt="8"/>
      <dgm:spPr/>
    </dgm:pt>
    <dgm:pt modelId="{6D854647-8261-4101-BE61-169B1DBEFA61}" type="pres">
      <dgm:prSet presAssocID="{03148B95-6F72-4CC7-B997-EB42906F2522}" presName="horz1" presStyleCnt="0"/>
      <dgm:spPr/>
    </dgm:pt>
    <dgm:pt modelId="{2722CE48-1321-4980-95BE-1FC6EFFFE628}" type="pres">
      <dgm:prSet presAssocID="{03148B95-6F72-4CC7-B997-EB42906F2522}" presName="tx1" presStyleLbl="revTx" presStyleIdx="5" presStyleCnt="8"/>
      <dgm:spPr/>
    </dgm:pt>
    <dgm:pt modelId="{B350728D-C162-4018-9058-F6F4F6F7F006}" type="pres">
      <dgm:prSet presAssocID="{03148B95-6F72-4CC7-B997-EB42906F2522}" presName="vert1" presStyleCnt="0"/>
      <dgm:spPr/>
    </dgm:pt>
    <dgm:pt modelId="{EC655E02-B7B9-4AC4-B958-8A8DDF512F84}" type="pres">
      <dgm:prSet presAssocID="{5AB8A2A4-FBAC-4E87-9FC5-A5803A35D964}" presName="thickLine" presStyleLbl="alignNode1" presStyleIdx="6" presStyleCnt="8"/>
      <dgm:spPr/>
    </dgm:pt>
    <dgm:pt modelId="{B377D0F7-299D-4D34-9F86-6F8C597B9715}" type="pres">
      <dgm:prSet presAssocID="{5AB8A2A4-FBAC-4E87-9FC5-A5803A35D964}" presName="horz1" presStyleCnt="0"/>
      <dgm:spPr/>
    </dgm:pt>
    <dgm:pt modelId="{CAD7A0A6-A61E-42C8-881A-459B59674F2D}" type="pres">
      <dgm:prSet presAssocID="{5AB8A2A4-FBAC-4E87-9FC5-A5803A35D964}" presName="tx1" presStyleLbl="revTx" presStyleIdx="6" presStyleCnt="8"/>
      <dgm:spPr/>
    </dgm:pt>
    <dgm:pt modelId="{5E2CDFED-0C90-4CAF-BE1C-E0BE009CAE36}" type="pres">
      <dgm:prSet presAssocID="{5AB8A2A4-FBAC-4E87-9FC5-A5803A35D964}" presName="vert1" presStyleCnt="0"/>
      <dgm:spPr/>
    </dgm:pt>
    <dgm:pt modelId="{DB3F4205-C127-4257-B8D4-88C4217317B6}" type="pres">
      <dgm:prSet presAssocID="{0B6FE85B-3DD9-4669-94A7-565D7310CF95}" presName="thickLine" presStyleLbl="alignNode1" presStyleIdx="7" presStyleCnt="8"/>
      <dgm:spPr/>
    </dgm:pt>
    <dgm:pt modelId="{43F996B8-F4D3-430A-8355-0BA270CED282}" type="pres">
      <dgm:prSet presAssocID="{0B6FE85B-3DD9-4669-94A7-565D7310CF95}" presName="horz1" presStyleCnt="0"/>
      <dgm:spPr/>
    </dgm:pt>
    <dgm:pt modelId="{603CA1AE-D934-499D-9909-52D59F12FE6E}" type="pres">
      <dgm:prSet presAssocID="{0B6FE85B-3DD9-4669-94A7-565D7310CF95}" presName="tx1" presStyleLbl="revTx" presStyleIdx="7" presStyleCnt="8"/>
      <dgm:spPr/>
    </dgm:pt>
    <dgm:pt modelId="{4CD4D8EF-55BA-485C-AAF5-2B6DB02BCD0D}" type="pres">
      <dgm:prSet presAssocID="{0B6FE85B-3DD9-4669-94A7-565D7310CF95}" presName="vert1" presStyleCnt="0"/>
      <dgm:spPr/>
    </dgm:pt>
  </dgm:ptLst>
  <dgm:cxnLst>
    <dgm:cxn modelId="{2040D005-4340-41D7-B031-3B30A6955FAF}" srcId="{211C252A-2966-4851-888B-654309857908}" destId="{75816B06-5F31-433E-8F70-2C6648C78F7A}" srcOrd="0" destOrd="0" parTransId="{19BDD52B-F9E6-4D7B-BCD8-8B9313B1E18B}" sibTransId="{FB283DCE-2F32-49F8-A6E5-33952729FF6C}"/>
    <dgm:cxn modelId="{BB9BE406-FC39-4427-9AEF-34026ADD592C}" type="presOf" srcId="{FF941987-1BE8-439F-8B7C-469B9C065F09}" destId="{9374CC2E-D06E-4803-8204-D204EA7E5C8F}" srcOrd="0" destOrd="0" presId="urn:microsoft.com/office/officeart/2008/layout/LinedList"/>
    <dgm:cxn modelId="{0184D70D-4232-43BD-A0DF-B65354CE3512}" type="presOf" srcId="{211C252A-2966-4851-888B-654309857908}" destId="{A20B9BBC-05DA-4BDE-B3D2-6ECC26777CD3}" srcOrd="0" destOrd="0" presId="urn:microsoft.com/office/officeart/2008/layout/LinedList"/>
    <dgm:cxn modelId="{84259213-9344-4E6D-863E-0C19711BCC24}" type="presOf" srcId="{770B3DDE-F8C9-43D0-932B-285AF5B35D98}" destId="{1D1451DC-F005-4D2C-8F99-0A19B6DD61C9}" srcOrd="0" destOrd="0" presId="urn:microsoft.com/office/officeart/2008/layout/LinedList"/>
    <dgm:cxn modelId="{36C44C3C-6594-4AB2-BAB6-17A03206FECE}" srcId="{211C252A-2966-4851-888B-654309857908}" destId="{AD0134C1-56C2-4816-A9EA-CDF9B3934DDA}" srcOrd="3" destOrd="0" parTransId="{513D2023-3092-4DEF-AA12-2B79A849AFD9}" sibTransId="{8075FA68-B644-4F72-8A16-CA78AE2A4F91}"/>
    <dgm:cxn modelId="{13EAF03D-467B-4E78-826D-C2BBC68613E6}" srcId="{211C252A-2966-4851-888B-654309857908}" destId="{770B3DDE-F8C9-43D0-932B-285AF5B35D98}" srcOrd="4" destOrd="0" parTransId="{BE6842AF-FFC7-4238-B5E2-7A5111AA0430}" sibTransId="{43628BDB-44B0-41CD-A9EF-18A36ECA7FF2}"/>
    <dgm:cxn modelId="{36A41B6D-7197-47C6-A547-AC43B0F7D7A0}" srcId="{211C252A-2966-4851-888B-654309857908}" destId="{5AB8A2A4-FBAC-4E87-9FC5-A5803A35D964}" srcOrd="6" destOrd="0" parTransId="{24CAB354-F22D-4609-9433-B9032C7F95FF}" sibTransId="{E85F0E7F-A9D6-48A2-AF0F-F612AAD50CE0}"/>
    <dgm:cxn modelId="{DBBE336E-19C3-4BCB-901C-85ACF2461A6C}" type="presOf" srcId="{75816B06-5F31-433E-8F70-2C6648C78F7A}" destId="{B433469C-221F-4ACE-B6B4-27828F1BA59F}" srcOrd="0" destOrd="0" presId="urn:microsoft.com/office/officeart/2008/layout/LinedList"/>
    <dgm:cxn modelId="{0C8A9458-A74A-4FDD-BC3F-86382DD5665D}" type="presOf" srcId="{6D272491-B1A0-4D06-A141-6A52F151274E}" destId="{A2DD116A-D3EC-477A-B607-83DC69AF797F}" srcOrd="0" destOrd="0" presId="urn:microsoft.com/office/officeart/2008/layout/LinedList"/>
    <dgm:cxn modelId="{6F65B795-BEA3-4280-AB66-F2C3C552FDBB}" srcId="{211C252A-2966-4851-888B-654309857908}" destId="{0B6FE85B-3DD9-4669-94A7-565D7310CF95}" srcOrd="7" destOrd="0" parTransId="{456E1ABB-348E-4C83-9A05-7958040E9A7A}" sibTransId="{2414AD1D-C98A-4AB6-B73E-89C233BEBD2F}"/>
    <dgm:cxn modelId="{E8006899-28B9-4C5F-88D8-27702A80D0F3}" type="presOf" srcId="{5AB8A2A4-FBAC-4E87-9FC5-A5803A35D964}" destId="{CAD7A0A6-A61E-42C8-881A-459B59674F2D}" srcOrd="0" destOrd="0" presId="urn:microsoft.com/office/officeart/2008/layout/LinedList"/>
    <dgm:cxn modelId="{AAA506B9-8FD7-42CE-89AC-BEDF630D7D09}" srcId="{211C252A-2966-4851-888B-654309857908}" destId="{03148B95-6F72-4CC7-B997-EB42906F2522}" srcOrd="5" destOrd="0" parTransId="{BD1F0C9E-C40E-4FEC-BF4E-00359C89334C}" sibTransId="{8DCA6AD0-4CF6-4BC2-9CF6-DF331A02D628}"/>
    <dgm:cxn modelId="{016DF1BA-3C4A-4F66-AD12-3766CD8D9CD1}" type="presOf" srcId="{03148B95-6F72-4CC7-B997-EB42906F2522}" destId="{2722CE48-1321-4980-95BE-1FC6EFFFE628}" srcOrd="0" destOrd="0" presId="urn:microsoft.com/office/officeart/2008/layout/LinedList"/>
    <dgm:cxn modelId="{9AB30ECA-6148-4951-A963-5FD0176C0B98}" srcId="{211C252A-2966-4851-888B-654309857908}" destId="{6D272491-B1A0-4D06-A141-6A52F151274E}" srcOrd="1" destOrd="0" parTransId="{3AD67466-0C32-4A6B-BFE8-542302055CCC}" sibTransId="{8DDEAA99-2B66-408A-8CD9-BE047C190EA9}"/>
    <dgm:cxn modelId="{E8F0BBCD-7F6A-42A7-AB3E-138C5F4332DC}" srcId="{211C252A-2966-4851-888B-654309857908}" destId="{FF941987-1BE8-439F-8B7C-469B9C065F09}" srcOrd="2" destOrd="0" parTransId="{A760F3F5-6288-41C8-BD30-DAB944722BFD}" sibTransId="{ECA93A12-25A6-4307-B204-AF877D7A9C8C}"/>
    <dgm:cxn modelId="{262BB6D5-0A23-49C2-A63C-6BC596F28C65}" type="presOf" srcId="{AD0134C1-56C2-4816-A9EA-CDF9B3934DDA}" destId="{71132A9F-124B-468C-9E6D-E82C74AA9B50}" srcOrd="0" destOrd="0" presId="urn:microsoft.com/office/officeart/2008/layout/LinedList"/>
    <dgm:cxn modelId="{91897FE5-DD89-475D-B3BF-E09CE883C574}" type="presOf" srcId="{0B6FE85B-3DD9-4669-94A7-565D7310CF95}" destId="{603CA1AE-D934-499D-9909-52D59F12FE6E}" srcOrd="0" destOrd="0" presId="urn:microsoft.com/office/officeart/2008/layout/LinedList"/>
    <dgm:cxn modelId="{41735EA4-6D25-4D68-8DF4-431EB8E29017}" type="presParOf" srcId="{A20B9BBC-05DA-4BDE-B3D2-6ECC26777CD3}" destId="{C56E302E-6ED2-4652-B771-4E8B4FCD9AAD}" srcOrd="0" destOrd="0" presId="urn:microsoft.com/office/officeart/2008/layout/LinedList"/>
    <dgm:cxn modelId="{0F20DE90-91B4-491F-952A-696CF1E69AD7}" type="presParOf" srcId="{A20B9BBC-05DA-4BDE-B3D2-6ECC26777CD3}" destId="{489F621C-2E30-4505-96F1-69949115E7FA}" srcOrd="1" destOrd="0" presId="urn:microsoft.com/office/officeart/2008/layout/LinedList"/>
    <dgm:cxn modelId="{11E235C1-3FDB-4CFE-A7ED-9D0C256835E9}" type="presParOf" srcId="{489F621C-2E30-4505-96F1-69949115E7FA}" destId="{B433469C-221F-4ACE-B6B4-27828F1BA59F}" srcOrd="0" destOrd="0" presId="urn:microsoft.com/office/officeart/2008/layout/LinedList"/>
    <dgm:cxn modelId="{D4C7F6E7-7070-4735-8B77-B32AC5F5395E}" type="presParOf" srcId="{489F621C-2E30-4505-96F1-69949115E7FA}" destId="{892D59AE-F743-4C5F-95A7-E3F42439F75B}" srcOrd="1" destOrd="0" presId="urn:microsoft.com/office/officeart/2008/layout/LinedList"/>
    <dgm:cxn modelId="{4DF186D8-1535-4C85-A1CE-72A0C29834D5}" type="presParOf" srcId="{A20B9BBC-05DA-4BDE-B3D2-6ECC26777CD3}" destId="{02A6B738-E44C-4E07-BD84-57BC73BB1E80}" srcOrd="2" destOrd="0" presId="urn:microsoft.com/office/officeart/2008/layout/LinedList"/>
    <dgm:cxn modelId="{27542C59-3FA4-4E7F-9709-1D843DED3813}" type="presParOf" srcId="{A20B9BBC-05DA-4BDE-B3D2-6ECC26777CD3}" destId="{4BA34940-55E3-4476-832F-40D50C26DF9A}" srcOrd="3" destOrd="0" presId="urn:microsoft.com/office/officeart/2008/layout/LinedList"/>
    <dgm:cxn modelId="{2FF6127A-B545-4002-B0FD-36FE12B72B90}" type="presParOf" srcId="{4BA34940-55E3-4476-832F-40D50C26DF9A}" destId="{A2DD116A-D3EC-477A-B607-83DC69AF797F}" srcOrd="0" destOrd="0" presId="urn:microsoft.com/office/officeart/2008/layout/LinedList"/>
    <dgm:cxn modelId="{27AB78D3-9515-4B38-B704-38A580216D5B}" type="presParOf" srcId="{4BA34940-55E3-4476-832F-40D50C26DF9A}" destId="{30ADF4D5-B1C3-4506-A8C6-6A065F80358E}" srcOrd="1" destOrd="0" presId="urn:microsoft.com/office/officeart/2008/layout/LinedList"/>
    <dgm:cxn modelId="{73176A46-8B64-4E39-8545-A45DBC1309B8}" type="presParOf" srcId="{A20B9BBC-05DA-4BDE-B3D2-6ECC26777CD3}" destId="{D57C9DDD-7299-4173-9ED3-2D1C9BE4B342}" srcOrd="4" destOrd="0" presId="urn:microsoft.com/office/officeart/2008/layout/LinedList"/>
    <dgm:cxn modelId="{14F5D8A2-9592-46A6-9BAA-A3764315B6ED}" type="presParOf" srcId="{A20B9BBC-05DA-4BDE-B3D2-6ECC26777CD3}" destId="{3182F0C1-7828-483E-9701-5D6613041C72}" srcOrd="5" destOrd="0" presId="urn:microsoft.com/office/officeart/2008/layout/LinedList"/>
    <dgm:cxn modelId="{D6B5C519-A01B-4CCA-8666-ED2A0AAE88DD}" type="presParOf" srcId="{3182F0C1-7828-483E-9701-5D6613041C72}" destId="{9374CC2E-D06E-4803-8204-D204EA7E5C8F}" srcOrd="0" destOrd="0" presId="urn:microsoft.com/office/officeart/2008/layout/LinedList"/>
    <dgm:cxn modelId="{9409168A-F35A-4130-94F8-7E75262360D1}" type="presParOf" srcId="{3182F0C1-7828-483E-9701-5D6613041C72}" destId="{8922F57A-300F-412F-B200-374DBC57545E}" srcOrd="1" destOrd="0" presId="urn:microsoft.com/office/officeart/2008/layout/LinedList"/>
    <dgm:cxn modelId="{0BF8652E-C083-4580-973F-1CE380F2A947}" type="presParOf" srcId="{A20B9BBC-05DA-4BDE-B3D2-6ECC26777CD3}" destId="{F3DD8E41-B0D1-4791-BA02-AC16B91D2048}" srcOrd="6" destOrd="0" presId="urn:microsoft.com/office/officeart/2008/layout/LinedList"/>
    <dgm:cxn modelId="{8936AEE2-E72E-4646-B5A3-6FC0BDE19E56}" type="presParOf" srcId="{A20B9BBC-05DA-4BDE-B3D2-6ECC26777CD3}" destId="{0F9FB090-8D8E-4F5C-8B09-E0442B17E477}" srcOrd="7" destOrd="0" presId="urn:microsoft.com/office/officeart/2008/layout/LinedList"/>
    <dgm:cxn modelId="{35505740-1593-491F-ABB0-042D27743043}" type="presParOf" srcId="{0F9FB090-8D8E-4F5C-8B09-E0442B17E477}" destId="{71132A9F-124B-468C-9E6D-E82C74AA9B50}" srcOrd="0" destOrd="0" presId="urn:microsoft.com/office/officeart/2008/layout/LinedList"/>
    <dgm:cxn modelId="{BE7D8512-B305-462C-B1F3-9A749C3CAA65}" type="presParOf" srcId="{0F9FB090-8D8E-4F5C-8B09-E0442B17E477}" destId="{79D7750E-91C3-43C9-9282-4B8C4E586744}" srcOrd="1" destOrd="0" presId="urn:microsoft.com/office/officeart/2008/layout/LinedList"/>
    <dgm:cxn modelId="{226873B1-6BD0-4F5E-B0B0-D4DC321525BE}" type="presParOf" srcId="{A20B9BBC-05DA-4BDE-B3D2-6ECC26777CD3}" destId="{C788F51E-AD2D-4C58-AF89-7017A890C5E3}" srcOrd="8" destOrd="0" presId="urn:microsoft.com/office/officeart/2008/layout/LinedList"/>
    <dgm:cxn modelId="{089D6883-3055-4F52-A9FD-FF9A3C0E2F3B}" type="presParOf" srcId="{A20B9BBC-05DA-4BDE-B3D2-6ECC26777CD3}" destId="{6B11B4A6-61E6-4A02-BDCC-9DF1169DAA7B}" srcOrd="9" destOrd="0" presId="urn:microsoft.com/office/officeart/2008/layout/LinedList"/>
    <dgm:cxn modelId="{D025CFE5-15D8-44EE-9FF9-3B12488FB175}" type="presParOf" srcId="{6B11B4A6-61E6-4A02-BDCC-9DF1169DAA7B}" destId="{1D1451DC-F005-4D2C-8F99-0A19B6DD61C9}" srcOrd="0" destOrd="0" presId="urn:microsoft.com/office/officeart/2008/layout/LinedList"/>
    <dgm:cxn modelId="{132F79D4-0625-4799-81AF-8D1E0CC04738}" type="presParOf" srcId="{6B11B4A6-61E6-4A02-BDCC-9DF1169DAA7B}" destId="{55FABF4E-4B6B-423E-924E-EFE691CE6623}" srcOrd="1" destOrd="0" presId="urn:microsoft.com/office/officeart/2008/layout/LinedList"/>
    <dgm:cxn modelId="{D02FDEE9-DDDE-464B-8707-D11B2EA8C908}" type="presParOf" srcId="{A20B9BBC-05DA-4BDE-B3D2-6ECC26777CD3}" destId="{23CE3328-CA33-444A-BE58-72A347D8827F}" srcOrd="10" destOrd="0" presId="urn:microsoft.com/office/officeart/2008/layout/LinedList"/>
    <dgm:cxn modelId="{0E555838-FA03-48F7-8B73-E31220992794}" type="presParOf" srcId="{A20B9BBC-05DA-4BDE-B3D2-6ECC26777CD3}" destId="{6D854647-8261-4101-BE61-169B1DBEFA61}" srcOrd="11" destOrd="0" presId="urn:microsoft.com/office/officeart/2008/layout/LinedList"/>
    <dgm:cxn modelId="{B81A2673-5374-4197-B43B-56FB5BF94379}" type="presParOf" srcId="{6D854647-8261-4101-BE61-169B1DBEFA61}" destId="{2722CE48-1321-4980-95BE-1FC6EFFFE628}" srcOrd="0" destOrd="0" presId="urn:microsoft.com/office/officeart/2008/layout/LinedList"/>
    <dgm:cxn modelId="{D56B655A-BB36-47EA-A86B-0000B7F4C281}" type="presParOf" srcId="{6D854647-8261-4101-BE61-169B1DBEFA61}" destId="{B350728D-C162-4018-9058-F6F4F6F7F006}" srcOrd="1" destOrd="0" presId="urn:microsoft.com/office/officeart/2008/layout/LinedList"/>
    <dgm:cxn modelId="{69DA816B-78F7-4B4C-B781-72B01B8C60D0}" type="presParOf" srcId="{A20B9BBC-05DA-4BDE-B3D2-6ECC26777CD3}" destId="{EC655E02-B7B9-4AC4-B958-8A8DDF512F84}" srcOrd="12" destOrd="0" presId="urn:microsoft.com/office/officeart/2008/layout/LinedList"/>
    <dgm:cxn modelId="{33327FB5-46FE-4BA7-8763-FAB09D75F6EF}" type="presParOf" srcId="{A20B9BBC-05DA-4BDE-B3D2-6ECC26777CD3}" destId="{B377D0F7-299D-4D34-9F86-6F8C597B9715}" srcOrd="13" destOrd="0" presId="urn:microsoft.com/office/officeart/2008/layout/LinedList"/>
    <dgm:cxn modelId="{4D536EC8-E718-4392-A61C-0B360AAE9A3B}" type="presParOf" srcId="{B377D0F7-299D-4D34-9F86-6F8C597B9715}" destId="{CAD7A0A6-A61E-42C8-881A-459B59674F2D}" srcOrd="0" destOrd="0" presId="urn:microsoft.com/office/officeart/2008/layout/LinedList"/>
    <dgm:cxn modelId="{5960893A-DB33-454B-A22D-80BA6838792E}" type="presParOf" srcId="{B377D0F7-299D-4D34-9F86-6F8C597B9715}" destId="{5E2CDFED-0C90-4CAF-BE1C-E0BE009CAE36}" srcOrd="1" destOrd="0" presId="urn:microsoft.com/office/officeart/2008/layout/LinedList"/>
    <dgm:cxn modelId="{69481D06-9AEC-43A7-B186-BDE20D0B91C9}" type="presParOf" srcId="{A20B9BBC-05DA-4BDE-B3D2-6ECC26777CD3}" destId="{DB3F4205-C127-4257-B8D4-88C4217317B6}" srcOrd="14" destOrd="0" presId="urn:microsoft.com/office/officeart/2008/layout/LinedList"/>
    <dgm:cxn modelId="{B69667B2-F4B3-4308-9DA9-BA5C2AE2537F}" type="presParOf" srcId="{A20B9BBC-05DA-4BDE-B3D2-6ECC26777CD3}" destId="{43F996B8-F4D3-430A-8355-0BA270CED282}" srcOrd="15" destOrd="0" presId="urn:microsoft.com/office/officeart/2008/layout/LinedList"/>
    <dgm:cxn modelId="{323922C9-9C8C-466D-8164-A77E65F6B887}" type="presParOf" srcId="{43F996B8-F4D3-430A-8355-0BA270CED282}" destId="{603CA1AE-D934-499D-9909-52D59F12FE6E}" srcOrd="0" destOrd="0" presId="urn:microsoft.com/office/officeart/2008/layout/LinedList"/>
    <dgm:cxn modelId="{044E3A06-D73E-4E35-A6AB-9E12DC12DF58}" type="presParOf" srcId="{43F996B8-F4D3-430A-8355-0BA270CED282}" destId="{4CD4D8EF-55BA-485C-AAF5-2B6DB02BCD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AAE1A5-182C-44EA-BD8A-86CE0455533D}"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95AB29FF-A85E-4681-8DE0-68A565989792}">
      <dgm:prSet/>
      <dgm:spPr/>
      <dgm:t>
        <a:bodyPr/>
        <a:lstStyle/>
        <a:p>
          <a:r>
            <a:rPr lang="en-US"/>
            <a:t>Data Entry</a:t>
          </a:r>
        </a:p>
      </dgm:t>
    </dgm:pt>
    <dgm:pt modelId="{E288BCBA-9A2A-41BF-9F37-7AB74A02B11C}" type="parTrans" cxnId="{0EBF08FD-9806-469A-843E-7CE44519FCF0}">
      <dgm:prSet/>
      <dgm:spPr/>
      <dgm:t>
        <a:bodyPr/>
        <a:lstStyle/>
        <a:p>
          <a:endParaRPr lang="en-US"/>
        </a:p>
      </dgm:t>
    </dgm:pt>
    <dgm:pt modelId="{EDBCD195-57BE-43EF-AFCF-B052F0AF6538}" type="sibTrans" cxnId="{0EBF08FD-9806-469A-843E-7CE44519FCF0}">
      <dgm:prSet/>
      <dgm:spPr/>
      <dgm:t>
        <a:bodyPr/>
        <a:lstStyle/>
        <a:p>
          <a:endParaRPr lang="en-US"/>
        </a:p>
      </dgm:t>
    </dgm:pt>
    <dgm:pt modelId="{4A3A682A-9E2E-42A6-BAB6-9311663FCBFA}">
      <dgm:prSet/>
      <dgm:spPr/>
      <dgm:t>
        <a:bodyPr/>
        <a:lstStyle/>
        <a:p>
          <a:r>
            <a:rPr lang="en-US"/>
            <a:t>Alerts</a:t>
          </a:r>
        </a:p>
      </dgm:t>
    </dgm:pt>
    <dgm:pt modelId="{05FA0E50-258D-476E-99E3-B184EC10783B}" type="parTrans" cxnId="{C50344D0-AD3A-4D42-8624-B152C3E31C34}">
      <dgm:prSet/>
      <dgm:spPr/>
      <dgm:t>
        <a:bodyPr/>
        <a:lstStyle/>
        <a:p>
          <a:endParaRPr lang="en-US"/>
        </a:p>
      </dgm:t>
    </dgm:pt>
    <dgm:pt modelId="{FD02FF8A-8B7C-49A4-807C-4F611FFA5339}" type="sibTrans" cxnId="{C50344D0-AD3A-4D42-8624-B152C3E31C34}">
      <dgm:prSet/>
      <dgm:spPr/>
      <dgm:t>
        <a:bodyPr/>
        <a:lstStyle/>
        <a:p>
          <a:endParaRPr lang="en-US"/>
        </a:p>
      </dgm:t>
    </dgm:pt>
    <dgm:pt modelId="{21148224-406B-4299-8DE3-54E9953C6E6A}">
      <dgm:prSet/>
      <dgm:spPr/>
      <dgm:t>
        <a:bodyPr/>
        <a:lstStyle/>
        <a:p>
          <a:r>
            <a:rPr lang="en-US"/>
            <a:t>Closing the Loop Process</a:t>
          </a:r>
        </a:p>
      </dgm:t>
    </dgm:pt>
    <dgm:pt modelId="{4ADBA38F-09FA-4856-8F68-93EAA918BE47}" type="parTrans" cxnId="{657C98FB-BA12-4151-88F4-7D2B94E60365}">
      <dgm:prSet/>
      <dgm:spPr/>
      <dgm:t>
        <a:bodyPr/>
        <a:lstStyle/>
        <a:p>
          <a:endParaRPr lang="en-US"/>
        </a:p>
      </dgm:t>
    </dgm:pt>
    <dgm:pt modelId="{16209B0F-96FA-4609-ABA4-6094D292D0BF}" type="sibTrans" cxnId="{657C98FB-BA12-4151-88F4-7D2B94E60365}">
      <dgm:prSet/>
      <dgm:spPr/>
      <dgm:t>
        <a:bodyPr/>
        <a:lstStyle/>
        <a:p>
          <a:endParaRPr lang="en-US"/>
        </a:p>
      </dgm:t>
    </dgm:pt>
    <dgm:pt modelId="{7EF36A07-39E0-450E-9E70-36B4D268C00A}">
      <dgm:prSet/>
      <dgm:spPr/>
      <dgm:t>
        <a:bodyPr/>
        <a:lstStyle/>
        <a:p>
          <a:r>
            <a:rPr lang="en-US"/>
            <a:t>Reports Available </a:t>
          </a:r>
        </a:p>
      </dgm:t>
    </dgm:pt>
    <dgm:pt modelId="{9C8E2A2A-1D51-4A5E-BCCC-62A17904F6C8}" type="parTrans" cxnId="{AFD38418-7676-491B-99FC-46F0516E7633}">
      <dgm:prSet/>
      <dgm:spPr/>
      <dgm:t>
        <a:bodyPr/>
        <a:lstStyle/>
        <a:p>
          <a:endParaRPr lang="en-US"/>
        </a:p>
      </dgm:t>
    </dgm:pt>
    <dgm:pt modelId="{54B8376C-A594-4D59-8EA8-76732006037B}" type="sibTrans" cxnId="{AFD38418-7676-491B-99FC-46F0516E7633}">
      <dgm:prSet/>
      <dgm:spPr/>
      <dgm:t>
        <a:bodyPr/>
        <a:lstStyle/>
        <a:p>
          <a:endParaRPr lang="en-US"/>
        </a:p>
      </dgm:t>
    </dgm:pt>
    <dgm:pt modelId="{E88C9816-79DC-4196-A728-6EEB01E03999}" type="pres">
      <dgm:prSet presAssocID="{1DAAE1A5-182C-44EA-BD8A-86CE0455533D}" presName="vert0" presStyleCnt="0">
        <dgm:presLayoutVars>
          <dgm:dir/>
          <dgm:animOne val="branch"/>
          <dgm:animLvl val="lvl"/>
        </dgm:presLayoutVars>
      </dgm:prSet>
      <dgm:spPr/>
    </dgm:pt>
    <dgm:pt modelId="{DEF9D4FB-2E71-44A0-A134-C16AC4136328}" type="pres">
      <dgm:prSet presAssocID="{95AB29FF-A85E-4681-8DE0-68A565989792}" presName="thickLine" presStyleLbl="alignNode1" presStyleIdx="0" presStyleCnt="4"/>
      <dgm:spPr/>
    </dgm:pt>
    <dgm:pt modelId="{6673F370-B462-4A57-9C68-824F45C3B8E7}" type="pres">
      <dgm:prSet presAssocID="{95AB29FF-A85E-4681-8DE0-68A565989792}" presName="horz1" presStyleCnt="0"/>
      <dgm:spPr/>
    </dgm:pt>
    <dgm:pt modelId="{75BBA8EC-537A-4EA2-BA59-AB01D1D8C32B}" type="pres">
      <dgm:prSet presAssocID="{95AB29FF-A85E-4681-8DE0-68A565989792}" presName="tx1" presStyleLbl="revTx" presStyleIdx="0" presStyleCnt="4"/>
      <dgm:spPr/>
    </dgm:pt>
    <dgm:pt modelId="{E15C8594-79CB-45DD-9032-BDBBD8C5923F}" type="pres">
      <dgm:prSet presAssocID="{95AB29FF-A85E-4681-8DE0-68A565989792}" presName="vert1" presStyleCnt="0"/>
      <dgm:spPr/>
    </dgm:pt>
    <dgm:pt modelId="{F82AC47D-D91B-4DFE-8A80-21DD4895B54C}" type="pres">
      <dgm:prSet presAssocID="{4A3A682A-9E2E-42A6-BAB6-9311663FCBFA}" presName="thickLine" presStyleLbl="alignNode1" presStyleIdx="1" presStyleCnt="4"/>
      <dgm:spPr/>
    </dgm:pt>
    <dgm:pt modelId="{E81811DA-E1A5-45DC-96E2-F6588574AC3F}" type="pres">
      <dgm:prSet presAssocID="{4A3A682A-9E2E-42A6-BAB6-9311663FCBFA}" presName="horz1" presStyleCnt="0"/>
      <dgm:spPr/>
    </dgm:pt>
    <dgm:pt modelId="{6811C67B-A0DE-42DE-9129-AE4D28B1DB82}" type="pres">
      <dgm:prSet presAssocID="{4A3A682A-9E2E-42A6-BAB6-9311663FCBFA}" presName="tx1" presStyleLbl="revTx" presStyleIdx="1" presStyleCnt="4"/>
      <dgm:spPr/>
    </dgm:pt>
    <dgm:pt modelId="{C8DBC270-E44B-480B-B5F9-1B1A5859C671}" type="pres">
      <dgm:prSet presAssocID="{4A3A682A-9E2E-42A6-BAB6-9311663FCBFA}" presName="vert1" presStyleCnt="0"/>
      <dgm:spPr/>
    </dgm:pt>
    <dgm:pt modelId="{948A590A-6B93-45CB-9175-CC261DD9334A}" type="pres">
      <dgm:prSet presAssocID="{21148224-406B-4299-8DE3-54E9953C6E6A}" presName="thickLine" presStyleLbl="alignNode1" presStyleIdx="2" presStyleCnt="4"/>
      <dgm:spPr/>
    </dgm:pt>
    <dgm:pt modelId="{5EF892CE-68B4-42C1-91DB-3236232EE215}" type="pres">
      <dgm:prSet presAssocID="{21148224-406B-4299-8DE3-54E9953C6E6A}" presName="horz1" presStyleCnt="0"/>
      <dgm:spPr/>
    </dgm:pt>
    <dgm:pt modelId="{BFDA1E6B-C495-48BA-8B07-C8B0C899418F}" type="pres">
      <dgm:prSet presAssocID="{21148224-406B-4299-8DE3-54E9953C6E6A}" presName="tx1" presStyleLbl="revTx" presStyleIdx="2" presStyleCnt="4"/>
      <dgm:spPr/>
    </dgm:pt>
    <dgm:pt modelId="{47BD0F66-D5EC-4B24-BCBB-92512BFEB0D2}" type="pres">
      <dgm:prSet presAssocID="{21148224-406B-4299-8DE3-54E9953C6E6A}" presName="vert1" presStyleCnt="0"/>
      <dgm:spPr/>
    </dgm:pt>
    <dgm:pt modelId="{DFE5DE1F-B3AE-4124-95D3-A3E5787441F8}" type="pres">
      <dgm:prSet presAssocID="{7EF36A07-39E0-450E-9E70-36B4D268C00A}" presName="thickLine" presStyleLbl="alignNode1" presStyleIdx="3" presStyleCnt="4"/>
      <dgm:spPr/>
    </dgm:pt>
    <dgm:pt modelId="{1BD066AE-0B8E-4F96-975A-FB738AA3FAB0}" type="pres">
      <dgm:prSet presAssocID="{7EF36A07-39E0-450E-9E70-36B4D268C00A}" presName="horz1" presStyleCnt="0"/>
      <dgm:spPr/>
    </dgm:pt>
    <dgm:pt modelId="{6610A8DE-5AE2-4D82-9138-6DA207AA7498}" type="pres">
      <dgm:prSet presAssocID="{7EF36A07-39E0-450E-9E70-36B4D268C00A}" presName="tx1" presStyleLbl="revTx" presStyleIdx="3" presStyleCnt="4"/>
      <dgm:spPr/>
    </dgm:pt>
    <dgm:pt modelId="{F9E54730-0813-4B1B-A191-6D9B08E3FF83}" type="pres">
      <dgm:prSet presAssocID="{7EF36A07-39E0-450E-9E70-36B4D268C00A}" presName="vert1" presStyleCnt="0"/>
      <dgm:spPr/>
    </dgm:pt>
  </dgm:ptLst>
  <dgm:cxnLst>
    <dgm:cxn modelId="{AFD38418-7676-491B-99FC-46F0516E7633}" srcId="{1DAAE1A5-182C-44EA-BD8A-86CE0455533D}" destId="{7EF36A07-39E0-450E-9E70-36B4D268C00A}" srcOrd="3" destOrd="0" parTransId="{9C8E2A2A-1D51-4A5E-BCCC-62A17904F6C8}" sibTransId="{54B8376C-A594-4D59-8EA8-76732006037B}"/>
    <dgm:cxn modelId="{E9E18244-E04C-4809-B041-A9CD5D2553FF}" type="presOf" srcId="{95AB29FF-A85E-4681-8DE0-68A565989792}" destId="{75BBA8EC-537A-4EA2-BA59-AB01D1D8C32B}" srcOrd="0" destOrd="0" presId="urn:microsoft.com/office/officeart/2008/layout/LinedList"/>
    <dgm:cxn modelId="{7C571F68-6BA4-4838-A603-8C4935EC7016}" type="presOf" srcId="{21148224-406B-4299-8DE3-54E9953C6E6A}" destId="{BFDA1E6B-C495-48BA-8B07-C8B0C899418F}" srcOrd="0" destOrd="0" presId="urn:microsoft.com/office/officeart/2008/layout/LinedList"/>
    <dgm:cxn modelId="{F2896656-07A6-48B0-9F34-E9574598D637}" type="presOf" srcId="{7EF36A07-39E0-450E-9E70-36B4D268C00A}" destId="{6610A8DE-5AE2-4D82-9138-6DA207AA7498}" srcOrd="0" destOrd="0" presId="urn:microsoft.com/office/officeart/2008/layout/LinedList"/>
    <dgm:cxn modelId="{EA4E9A79-94D0-4BBB-A9EE-1A90360951F9}" type="presOf" srcId="{1DAAE1A5-182C-44EA-BD8A-86CE0455533D}" destId="{E88C9816-79DC-4196-A728-6EEB01E03999}" srcOrd="0" destOrd="0" presId="urn:microsoft.com/office/officeart/2008/layout/LinedList"/>
    <dgm:cxn modelId="{C50344D0-AD3A-4D42-8624-B152C3E31C34}" srcId="{1DAAE1A5-182C-44EA-BD8A-86CE0455533D}" destId="{4A3A682A-9E2E-42A6-BAB6-9311663FCBFA}" srcOrd="1" destOrd="0" parTransId="{05FA0E50-258D-476E-99E3-B184EC10783B}" sibTransId="{FD02FF8A-8B7C-49A4-807C-4F611FFA5339}"/>
    <dgm:cxn modelId="{4F6ABDE3-2640-4037-B29B-FEBF196143B6}" type="presOf" srcId="{4A3A682A-9E2E-42A6-BAB6-9311663FCBFA}" destId="{6811C67B-A0DE-42DE-9129-AE4D28B1DB82}" srcOrd="0" destOrd="0" presId="urn:microsoft.com/office/officeart/2008/layout/LinedList"/>
    <dgm:cxn modelId="{657C98FB-BA12-4151-88F4-7D2B94E60365}" srcId="{1DAAE1A5-182C-44EA-BD8A-86CE0455533D}" destId="{21148224-406B-4299-8DE3-54E9953C6E6A}" srcOrd="2" destOrd="0" parTransId="{4ADBA38F-09FA-4856-8F68-93EAA918BE47}" sibTransId="{16209B0F-96FA-4609-ABA4-6094D292D0BF}"/>
    <dgm:cxn modelId="{0EBF08FD-9806-469A-843E-7CE44519FCF0}" srcId="{1DAAE1A5-182C-44EA-BD8A-86CE0455533D}" destId="{95AB29FF-A85E-4681-8DE0-68A565989792}" srcOrd="0" destOrd="0" parTransId="{E288BCBA-9A2A-41BF-9F37-7AB74A02B11C}" sibTransId="{EDBCD195-57BE-43EF-AFCF-B052F0AF6538}"/>
    <dgm:cxn modelId="{DAAEB656-DAD3-447A-88DC-3E253A06483E}" type="presParOf" srcId="{E88C9816-79DC-4196-A728-6EEB01E03999}" destId="{DEF9D4FB-2E71-44A0-A134-C16AC4136328}" srcOrd="0" destOrd="0" presId="urn:microsoft.com/office/officeart/2008/layout/LinedList"/>
    <dgm:cxn modelId="{AAA5017C-E0F9-4642-AC35-92B5ACD18FD3}" type="presParOf" srcId="{E88C9816-79DC-4196-A728-6EEB01E03999}" destId="{6673F370-B462-4A57-9C68-824F45C3B8E7}" srcOrd="1" destOrd="0" presId="urn:microsoft.com/office/officeart/2008/layout/LinedList"/>
    <dgm:cxn modelId="{771AB1D4-36FF-4A6F-A4F4-758506E963FB}" type="presParOf" srcId="{6673F370-B462-4A57-9C68-824F45C3B8E7}" destId="{75BBA8EC-537A-4EA2-BA59-AB01D1D8C32B}" srcOrd="0" destOrd="0" presId="urn:microsoft.com/office/officeart/2008/layout/LinedList"/>
    <dgm:cxn modelId="{9E2B1BB3-53EC-4A79-860A-DC6198321477}" type="presParOf" srcId="{6673F370-B462-4A57-9C68-824F45C3B8E7}" destId="{E15C8594-79CB-45DD-9032-BDBBD8C5923F}" srcOrd="1" destOrd="0" presId="urn:microsoft.com/office/officeart/2008/layout/LinedList"/>
    <dgm:cxn modelId="{A5012DD1-2D01-41BF-85FE-1301E18B869B}" type="presParOf" srcId="{E88C9816-79DC-4196-A728-6EEB01E03999}" destId="{F82AC47D-D91B-4DFE-8A80-21DD4895B54C}" srcOrd="2" destOrd="0" presId="urn:microsoft.com/office/officeart/2008/layout/LinedList"/>
    <dgm:cxn modelId="{62D80F75-AAB1-4192-BDB2-08871D351EC1}" type="presParOf" srcId="{E88C9816-79DC-4196-A728-6EEB01E03999}" destId="{E81811DA-E1A5-45DC-96E2-F6588574AC3F}" srcOrd="3" destOrd="0" presId="urn:microsoft.com/office/officeart/2008/layout/LinedList"/>
    <dgm:cxn modelId="{DBED56D7-9DB6-463C-B1C2-E1865452AE83}" type="presParOf" srcId="{E81811DA-E1A5-45DC-96E2-F6588574AC3F}" destId="{6811C67B-A0DE-42DE-9129-AE4D28B1DB82}" srcOrd="0" destOrd="0" presId="urn:microsoft.com/office/officeart/2008/layout/LinedList"/>
    <dgm:cxn modelId="{A969FFD9-0D58-4EE8-A0EE-1C54122AC4A3}" type="presParOf" srcId="{E81811DA-E1A5-45DC-96E2-F6588574AC3F}" destId="{C8DBC270-E44B-480B-B5F9-1B1A5859C671}" srcOrd="1" destOrd="0" presId="urn:microsoft.com/office/officeart/2008/layout/LinedList"/>
    <dgm:cxn modelId="{50DF8A5B-F628-4F1F-880C-EF12598F6AA7}" type="presParOf" srcId="{E88C9816-79DC-4196-A728-6EEB01E03999}" destId="{948A590A-6B93-45CB-9175-CC261DD9334A}" srcOrd="4" destOrd="0" presId="urn:microsoft.com/office/officeart/2008/layout/LinedList"/>
    <dgm:cxn modelId="{7F034E36-1A8F-4124-B596-0040625AFD8E}" type="presParOf" srcId="{E88C9816-79DC-4196-A728-6EEB01E03999}" destId="{5EF892CE-68B4-42C1-91DB-3236232EE215}" srcOrd="5" destOrd="0" presId="urn:microsoft.com/office/officeart/2008/layout/LinedList"/>
    <dgm:cxn modelId="{6937112F-164D-45C0-B228-FA25884D72E2}" type="presParOf" srcId="{5EF892CE-68B4-42C1-91DB-3236232EE215}" destId="{BFDA1E6B-C495-48BA-8B07-C8B0C899418F}" srcOrd="0" destOrd="0" presId="urn:microsoft.com/office/officeart/2008/layout/LinedList"/>
    <dgm:cxn modelId="{7A5703A5-0800-4556-903F-4EC0450B412E}" type="presParOf" srcId="{5EF892CE-68B4-42C1-91DB-3236232EE215}" destId="{47BD0F66-D5EC-4B24-BCBB-92512BFEB0D2}" srcOrd="1" destOrd="0" presId="urn:microsoft.com/office/officeart/2008/layout/LinedList"/>
    <dgm:cxn modelId="{291CDAF2-84FB-4340-8452-22BD2A012D95}" type="presParOf" srcId="{E88C9816-79DC-4196-A728-6EEB01E03999}" destId="{DFE5DE1F-B3AE-4124-95D3-A3E5787441F8}" srcOrd="6" destOrd="0" presId="urn:microsoft.com/office/officeart/2008/layout/LinedList"/>
    <dgm:cxn modelId="{5C05145A-ABC1-4609-9619-E39531BA34D9}" type="presParOf" srcId="{E88C9816-79DC-4196-A728-6EEB01E03999}" destId="{1BD066AE-0B8E-4F96-975A-FB738AA3FAB0}" srcOrd="7" destOrd="0" presId="urn:microsoft.com/office/officeart/2008/layout/LinedList"/>
    <dgm:cxn modelId="{2B47BBB5-EA49-4440-B476-3A2FF6C59FCB}" type="presParOf" srcId="{1BD066AE-0B8E-4F96-975A-FB738AA3FAB0}" destId="{6610A8DE-5AE2-4D82-9138-6DA207AA7498}" srcOrd="0" destOrd="0" presId="urn:microsoft.com/office/officeart/2008/layout/LinedList"/>
    <dgm:cxn modelId="{7C843DE3-1C32-40A6-99E0-C68C5A8A8C04}" type="presParOf" srcId="{1BD066AE-0B8E-4F96-975A-FB738AA3FAB0}" destId="{F9E54730-0813-4B1B-A191-6D9B08E3FF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5DA8C2-8B9B-49E9-9901-E7E74B864AE3}"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497BE83B-C936-418B-83D2-D1785E0B67ED}">
      <dgm:prSet/>
      <dgm:spPr/>
      <dgm:t>
        <a:bodyPr/>
        <a:lstStyle/>
        <a:p>
          <a:r>
            <a:rPr lang="en-US"/>
            <a:t>Data Entry</a:t>
          </a:r>
        </a:p>
      </dgm:t>
    </dgm:pt>
    <dgm:pt modelId="{3914678B-6CE3-4817-821C-10DB8AE23796}" type="parTrans" cxnId="{A75382AC-DDFC-43E3-B055-E03326942BA5}">
      <dgm:prSet/>
      <dgm:spPr/>
      <dgm:t>
        <a:bodyPr/>
        <a:lstStyle/>
        <a:p>
          <a:endParaRPr lang="en-US"/>
        </a:p>
      </dgm:t>
    </dgm:pt>
    <dgm:pt modelId="{DB84009C-97A3-4875-A888-20933B982570}" type="sibTrans" cxnId="{A75382AC-DDFC-43E3-B055-E03326942BA5}">
      <dgm:prSet/>
      <dgm:spPr/>
      <dgm:t>
        <a:bodyPr/>
        <a:lstStyle/>
        <a:p>
          <a:endParaRPr lang="en-US"/>
        </a:p>
      </dgm:t>
    </dgm:pt>
    <dgm:pt modelId="{AAB37D81-7F93-47BE-B536-DFC17B133EFB}">
      <dgm:prSet/>
      <dgm:spPr/>
      <dgm:t>
        <a:bodyPr/>
        <a:lstStyle/>
        <a:p>
          <a:r>
            <a:rPr lang="en-US"/>
            <a:t>How to add surveys</a:t>
          </a:r>
        </a:p>
      </dgm:t>
    </dgm:pt>
    <dgm:pt modelId="{A08D1337-F0FA-4E03-8E1F-49B2A947168C}" type="parTrans" cxnId="{34CE2007-038B-404C-89AF-45835649EF56}">
      <dgm:prSet/>
      <dgm:spPr/>
      <dgm:t>
        <a:bodyPr/>
        <a:lstStyle/>
        <a:p>
          <a:endParaRPr lang="en-US"/>
        </a:p>
      </dgm:t>
    </dgm:pt>
    <dgm:pt modelId="{6F5B9B14-5965-4B9C-A0C6-7FA9A00BED74}" type="sibTrans" cxnId="{34CE2007-038B-404C-89AF-45835649EF56}">
      <dgm:prSet/>
      <dgm:spPr/>
      <dgm:t>
        <a:bodyPr/>
        <a:lstStyle/>
        <a:p>
          <a:endParaRPr lang="en-US"/>
        </a:p>
      </dgm:t>
    </dgm:pt>
    <dgm:pt modelId="{A160C3F1-4FA7-4268-A622-DFF3860A8285}">
      <dgm:prSet/>
      <dgm:spPr/>
      <dgm:t>
        <a:bodyPr/>
        <a:lstStyle/>
        <a:p>
          <a:r>
            <a:rPr lang="en-US"/>
            <a:t>Assigning Surveys</a:t>
          </a:r>
        </a:p>
      </dgm:t>
    </dgm:pt>
    <dgm:pt modelId="{0A79E746-ED55-4581-BB78-72A153551C89}" type="parTrans" cxnId="{B1FD2291-1648-47DF-A345-BA05840B3663}">
      <dgm:prSet/>
      <dgm:spPr/>
      <dgm:t>
        <a:bodyPr/>
        <a:lstStyle/>
        <a:p>
          <a:endParaRPr lang="en-US"/>
        </a:p>
      </dgm:t>
    </dgm:pt>
    <dgm:pt modelId="{1C62A749-B572-41F8-A7E7-BB59BDF2E208}" type="sibTrans" cxnId="{B1FD2291-1648-47DF-A345-BA05840B3663}">
      <dgm:prSet/>
      <dgm:spPr/>
      <dgm:t>
        <a:bodyPr/>
        <a:lstStyle/>
        <a:p>
          <a:endParaRPr lang="en-US"/>
        </a:p>
      </dgm:t>
    </dgm:pt>
    <dgm:pt modelId="{C19D708D-492A-466F-BE8E-5F99B4FF1885}">
      <dgm:prSet/>
      <dgm:spPr/>
      <dgm:t>
        <a:bodyPr/>
        <a:lstStyle/>
        <a:p>
          <a:r>
            <a:rPr lang="en-US"/>
            <a:t>Reporting</a:t>
          </a:r>
        </a:p>
      </dgm:t>
    </dgm:pt>
    <dgm:pt modelId="{1BC7FEA0-128B-4C75-947A-6B38BFA15647}" type="parTrans" cxnId="{0DDCBC21-9B3F-41A3-9FEC-6AFA02025D9F}">
      <dgm:prSet/>
      <dgm:spPr/>
      <dgm:t>
        <a:bodyPr/>
        <a:lstStyle/>
        <a:p>
          <a:endParaRPr lang="en-US"/>
        </a:p>
      </dgm:t>
    </dgm:pt>
    <dgm:pt modelId="{557A7E73-E3A6-43DF-9290-484D24BDC082}" type="sibTrans" cxnId="{0DDCBC21-9B3F-41A3-9FEC-6AFA02025D9F}">
      <dgm:prSet/>
      <dgm:spPr/>
      <dgm:t>
        <a:bodyPr/>
        <a:lstStyle/>
        <a:p>
          <a:endParaRPr lang="en-US"/>
        </a:p>
      </dgm:t>
    </dgm:pt>
    <dgm:pt modelId="{A1782507-C764-40F5-919D-35C563067DB7}" type="pres">
      <dgm:prSet presAssocID="{FD5DA8C2-8B9B-49E9-9901-E7E74B864AE3}" presName="linear" presStyleCnt="0">
        <dgm:presLayoutVars>
          <dgm:dir/>
          <dgm:animLvl val="lvl"/>
          <dgm:resizeHandles val="exact"/>
        </dgm:presLayoutVars>
      </dgm:prSet>
      <dgm:spPr/>
    </dgm:pt>
    <dgm:pt modelId="{1B43D0DD-5244-4C36-8CC3-87DA2F9CBD00}" type="pres">
      <dgm:prSet presAssocID="{497BE83B-C936-418B-83D2-D1785E0B67ED}" presName="parentLin" presStyleCnt="0"/>
      <dgm:spPr/>
    </dgm:pt>
    <dgm:pt modelId="{F7623804-7B2A-44B5-BD4E-417F843A5684}" type="pres">
      <dgm:prSet presAssocID="{497BE83B-C936-418B-83D2-D1785E0B67ED}" presName="parentLeftMargin" presStyleLbl="node1" presStyleIdx="0" presStyleCnt="4"/>
      <dgm:spPr/>
    </dgm:pt>
    <dgm:pt modelId="{C14140B2-2D9B-47D4-A033-FC14010D0096}" type="pres">
      <dgm:prSet presAssocID="{497BE83B-C936-418B-83D2-D1785E0B67ED}" presName="parentText" presStyleLbl="node1" presStyleIdx="0" presStyleCnt="4">
        <dgm:presLayoutVars>
          <dgm:chMax val="0"/>
          <dgm:bulletEnabled val="1"/>
        </dgm:presLayoutVars>
      </dgm:prSet>
      <dgm:spPr/>
    </dgm:pt>
    <dgm:pt modelId="{6E554929-C3B9-47E6-A9D2-A050872B29DE}" type="pres">
      <dgm:prSet presAssocID="{497BE83B-C936-418B-83D2-D1785E0B67ED}" presName="negativeSpace" presStyleCnt="0"/>
      <dgm:spPr/>
    </dgm:pt>
    <dgm:pt modelId="{C9EA3ABA-89A4-44CE-8478-81DB3ED69D78}" type="pres">
      <dgm:prSet presAssocID="{497BE83B-C936-418B-83D2-D1785E0B67ED}" presName="childText" presStyleLbl="conFgAcc1" presStyleIdx="0" presStyleCnt="4">
        <dgm:presLayoutVars>
          <dgm:bulletEnabled val="1"/>
        </dgm:presLayoutVars>
      </dgm:prSet>
      <dgm:spPr/>
    </dgm:pt>
    <dgm:pt modelId="{08668AE1-D958-47AA-A534-B2C5FEF5892D}" type="pres">
      <dgm:prSet presAssocID="{DB84009C-97A3-4875-A888-20933B982570}" presName="spaceBetweenRectangles" presStyleCnt="0"/>
      <dgm:spPr/>
    </dgm:pt>
    <dgm:pt modelId="{8D007175-EE16-4DD4-A53B-E203AC318F1D}" type="pres">
      <dgm:prSet presAssocID="{AAB37D81-7F93-47BE-B536-DFC17B133EFB}" presName="parentLin" presStyleCnt="0"/>
      <dgm:spPr/>
    </dgm:pt>
    <dgm:pt modelId="{7A8F6829-FE67-4722-8770-38AF9B4B1336}" type="pres">
      <dgm:prSet presAssocID="{AAB37D81-7F93-47BE-B536-DFC17B133EFB}" presName="parentLeftMargin" presStyleLbl="node1" presStyleIdx="0" presStyleCnt="4"/>
      <dgm:spPr/>
    </dgm:pt>
    <dgm:pt modelId="{D1011E02-1F79-4213-807D-3F1A878C9FFF}" type="pres">
      <dgm:prSet presAssocID="{AAB37D81-7F93-47BE-B536-DFC17B133EFB}" presName="parentText" presStyleLbl="node1" presStyleIdx="1" presStyleCnt="4">
        <dgm:presLayoutVars>
          <dgm:chMax val="0"/>
          <dgm:bulletEnabled val="1"/>
        </dgm:presLayoutVars>
      </dgm:prSet>
      <dgm:spPr/>
    </dgm:pt>
    <dgm:pt modelId="{E13ED6B0-1D53-4C90-A6B6-A89FFB153653}" type="pres">
      <dgm:prSet presAssocID="{AAB37D81-7F93-47BE-B536-DFC17B133EFB}" presName="negativeSpace" presStyleCnt="0"/>
      <dgm:spPr/>
    </dgm:pt>
    <dgm:pt modelId="{5A986A0E-4C60-4C59-A7EF-7AB3DFEA92B4}" type="pres">
      <dgm:prSet presAssocID="{AAB37D81-7F93-47BE-B536-DFC17B133EFB}" presName="childText" presStyleLbl="conFgAcc1" presStyleIdx="1" presStyleCnt="4">
        <dgm:presLayoutVars>
          <dgm:bulletEnabled val="1"/>
        </dgm:presLayoutVars>
      </dgm:prSet>
      <dgm:spPr/>
    </dgm:pt>
    <dgm:pt modelId="{088B9419-33E8-4677-8E25-BEE57046C3B1}" type="pres">
      <dgm:prSet presAssocID="{6F5B9B14-5965-4B9C-A0C6-7FA9A00BED74}" presName="spaceBetweenRectangles" presStyleCnt="0"/>
      <dgm:spPr/>
    </dgm:pt>
    <dgm:pt modelId="{21D7BD6A-FBC9-47F2-B9CA-6155FBA90D6F}" type="pres">
      <dgm:prSet presAssocID="{A160C3F1-4FA7-4268-A622-DFF3860A8285}" presName="parentLin" presStyleCnt="0"/>
      <dgm:spPr/>
    </dgm:pt>
    <dgm:pt modelId="{2DB4790B-4C5E-4CC3-8F70-764B56D68AA8}" type="pres">
      <dgm:prSet presAssocID="{A160C3F1-4FA7-4268-A622-DFF3860A8285}" presName="parentLeftMargin" presStyleLbl="node1" presStyleIdx="1" presStyleCnt="4"/>
      <dgm:spPr/>
    </dgm:pt>
    <dgm:pt modelId="{B5D549B7-53C0-43E7-80BE-FAE3FBF28133}" type="pres">
      <dgm:prSet presAssocID="{A160C3F1-4FA7-4268-A622-DFF3860A8285}" presName="parentText" presStyleLbl="node1" presStyleIdx="2" presStyleCnt="4">
        <dgm:presLayoutVars>
          <dgm:chMax val="0"/>
          <dgm:bulletEnabled val="1"/>
        </dgm:presLayoutVars>
      </dgm:prSet>
      <dgm:spPr/>
    </dgm:pt>
    <dgm:pt modelId="{0C5B0496-68D5-45DC-80DE-514F53F53E2F}" type="pres">
      <dgm:prSet presAssocID="{A160C3F1-4FA7-4268-A622-DFF3860A8285}" presName="negativeSpace" presStyleCnt="0"/>
      <dgm:spPr/>
    </dgm:pt>
    <dgm:pt modelId="{128CF0D2-8395-460A-BD87-1C4B1B642B2F}" type="pres">
      <dgm:prSet presAssocID="{A160C3F1-4FA7-4268-A622-DFF3860A8285}" presName="childText" presStyleLbl="conFgAcc1" presStyleIdx="2" presStyleCnt="4">
        <dgm:presLayoutVars>
          <dgm:bulletEnabled val="1"/>
        </dgm:presLayoutVars>
      </dgm:prSet>
      <dgm:spPr/>
    </dgm:pt>
    <dgm:pt modelId="{3A66C848-F5DC-40BF-9084-50E8FA42651D}" type="pres">
      <dgm:prSet presAssocID="{1C62A749-B572-41F8-A7E7-BB59BDF2E208}" presName="spaceBetweenRectangles" presStyleCnt="0"/>
      <dgm:spPr/>
    </dgm:pt>
    <dgm:pt modelId="{1831AC14-9AA5-4A45-BA64-EC6429C5DCC5}" type="pres">
      <dgm:prSet presAssocID="{C19D708D-492A-466F-BE8E-5F99B4FF1885}" presName="parentLin" presStyleCnt="0"/>
      <dgm:spPr/>
    </dgm:pt>
    <dgm:pt modelId="{5B3946AF-E146-4CFC-AA53-927533C94179}" type="pres">
      <dgm:prSet presAssocID="{C19D708D-492A-466F-BE8E-5F99B4FF1885}" presName="parentLeftMargin" presStyleLbl="node1" presStyleIdx="2" presStyleCnt="4"/>
      <dgm:spPr/>
    </dgm:pt>
    <dgm:pt modelId="{7CD4DEA8-298F-48B9-AFB1-337D68FE13A0}" type="pres">
      <dgm:prSet presAssocID="{C19D708D-492A-466F-BE8E-5F99B4FF1885}" presName="parentText" presStyleLbl="node1" presStyleIdx="3" presStyleCnt="4">
        <dgm:presLayoutVars>
          <dgm:chMax val="0"/>
          <dgm:bulletEnabled val="1"/>
        </dgm:presLayoutVars>
      </dgm:prSet>
      <dgm:spPr/>
    </dgm:pt>
    <dgm:pt modelId="{802999A8-4FA5-4477-B421-1437B8D9FDAF}" type="pres">
      <dgm:prSet presAssocID="{C19D708D-492A-466F-BE8E-5F99B4FF1885}" presName="negativeSpace" presStyleCnt="0"/>
      <dgm:spPr/>
    </dgm:pt>
    <dgm:pt modelId="{E43AFA39-D3C4-4E36-8D13-D096E9AAEA29}" type="pres">
      <dgm:prSet presAssocID="{C19D708D-492A-466F-BE8E-5F99B4FF1885}" presName="childText" presStyleLbl="conFgAcc1" presStyleIdx="3" presStyleCnt="4">
        <dgm:presLayoutVars>
          <dgm:bulletEnabled val="1"/>
        </dgm:presLayoutVars>
      </dgm:prSet>
      <dgm:spPr/>
    </dgm:pt>
  </dgm:ptLst>
  <dgm:cxnLst>
    <dgm:cxn modelId="{34CE2007-038B-404C-89AF-45835649EF56}" srcId="{FD5DA8C2-8B9B-49E9-9901-E7E74B864AE3}" destId="{AAB37D81-7F93-47BE-B536-DFC17B133EFB}" srcOrd="1" destOrd="0" parTransId="{A08D1337-F0FA-4E03-8E1F-49B2A947168C}" sibTransId="{6F5B9B14-5965-4B9C-A0C6-7FA9A00BED74}"/>
    <dgm:cxn modelId="{0DDCBC21-9B3F-41A3-9FEC-6AFA02025D9F}" srcId="{FD5DA8C2-8B9B-49E9-9901-E7E74B864AE3}" destId="{C19D708D-492A-466F-BE8E-5F99B4FF1885}" srcOrd="3" destOrd="0" parTransId="{1BC7FEA0-128B-4C75-947A-6B38BFA15647}" sibTransId="{557A7E73-E3A6-43DF-9290-484D24BDC082}"/>
    <dgm:cxn modelId="{1DA53238-C880-4015-82C7-82BC38A66A02}" type="presOf" srcId="{497BE83B-C936-418B-83D2-D1785E0B67ED}" destId="{C14140B2-2D9B-47D4-A033-FC14010D0096}" srcOrd="1" destOrd="0" presId="urn:microsoft.com/office/officeart/2005/8/layout/list1"/>
    <dgm:cxn modelId="{26FD6045-2CF6-44E0-B38E-84CC215CEE2E}" type="presOf" srcId="{A160C3F1-4FA7-4268-A622-DFF3860A8285}" destId="{2DB4790B-4C5E-4CC3-8F70-764B56D68AA8}" srcOrd="0" destOrd="0" presId="urn:microsoft.com/office/officeart/2005/8/layout/list1"/>
    <dgm:cxn modelId="{FEC44780-B5BB-431E-B037-9869D7B686A7}" type="presOf" srcId="{A160C3F1-4FA7-4268-A622-DFF3860A8285}" destId="{B5D549B7-53C0-43E7-80BE-FAE3FBF28133}" srcOrd="1" destOrd="0" presId="urn:microsoft.com/office/officeart/2005/8/layout/list1"/>
    <dgm:cxn modelId="{C2516A81-838F-4533-A89F-1B1249884000}" type="presOf" srcId="{AAB37D81-7F93-47BE-B536-DFC17B133EFB}" destId="{7A8F6829-FE67-4722-8770-38AF9B4B1336}" srcOrd="0" destOrd="0" presId="urn:microsoft.com/office/officeart/2005/8/layout/list1"/>
    <dgm:cxn modelId="{583ED984-1A1D-4DCA-B59D-D1541BCC9967}" type="presOf" srcId="{C19D708D-492A-466F-BE8E-5F99B4FF1885}" destId="{5B3946AF-E146-4CFC-AA53-927533C94179}" srcOrd="0" destOrd="0" presId="urn:microsoft.com/office/officeart/2005/8/layout/list1"/>
    <dgm:cxn modelId="{B1FD2291-1648-47DF-A345-BA05840B3663}" srcId="{FD5DA8C2-8B9B-49E9-9901-E7E74B864AE3}" destId="{A160C3F1-4FA7-4268-A622-DFF3860A8285}" srcOrd="2" destOrd="0" parTransId="{0A79E746-ED55-4581-BB78-72A153551C89}" sibTransId="{1C62A749-B572-41F8-A7E7-BB59BDF2E208}"/>
    <dgm:cxn modelId="{A75382AC-DDFC-43E3-B055-E03326942BA5}" srcId="{FD5DA8C2-8B9B-49E9-9901-E7E74B864AE3}" destId="{497BE83B-C936-418B-83D2-D1785E0B67ED}" srcOrd="0" destOrd="0" parTransId="{3914678B-6CE3-4817-821C-10DB8AE23796}" sibTransId="{DB84009C-97A3-4875-A888-20933B982570}"/>
    <dgm:cxn modelId="{C016F1B2-5087-4626-BF7C-1F97352595A9}" type="presOf" srcId="{C19D708D-492A-466F-BE8E-5F99B4FF1885}" destId="{7CD4DEA8-298F-48B9-AFB1-337D68FE13A0}" srcOrd="1" destOrd="0" presId="urn:microsoft.com/office/officeart/2005/8/layout/list1"/>
    <dgm:cxn modelId="{10EC2CC2-43AF-4C09-93D8-62EB5344A630}" type="presOf" srcId="{AAB37D81-7F93-47BE-B536-DFC17B133EFB}" destId="{D1011E02-1F79-4213-807D-3F1A878C9FFF}" srcOrd="1" destOrd="0" presId="urn:microsoft.com/office/officeart/2005/8/layout/list1"/>
    <dgm:cxn modelId="{8DFB5ACE-98E7-497B-9D8F-70372C244EF7}" type="presOf" srcId="{FD5DA8C2-8B9B-49E9-9901-E7E74B864AE3}" destId="{A1782507-C764-40F5-919D-35C563067DB7}" srcOrd="0" destOrd="0" presId="urn:microsoft.com/office/officeart/2005/8/layout/list1"/>
    <dgm:cxn modelId="{CAD8DDE3-9C78-48E3-B9F8-979F251E0C1E}" type="presOf" srcId="{497BE83B-C936-418B-83D2-D1785E0B67ED}" destId="{F7623804-7B2A-44B5-BD4E-417F843A5684}" srcOrd="0" destOrd="0" presId="urn:microsoft.com/office/officeart/2005/8/layout/list1"/>
    <dgm:cxn modelId="{2F9E647C-35E5-4197-AEF8-D463B2A16C47}" type="presParOf" srcId="{A1782507-C764-40F5-919D-35C563067DB7}" destId="{1B43D0DD-5244-4C36-8CC3-87DA2F9CBD00}" srcOrd="0" destOrd="0" presId="urn:microsoft.com/office/officeart/2005/8/layout/list1"/>
    <dgm:cxn modelId="{76F1A5EB-37A7-47CB-ABE1-CA09AFFD0309}" type="presParOf" srcId="{1B43D0DD-5244-4C36-8CC3-87DA2F9CBD00}" destId="{F7623804-7B2A-44B5-BD4E-417F843A5684}" srcOrd="0" destOrd="0" presId="urn:microsoft.com/office/officeart/2005/8/layout/list1"/>
    <dgm:cxn modelId="{91038C91-FC09-48BC-88FC-65CAA76E9C7F}" type="presParOf" srcId="{1B43D0DD-5244-4C36-8CC3-87DA2F9CBD00}" destId="{C14140B2-2D9B-47D4-A033-FC14010D0096}" srcOrd="1" destOrd="0" presId="urn:microsoft.com/office/officeart/2005/8/layout/list1"/>
    <dgm:cxn modelId="{11448C3C-407D-4E0D-9F97-B2BB56E83589}" type="presParOf" srcId="{A1782507-C764-40F5-919D-35C563067DB7}" destId="{6E554929-C3B9-47E6-A9D2-A050872B29DE}" srcOrd="1" destOrd="0" presId="urn:microsoft.com/office/officeart/2005/8/layout/list1"/>
    <dgm:cxn modelId="{9E3426DE-CF76-4E54-82A8-50F9AC669B85}" type="presParOf" srcId="{A1782507-C764-40F5-919D-35C563067DB7}" destId="{C9EA3ABA-89A4-44CE-8478-81DB3ED69D78}" srcOrd="2" destOrd="0" presId="urn:microsoft.com/office/officeart/2005/8/layout/list1"/>
    <dgm:cxn modelId="{C089542C-E809-49BA-BC5B-72BD7BD980D5}" type="presParOf" srcId="{A1782507-C764-40F5-919D-35C563067DB7}" destId="{08668AE1-D958-47AA-A534-B2C5FEF5892D}" srcOrd="3" destOrd="0" presId="urn:microsoft.com/office/officeart/2005/8/layout/list1"/>
    <dgm:cxn modelId="{DD6CCA5A-C3F7-4439-AC54-9094E8538AB3}" type="presParOf" srcId="{A1782507-C764-40F5-919D-35C563067DB7}" destId="{8D007175-EE16-4DD4-A53B-E203AC318F1D}" srcOrd="4" destOrd="0" presId="urn:microsoft.com/office/officeart/2005/8/layout/list1"/>
    <dgm:cxn modelId="{882A56B6-69AC-4913-A183-840429F075F3}" type="presParOf" srcId="{8D007175-EE16-4DD4-A53B-E203AC318F1D}" destId="{7A8F6829-FE67-4722-8770-38AF9B4B1336}" srcOrd="0" destOrd="0" presId="urn:microsoft.com/office/officeart/2005/8/layout/list1"/>
    <dgm:cxn modelId="{85E00674-733E-4283-BB6D-1EFF630318E0}" type="presParOf" srcId="{8D007175-EE16-4DD4-A53B-E203AC318F1D}" destId="{D1011E02-1F79-4213-807D-3F1A878C9FFF}" srcOrd="1" destOrd="0" presId="urn:microsoft.com/office/officeart/2005/8/layout/list1"/>
    <dgm:cxn modelId="{8475F4C1-4963-401A-BAC7-F596A877A37A}" type="presParOf" srcId="{A1782507-C764-40F5-919D-35C563067DB7}" destId="{E13ED6B0-1D53-4C90-A6B6-A89FFB153653}" srcOrd="5" destOrd="0" presId="urn:microsoft.com/office/officeart/2005/8/layout/list1"/>
    <dgm:cxn modelId="{F7CDDEB1-FFD0-4882-9652-5E0BD0970973}" type="presParOf" srcId="{A1782507-C764-40F5-919D-35C563067DB7}" destId="{5A986A0E-4C60-4C59-A7EF-7AB3DFEA92B4}" srcOrd="6" destOrd="0" presId="urn:microsoft.com/office/officeart/2005/8/layout/list1"/>
    <dgm:cxn modelId="{E61D9ECF-5C48-44AB-9F5F-927EF041C51F}" type="presParOf" srcId="{A1782507-C764-40F5-919D-35C563067DB7}" destId="{088B9419-33E8-4677-8E25-BEE57046C3B1}" srcOrd="7" destOrd="0" presId="urn:microsoft.com/office/officeart/2005/8/layout/list1"/>
    <dgm:cxn modelId="{AF50C4BD-25A3-49C5-9307-3DA9DA83C63F}" type="presParOf" srcId="{A1782507-C764-40F5-919D-35C563067DB7}" destId="{21D7BD6A-FBC9-47F2-B9CA-6155FBA90D6F}" srcOrd="8" destOrd="0" presId="urn:microsoft.com/office/officeart/2005/8/layout/list1"/>
    <dgm:cxn modelId="{105D8890-56A9-4CAB-8E8E-D501964B1345}" type="presParOf" srcId="{21D7BD6A-FBC9-47F2-B9CA-6155FBA90D6F}" destId="{2DB4790B-4C5E-4CC3-8F70-764B56D68AA8}" srcOrd="0" destOrd="0" presId="urn:microsoft.com/office/officeart/2005/8/layout/list1"/>
    <dgm:cxn modelId="{AD84083E-946F-429F-9CB5-7AB77767E358}" type="presParOf" srcId="{21D7BD6A-FBC9-47F2-B9CA-6155FBA90D6F}" destId="{B5D549B7-53C0-43E7-80BE-FAE3FBF28133}" srcOrd="1" destOrd="0" presId="urn:microsoft.com/office/officeart/2005/8/layout/list1"/>
    <dgm:cxn modelId="{085B3E0F-18D4-40EF-A39E-254F34AAD390}" type="presParOf" srcId="{A1782507-C764-40F5-919D-35C563067DB7}" destId="{0C5B0496-68D5-45DC-80DE-514F53F53E2F}" srcOrd="9" destOrd="0" presId="urn:microsoft.com/office/officeart/2005/8/layout/list1"/>
    <dgm:cxn modelId="{668D13D7-447A-44D4-A6A1-05AA0F138E83}" type="presParOf" srcId="{A1782507-C764-40F5-919D-35C563067DB7}" destId="{128CF0D2-8395-460A-BD87-1C4B1B642B2F}" srcOrd="10" destOrd="0" presId="urn:microsoft.com/office/officeart/2005/8/layout/list1"/>
    <dgm:cxn modelId="{CB5951B9-7A76-45F8-B863-7178E8484B1D}" type="presParOf" srcId="{A1782507-C764-40F5-919D-35C563067DB7}" destId="{3A66C848-F5DC-40BF-9084-50E8FA42651D}" srcOrd="11" destOrd="0" presId="urn:microsoft.com/office/officeart/2005/8/layout/list1"/>
    <dgm:cxn modelId="{AD18A726-58A7-4E0D-9B42-3B2F053E38B9}" type="presParOf" srcId="{A1782507-C764-40F5-919D-35C563067DB7}" destId="{1831AC14-9AA5-4A45-BA64-EC6429C5DCC5}" srcOrd="12" destOrd="0" presId="urn:microsoft.com/office/officeart/2005/8/layout/list1"/>
    <dgm:cxn modelId="{9A1E77C7-ED20-4EBA-9D0C-6210EF68BDA0}" type="presParOf" srcId="{1831AC14-9AA5-4A45-BA64-EC6429C5DCC5}" destId="{5B3946AF-E146-4CFC-AA53-927533C94179}" srcOrd="0" destOrd="0" presId="urn:microsoft.com/office/officeart/2005/8/layout/list1"/>
    <dgm:cxn modelId="{2369A3D2-E2CB-4E7B-8564-6BE469B6AFDD}" type="presParOf" srcId="{1831AC14-9AA5-4A45-BA64-EC6429C5DCC5}" destId="{7CD4DEA8-298F-48B9-AFB1-337D68FE13A0}" srcOrd="1" destOrd="0" presId="urn:microsoft.com/office/officeart/2005/8/layout/list1"/>
    <dgm:cxn modelId="{FFC80168-5A82-43DF-87C3-76A181C41604}" type="presParOf" srcId="{A1782507-C764-40F5-919D-35C563067DB7}" destId="{802999A8-4FA5-4477-B421-1437B8D9FDAF}" srcOrd="13" destOrd="0" presId="urn:microsoft.com/office/officeart/2005/8/layout/list1"/>
    <dgm:cxn modelId="{51418AF6-7F15-4D02-942B-FBCAF79A1C56}" type="presParOf" srcId="{A1782507-C764-40F5-919D-35C563067DB7}" destId="{E43AFA39-D3C4-4E36-8D13-D096E9AAEA2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BBACA-4C18-4169-B506-993B3628782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0A18EFA-20DA-46FD-A9EF-B8E4418819B5}">
      <dgm:prSet custT="1"/>
      <dgm:spPr/>
      <dgm:t>
        <a:bodyPr/>
        <a:lstStyle/>
        <a:p>
          <a:r>
            <a:rPr lang="en-US" sz="2200" dirty="0"/>
            <a:t>AAW Sample and Pre-Surveys distributed by the BSASP IM4Q Regional Leads</a:t>
          </a:r>
        </a:p>
      </dgm:t>
    </dgm:pt>
    <dgm:pt modelId="{AF54ADD5-DBA7-47DA-B429-A0E6B897399D}" type="parTrans" cxnId="{5B945E9B-C5AF-4326-A627-2026B51641A6}">
      <dgm:prSet/>
      <dgm:spPr/>
      <dgm:t>
        <a:bodyPr/>
        <a:lstStyle/>
        <a:p>
          <a:endParaRPr lang="en-US"/>
        </a:p>
      </dgm:t>
    </dgm:pt>
    <dgm:pt modelId="{FF121A40-6598-44F8-8D26-A4A2B1E0C925}" type="sibTrans" cxnId="{5B945E9B-C5AF-4326-A627-2026B51641A6}">
      <dgm:prSet/>
      <dgm:spPr/>
      <dgm:t>
        <a:bodyPr/>
        <a:lstStyle/>
        <a:p>
          <a:endParaRPr lang="en-US"/>
        </a:p>
      </dgm:t>
    </dgm:pt>
    <dgm:pt modelId="{05B599F6-AF22-479F-AC06-31F58821FC8C}">
      <dgm:prSet custT="1"/>
      <dgm:spPr/>
      <dgm:t>
        <a:bodyPr/>
        <a:lstStyle/>
        <a:p>
          <a:endParaRPr lang="en-US" sz="2000" dirty="0"/>
        </a:p>
        <a:p>
          <a:endParaRPr lang="en-US" sz="2000" dirty="0"/>
        </a:p>
        <a:p>
          <a:r>
            <a:rPr lang="en-US" sz="2200" dirty="0"/>
            <a:t>Maximum of five individuals distributed </a:t>
          </a:r>
        </a:p>
        <a:p>
          <a:r>
            <a:rPr lang="en-US" sz="2200" dirty="0"/>
            <a:t>(3 to interview and 2 as an oversample) </a:t>
          </a:r>
        </a:p>
        <a:p>
          <a:r>
            <a:rPr lang="en-US" sz="2000" dirty="0"/>
            <a:t>	 </a:t>
          </a:r>
        </a:p>
        <a:p>
          <a:endParaRPr lang="en-US" sz="2000" dirty="0"/>
        </a:p>
      </dgm:t>
    </dgm:pt>
    <dgm:pt modelId="{2CC5C60A-BC49-40AE-8F08-25BB40D510B2}" type="parTrans" cxnId="{F11DA1CE-805D-47B2-9F7D-EEBC169EED20}">
      <dgm:prSet/>
      <dgm:spPr/>
      <dgm:t>
        <a:bodyPr/>
        <a:lstStyle/>
        <a:p>
          <a:endParaRPr lang="en-US"/>
        </a:p>
      </dgm:t>
    </dgm:pt>
    <dgm:pt modelId="{BE8E7140-178A-4E14-9816-90B9EF4AD7C0}" type="sibTrans" cxnId="{F11DA1CE-805D-47B2-9F7D-EEBC169EED20}">
      <dgm:prSet/>
      <dgm:spPr/>
      <dgm:t>
        <a:bodyPr/>
        <a:lstStyle/>
        <a:p>
          <a:endParaRPr lang="en-US"/>
        </a:p>
      </dgm:t>
    </dgm:pt>
    <dgm:pt modelId="{5B68EA4E-556F-448A-B4E0-60EBC4C15860}">
      <dgm:prSet custT="1"/>
      <dgm:spPr/>
      <dgm:t>
        <a:bodyPr/>
        <a:lstStyle/>
        <a:p>
          <a:r>
            <a:rPr lang="en-US" sz="2200" dirty="0"/>
            <a:t>Low AAW enrollment may lead some counties/county joinders to receive less than five.</a:t>
          </a:r>
        </a:p>
      </dgm:t>
    </dgm:pt>
    <dgm:pt modelId="{03B89CD5-8C59-47DD-80CD-EE2D96818F3C}" type="parTrans" cxnId="{A4A29D0B-9AEF-48AE-8D60-D2ACF1C2757F}">
      <dgm:prSet/>
      <dgm:spPr/>
      <dgm:t>
        <a:bodyPr/>
        <a:lstStyle/>
        <a:p>
          <a:endParaRPr lang="en-US"/>
        </a:p>
      </dgm:t>
    </dgm:pt>
    <dgm:pt modelId="{FAF1D66C-BF46-4CFC-92C0-5E62FADD99E8}" type="sibTrans" cxnId="{A4A29D0B-9AEF-48AE-8D60-D2ACF1C2757F}">
      <dgm:prSet/>
      <dgm:spPr/>
      <dgm:t>
        <a:bodyPr/>
        <a:lstStyle/>
        <a:p>
          <a:endParaRPr lang="en-US"/>
        </a:p>
      </dgm:t>
    </dgm:pt>
    <dgm:pt modelId="{06C0D9A3-3F15-4083-8934-EF468E027147}">
      <dgm:prSet custT="1"/>
      <dgm:spPr/>
      <dgm:t>
        <a:bodyPr/>
        <a:lstStyle/>
        <a:p>
          <a:r>
            <a:rPr lang="en-US" sz="2200" dirty="0"/>
            <a:t>Only AAW individuals interviewed in the prior year are excluded from the AAW sample. It is possible to be interviewed every other year. </a:t>
          </a:r>
        </a:p>
      </dgm:t>
    </dgm:pt>
    <dgm:pt modelId="{0799B1DB-8FF1-48E5-A9CA-614F077FA103}" type="parTrans" cxnId="{08E03CD8-858D-4B30-B930-FDFE27DF18A0}">
      <dgm:prSet/>
      <dgm:spPr/>
      <dgm:t>
        <a:bodyPr/>
        <a:lstStyle/>
        <a:p>
          <a:endParaRPr lang="en-US"/>
        </a:p>
      </dgm:t>
    </dgm:pt>
    <dgm:pt modelId="{DE67BFF0-DB0B-4252-9E17-24B8F8757467}" type="sibTrans" cxnId="{08E03CD8-858D-4B30-B930-FDFE27DF18A0}">
      <dgm:prSet/>
      <dgm:spPr/>
      <dgm:t>
        <a:bodyPr/>
        <a:lstStyle/>
        <a:p>
          <a:endParaRPr lang="en-US"/>
        </a:p>
      </dgm:t>
    </dgm:pt>
    <dgm:pt modelId="{8B07AACA-D7E2-4FCB-897A-88BAFDE5F634}" type="pres">
      <dgm:prSet presAssocID="{CD7BBACA-4C18-4169-B506-993B3628782F}" presName="outerComposite" presStyleCnt="0">
        <dgm:presLayoutVars>
          <dgm:chMax val="5"/>
          <dgm:dir/>
          <dgm:resizeHandles val="exact"/>
        </dgm:presLayoutVars>
      </dgm:prSet>
      <dgm:spPr/>
    </dgm:pt>
    <dgm:pt modelId="{B8827C3D-5AC6-49A3-B5CA-15819DAA2988}" type="pres">
      <dgm:prSet presAssocID="{CD7BBACA-4C18-4169-B506-993B3628782F}" presName="dummyMaxCanvas" presStyleCnt="0">
        <dgm:presLayoutVars/>
      </dgm:prSet>
      <dgm:spPr/>
    </dgm:pt>
    <dgm:pt modelId="{53E94347-4387-42B4-8B55-3F8B99AF1C0B}" type="pres">
      <dgm:prSet presAssocID="{CD7BBACA-4C18-4169-B506-993B3628782F}" presName="FourNodes_1" presStyleLbl="node1" presStyleIdx="0" presStyleCnt="4">
        <dgm:presLayoutVars>
          <dgm:bulletEnabled val="1"/>
        </dgm:presLayoutVars>
      </dgm:prSet>
      <dgm:spPr/>
    </dgm:pt>
    <dgm:pt modelId="{3D4330B5-0355-456C-BEB4-6BA027A5B0AA}" type="pres">
      <dgm:prSet presAssocID="{CD7BBACA-4C18-4169-B506-993B3628782F}" presName="FourNodes_2" presStyleLbl="node1" presStyleIdx="1" presStyleCnt="4">
        <dgm:presLayoutVars>
          <dgm:bulletEnabled val="1"/>
        </dgm:presLayoutVars>
      </dgm:prSet>
      <dgm:spPr/>
    </dgm:pt>
    <dgm:pt modelId="{BD4F7903-3110-4440-B037-C5FFDCF9FD2C}" type="pres">
      <dgm:prSet presAssocID="{CD7BBACA-4C18-4169-B506-993B3628782F}" presName="FourNodes_3" presStyleLbl="node1" presStyleIdx="2" presStyleCnt="4">
        <dgm:presLayoutVars>
          <dgm:bulletEnabled val="1"/>
        </dgm:presLayoutVars>
      </dgm:prSet>
      <dgm:spPr/>
    </dgm:pt>
    <dgm:pt modelId="{3A121E67-F274-4BA1-95E6-0DBD5D187B8D}" type="pres">
      <dgm:prSet presAssocID="{CD7BBACA-4C18-4169-B506-993B3628782F}" presName="FourNodes_4" presStyleLbl="node1" presStyleIdx="3" presStyleCnt="4">
        <dgm:presLayoutVars>
          <dgm:bulletEnabled val="1"/>
        </dgm:presLayoutVars>
      </dgm:prSet>
      <dgm:spPr/>
    </dgm:pt>
    <dgm:pt modelId="{2279F288-314E-4110-AFA6-15C6F20A3DE5}" type="pres">
      <dgm:prSet presAssocID="{CD7BBACA-4C18-4169-B506-993B3628782F}" presName="FourConn_1-2" presStyleLbl="fgAccFollowNode1" presStyleIdx="0" presStyleCnt="3">
        <dgm:presLayoutVars>
          <dgm:bulletEnabled val="1"/>
        </dgm:presLayoutVars>
      </dgm:prSet>
      <dgm:spPr/>
    </dgm:pt>
    <dgm:pt modelId="{A1F3538B-CE00-44EC-B200-E3B31EF4B1C9}" type="pres">
      <dgm:prSet presAssocID="{CD7BBACA-4C18-4169-B506-993B3628782F}" presName="FourConn_2-3" presStyleLbl="fgAccFollowNode1" presStyleIdx="1" presStyleCnt="3">
        <dgm:presLayoutVars>
          <dgm:bulletEnabled val="1"/>
        </dgm:presLayoutVars>
      </dgm:prSet>
      <dgm:spPr/>
    </dgm:pt>
    <dgm:pt modelId="{F4AFDF60-24A2-432B-A621-838E2E0E4F58}" type="pres">
      <dgm:prSet presAssocID="{CD7BBACA-4C18-4169-B506-993B3628782F}" presName="FourConn_3-4" presStyleLbl="fgAccFollowNode1" presStyleIdx="2" presStyleCnt="3">
        <dgm:presLayoutVars>
          <dgm:bulletEnabled val="1"/>
        </dgm:presLayoutVars>
      </dgm:prSet>
      <dgm:spPr/>
    </dgm:pt>
    <dgm:pt modelId="{F1D9E38E-168A-4D70-9DA2-7CA1C8E295ED}" type="pres">
      <dgm:prSet presAssocID="{CD7BBACA-4C18-4169-B506-993B3628782F}" presName="FourNodes_1_text" presStyleLbl="node1" presStyleIdx="3" presStyleCnt="4">
        <dgm:presLayoutVars>
          <dgm:bulletEnabled val="1"/>
        </dgm:presLayoutVars>
      </dgm:prSet>
      <dgm:spPr/>
    </dgm:pt>
    <dgm:pt modelId="{397CE832-996F-475C-969A-259160DFFA9A}" type="pres">
      <dgm:prSet presAssocID="{CD7BBACA-4C18-4169-B506-993B3628782F}" presName="FourNodes_2_text" presStyleLbl="node1" presStyleIdx="3" presStyleCnt="4">
        <dgm:presLayoutVars>
          <dgm:bulletEnabled val="1"/>
        </dgm:presLayoutVars>
      </dgm:prSet>
      <dgm:spPr/>
    </dgm:pt>
    <dgm:pt modelId="{A1E9745E-CA3C-49DD-B17F-4DD68DF2F18E}" type="pres">
      <dgm:prSet presAssocID="{CD7BBACA-4C18-4169-B506-993B3628782F}" presName="FourNodes_3_text" presStyleLbl="node1" presStyleIdx="3" presStyleCnt="4">
        <dgm:presLayoutVars>
          <dgm:bulletEnabled val="1"/>
        </dgm:presLayoutVars>
      </dgm:prSet>
      <dgm:spPr/>
    </dgm:pt>
    <dgm:pt modelId="{1375A612-60E4-4A97-94BD-FBCD71BB384C}" type="pres">
      <dgm:prSet presAssocID="{CD7BBACA-4C18-4169-B506-993B3628782F}" presName="FourNodes_4_text" presStyleLbl="node1" presStyleIdx="3" presStyleCnt="4">
        <dgm:presLayoutVars>
          <dgm:bulletEnabled val="1"/>
        </dgm:presLayoutVars>
      </dgm:prSet>
      <dgm:spPr/>
    </dgm:pt>
  </dgm:ptLst>
  <dgm:cxnLst>
    <dgm:cxn modelId="{EA7CF401-6BD1-4678-8F26-CC25696CC86D}" type="presOf" srcId="{06C0D9A3-3F15-4083-8934-EF468E027147}" destId="{1375A612-60E4-4A97-94BD-FBCD71BB384C}" srcOrd="1" destOrd="0" presId="urn:microsoft.com/office/officeart/2005/8/layout/vProcess5"/>
    <dgm:cxn modelId="{A4A29D0B-9AEF-48AE-8D60-D2ACF1C2757F}" srcId="{CD7BBACA-4C18-4169-B506-993B3628782F}" destId="{5B68EA4E-556F-448A-B4E0-60EBC4C15860}" srcOrd="2" destOrd="0" parTransId="{03B89CD5-8C59-47DD-80CD-EE2D96818F3C}" sibTransId="{FAF1D66C-BF46-4CFC-92C0-5E62FADD99E8}"/>
    <dgm:cxn modelId="{80355F13-9AB2-4900-8501-77DDAC8177D1}" type="presOf" srcId="{05B599F6-AF22-479F-AC06-31F58821FC8C}" destId="{3D4330B5-0355-456C-BEB4-6BA027A5B0AA}" srcOrd="0" destOrd="0" presId="urn:microsoft.com/office/officeart/2005/8/layout/vProcess5"/>
    <dgm:cxn modelId="{E0B13619-F9E4-4B50-BC52-F24D61238097}" type="presOf" srcId="{60A18EFA-20DA-46FD-A9EF-B8E4418819B5}" destId="{F1D9E38E-168A-4D70-9DA2-7CA1C8E295ED}" srcOrd="1" destOrd="0" presId="urn:microsoft.com/office/officeart/2005/8/layout/vProcess5"/>
    <dgm:cxn modelId="{5A2F4236-D275-47E8-BE5D-BD6CB64561C9}" type="presOf" srcId="{06C0D9A3-3F15-4083-8934-EF468E027147}" destId="{3A121E67-F274-4BA1-95E6-0DBD5D187B8D}" srcOrd="0" destOrd="0" presId="urn:microsoft.com/office/officeart/2005/8/layout/vProcess5"/>
    <dgm:cxn modelId="{F997655D-85EF-4915-AABB-73E15E017E41}" type="presOf" srcId="{5B68EA4E-556F-448A-B4E0-60EBC4C15860}" destId="{BD4F7903-3110-4440-B037-C5FFDCF9FD2C}" srcOrd="0" destOrd="0" presId="urn:microsoft.com/office/officeart/2005/8/layout/vProcess5"/>
    <dgm:cxn modelId="{48C15145-C66C-4653-B360-01A12BF60D5A}" type="presOf" srcId="{CD7BBACA-4C18-4169-B506-993B3628782F}" destId="{8B07AACA-D7E2-4FCB-897A-88BAFDE5F634}" srcOrd="0" destOrd="0" presId="urn:microsoft.com/office/officeart/2005/8/layout/vProcess5"/>
    <dgm:cxn modelId="{42A6DA4C-CFAF-4E69-A2ED-D630E25470DC}" type="presOf" srcId="{FAF1D66C-BF46-4CFC-92C0-5E62FADD99E8}" destId="{F4AFDF60-24A2-432B-A621-838E2E0E4F58}" srcOrd="0" destOrd="0" presId="urn:microsoft.com/office/officeart/2005/8/layout/vProcess5"/>
    <dgm:cxn modelId="{E098467A-76FD-459C-AEC7-49EFE73C678A}" type="presOf" srcId="{60A18EFA-20DA-46FD-A9EF-B8E4418819B5}" destId="{53E94347-4387-42B4-8B55-3F8B99AF1C0B}" srcOrd="0" destOrd="0" presId="urn:microsoft.com/office/officeart/2005/8/layout/vProcess5"/>
    <dgm:cxn modelId="{74432F87-2999-447D-A7F4-14F21B071419}" type="presOf" srcId="{BE8E7140-178A-4E14-9816-90B9EF4AD7C0}" destId="{A1F3538B-CE00-44EC-B200-E3B31EF4B1C9}" srcOrd="0" destOrd="0" presId="urn:microsoft.com/office/officeart/2005/8/layout/vProcess5"/>
    <dgm:cxn modelId="{B73F319B-5C8C-4E76-96A1-5431F386B162}" type="presOf" srcId="{5B68EA4E-556F-448A-B4E0-60EBC4C15860}" destId="{A1E9745E-CA3C-49DD-B17F-4DD68DF2F18E}" srcOrd="1" destOrd="0" presId="urn:microsoft.com/office/officeart/2005/8/layout/vProcess5"/>
    <dgm:cxn modelId="{5B945E9B-C5AF-4326-A627-2026B51641A6}" srcId="{CD7BBACA-4C18-4169-B506-993B3628782F}" destId="{60A18EFA-20DA-46FD-A9EF-B8E4418819B5}" srcOrd="0" destOrd="0" parTransId="{AF54ADD5-DBA7-47DA-B429-A0E6B897399D}" sibTransId="{FF121A40-6598-44F8-8D26-A4A2B1E0C925}"/>
    <dgm:cxn modelId="{BC82E1B5-3F99-4F3B-B3B2-CB0C444EE4A5}" type="presOf" srcId="{FF121A40-6598-44F8-8D26-A4A2B1E0C925}" destId="{2279F288-314E-4110-AFA6-15C6F20A3DE5}" srcOrd="0" destOrd="0" presId="urn:microsoft.com/office/officeart/2005/8/layout/vProcess5"/>
    <dgm:cxn modelId="{F11DA1CE-805D-47B2-9F7D-EEBC169EED20}" srcId="{CD7BBACA-4C18-4169-B506-993B3628782F}" destId="{05B599F6-AF22-479F-AC06-31F58821FC8C}" srcOrd="1" destOrd="0" parTransId="{2CC5C60A-BC49-40AE-8F08-25BB40D510B2}" sibTransId="{BE8E7140-178A-4E14-9816-90B9EF4AD7C0}"/>
    <dgm:cxn modelId="{D28FBCCF-97A2-47D2-9130-CE72D46B0D1A}" type="presOf" srcId="{05B599F6-AF22-479F-AC06-31F58821FC8C}" destId="{397CE832-996F-475C-969A-259160DFFA9A}" srcOrd="1" destOrd="0" presId="urn:microsoft.com/office/officeart/2005/8/layout/vProcess5"/>
    <dgm:cxn modelId="{08E03CD8-858D-4B30-B930-FDFE27DF18A0}" srcId="{CD7BBACA-4C18-4169-B506-993B3628782F}" destId="{06C0D9A3-3F15-4083-8934-EF468E027147}" srcOrd="3" destOrd="0" parTransId="{0799B1DB-8FF1-48E5-A9CA-614F077FA103}" sibTransId="{DE67BFF0-DB0B-4252-9E17-24B8F8757467}"/>
    <dgm:cxn modelId="{22BA7AAF-594F-4EF1-8148-25E763E35AF8}" type="presParOf" srcId="{8B07AACA-D7E2-4FCB-897A-88BAFDE5F634}" destId="{B8827C3D-5AC6-49A3-B5CA-15819DAA2988}" srcOrd="0" destOrd="0" presId="urn:microsoft.com/office/officeart/2005/8/layout/vProcess5"/>
    <dgm:cxn modelId="{C3D0A875-36DF-4F2D-9A94-AB60D9273AB8}" type="presParOf" srcId="{8B07AACA-D7E2-4FCB-897A-88BAFDE5F634}" destId="{53E94347-4387-42B4-8B55-3F8B99AF1C0B}" srcOrd="1" destOrd="0" presId="urn:microsoft.com/office/officeart/2005/8/layout/vProcess5"/>
    <dgm:cxn modelId="{05D9E420-8C19-4D63-A0F6-5A1815B32398}" type="presParOf" srcId="{8B07AACA-D7E2-4FCB-897A-88BAFDE5F634}" destId="{3D4330B5-0355-456C-BEB4-6BA027A5B0AA}" srcOrd="2" destOrd="0" presId="urn:microsoft.com/office/officeart/2005/8/layout/vProcess5"/>
    <dgm:cxn modelId="{40914182-C484-4B9D-963E-3B50E59CD32D}" type="presParOf" srcId="{8B07AACA-D7E2-4FCB-897A-88BAFDE5F634}" destId="{BD4F7903-3110-4440-B037-C5FFDCF9FD2C}" srcOrd="3" destOrd="0" presId="urn:microsoft.com/office/officeart/2005/8/layout/vProcess5"/>
    <dgm:cxn modelId="{1C003A4A-BFD2-460F-B142-9CA6BCE42A6D}" type="presParOf" srcId="{8B07AACA-D7E2-4FCB-897A-88BAFDE5F634}" destId="{3A121E67-F274-4BA1-95E6-0DBD5D187B8D}" srcOrd="4" destOrd="0" presId="urn:microsoft.com/office/officeart/2005/8/layout/vProcess5"/>
    <dgm:cxn modelId="{DED64E6E-A23A-4505-8CFA-3EFDFA0B18BA}" type="presParOf" srcId="{8B07AACA-D7E2-4FCB-897A-88BAFDE5F634}" destId="{2279F288-314E-4110-AFA6-15C6F20A3DE5}" srcOrd="5" destOrd="0" presId="urn:microsoft.com/office/officeart/2005/8/layout/vProcess5"/>
    <dgm:cxn modelId="{C64E8314-AF0D-4D3C-8B0E-D37CE61E56B1}" type="presParOf" srcId="{8B07AACA-D7E2-4FCB-897A-88BAFDE5F634}" destId="{A1F3538B-CE00-44EC-B200-E3B31EF4B1C9}" srcOrd="6" destOrd="0" presId="urn:microsoft.com/office/officeart/2005/8/layout/vProcess5"/>
    <dgm:cxn modelId="{C4DF382E-B06C-42DC-B401-92584A137575}" type="presParOf" srcId="{8B07AACA-D7E2-4FCB-897A-88BAFDE5F634}" destId="{F4AFDF60-24A2-432B-A621-838E2E0E4F58}" srcOrd="7" destOrd="0" presId="urn:microsoft.com/office/officeart/2005/8/layout/vProcess5"/>
    <dgm:cxn modelId="{0FC585E5-80A7-4F48-A70B-EAC46BDFFC37}" type="presParOf" srcId="{8B07AACA-D7E2-4FCB-897A-88BAFDE5F634}" destId="{F1D9E38E-168A-4D70-9DA2-7CA1C8E295ED}" srcOrd="8" destOrd="0" presId="urn:microsoft.com/office/officeart/2005/8/layout/vProcess5"/>
    <dgm:cxn modelId="{3E6DC6AF-34B9-4957-8AC1-1E6BD135C13D}" type="presParOf" srcId="{8B07AACA-D7E2-4FCB-897A-88BAFDE5F634}" destId="{397CE832-996F-475C-969A-259160DFFA9A}" srcOrd="9" destOrd="0" presId="urn:microsoft.com/office/officeart/2005/8/layout/vProcess5"/>
    <dgm:cxn modelId="{71DDD4BA-341B-4E13-A06B-560F6B4793B1}" type="presParOf" srcId="{8B07AACA-D7E2-4FCB-897A-88BAFDE5F634}" destId="{A1E9745E-CA3C-49DD-B17F-4DD68DF2F18E}" srcOrd="10" destOrd="0" presId="urn:microsoft.com/office/officeart/2005/8/layout/vProcess5"/>
    <dgm:cxn modelId="{F41640DF-35CF-496D-AC73-6A0FCB8100E4}" type="presParOf" srcId="{8B07AACA-D7E2-4FCB-897A-88BAFDE5F634}" destId="{1375A612-60E4-4A97-94BD-FBCD71BB384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3DD1F1-1678-4461-B743-45E1EE21831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9CCC021-6154-4042-AF36-F9042279EB6E}">
      <dgm:prSet custT="1"/>
      <dgm:spPr/>
      <dgm:t>
        <a:bodyPr/>
        <a:lstStyle/>
        <a:p>
          <a:pPr>
            <a:lnSpc>
              <a:spcPct val="100000"/>
            </a:lnSpc>
          </a:pPr>
          <a:r>
            <a:rPr lang="en-US" sz="2400" dirty="0"/>
            <a:t>Pre-Survey information is your best source of information, but it may be outdated by the time you make the initial contact.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D28EBC-4A9A-4FF4-BD5B-AF7538A2759B}" type="parTrans" cxnId="{5AA6D415-AD7A-42AE-9C2E-E1E8FA0425FD}">
      <dgm:prSet/>
      <dgm:spPr/>
      <dgm:t>
        <a:bodyPr/>
        <a:lstStyle/>
        <a:p>
          <a:endParaRPr lang="en-US"/>
        </a:p>
      </dgm:t>
    </dgm:pt>
    <dgm:pt modelId="{1CE691EE-14B7-4498-9F16-3523D7E8AA41}" type="sibTrans" cxnId="{5AA6D415-AD7A-42AE-9C2E-E1E8FA0425FD}">
      <dgm:prSet/>
      <dgm:spPr/>
      <dgm:t>
        <a:bodyPr/>
        <a:lstStyle/>
        <a:p>
          <a:pPr>
            <a:lnSpc>
              <a:spcPct val="100000"/>
            </a:lnSpc>
          </a:pPr>
          <a:endParaRPr lang="en-US"/>
        </a:p>
      </dgm:t>
    </dgm:pt>
    <dgm:pt modelId="{ECCF2E1A-F979-44B7-A028-BF396DE1D5C7}">
      <dgm:prSet custT="1"/>
      <dgm:spPr/>
      <dgm:t>
        <a:bodyPr/>
        <a:lstStyle/>
        <a:p>
          <a:pPr>
            <a:lnSpc>
              <a:spcPct val="100000"/>
            </a:lnSpc>
          </a:pPr>
          <a:r>
            <a:rPr lang="en-US" sz="2400" dirty="0"/>
            <a:t>The Supports Coordinator (SC) should be contacted if there is difficulty scheduling the interview.</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581FCCF-E217-42FC-8767-F6DB3C1AF5A3}" type="parTrans" cxnId="{43089C64-25E7-4F2D-9BCA-037CEB729353}">
      <dgm:prSet/>
      <dgm:spPr/>
      <dgm:t>
        <a:bodyPr/>
        <a:lstStyle/>
        <a:p>
          <a:endParaRPr lang="en-US"/>
        </a:p>
      </dgm:t>
    </dgm:pt>
    <dgm:pt modelId="{2F53384C-2D45-4288-BFC1-4449F214478A}" type="sibTrans" cxnId="{43089C64-25E7-4F2D-9BCA-037CEB729353}">
      <dgm:prSet/>
      <dgm:spPr/>
      <dgm:t>
        <a:bodyPr/>
        <a:lstStyle/>
        <a:p>
          <a:pPr>
            <a:lnSpc>
              <a:spcPct val="100000"/>
            </a:lnSpc>
          </a:pPr>
          <a:endParaRPr lang="en-US"/>
        </a:p>
      </dgm:t>
    </dgm:pt>
    <dgm:pt modelId="{F424F8FC-A2C2-4BA0-8309-99184A034320}">
      <dgm:prSet custT="1"/>
      <dgm:spPr/>
      <dgm:t>
        <a:bodyPr/>
        <a:lstStyle/>
        <a:p>
          <a:pPr>
            <a:lnSpc>
              <a:spcPct val="100000"/>
            </a:lnSpc>
          </a:pPr>
          <a:r>
            <a:rPr lang="en-US" sz="2400" dirty="0"/>
            <a:t>If there is no response from the SC within one week, contact the BSASP IM4Q Regional Lead for additional assistance.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BA991B2-00F8-42F1-B88A-041D35592540}" type="parTrans" cxnId="{C3F65FF6-0C86-4844-807D-E098A574BC28}">
      <dgm:prSet/>
      <dgm:spPr/>
      <dgm:t>
        <a:bodyPr/>
        <a:lstStyle/>
        <a:p>
          <a:endParaRPr lang="en-US"/>
        </a:p>
      </dgm:t>
    </dgm:pt>
    <dgm:pt modelId="{184761FB-EED3-40AE-A8F4-8DAC5DFA94BA}" type="sibTrans" cxnId="{C3F65FF6-0C86-4844-807D-E098A574BC28}">
      <dgm:prSet/>
      <dgm:spPr/>
      <dgm:t>
        <a:bodyPr/>
        <a:lstStyle/>
        <a:p>
          <a:pPr>
            <a:lnSpc>
              <a:spcPct val="100000"/>
            </a:lnSpc>
          </a:pPr>
          <a:endParaRPr lang="en-US"/>
        </a:p>
      </dgm:t>
    </dgm:pt>
    <dgm:pt modelId="{0D31577B-0FF1-4988-B666-839FF5285FE4}">
      <dgm:prSet custT="1"/>
      <dgm:spPr/>
      <dgm:t>
        <a:bodyPr/>
        <a:lstStyle/>
        <a:p>
          <a:pPr>
            <a:lnSpc>
              <a:spcPct val="100000"/>
            </a:lnSpc>
          </a:pPr>
          <a:r>
            <a:rPr lang="en-US" sz="2400" dirty="0"/>
            <a:t>The BSASP IM4Q Regional Lead will either assist you in scheduling the interview or work with you on next steps to replace the individual.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CA038AC-72BE-4B88-90EB-22AC1D889F96}" type="parTrans" cxnId="{469BDC1B-62E1-4BDA-81CE-343BB2D3C10F}">
      <dgm:prSet/>
      <dgm:spPr/>
      <dgm:t>
        <a:bodyPr/>
        <a:lstStyle/>
        <a:p>
          <a:endParaRPr lang="en-US"/>
        </a:p>
      </dgm:t>
    </dgm:pt>
    <dgm:pt modelId="{217F13B4-392A-4094-84AE-D191B85824BC}" type="sibTrans" cxnId="{469BDC1B-62E1-4BDA-81CE-343BB2D3C10F}">
      <dgm:prSet/>
      <dgm:spPr/>
      <dgm:t>
        <a:bodyPr/>
        <a:lstStyle/>
        <a:p>
          <a:endParaRPr lang="en-US"/>
        </a:p>
      </dgm:t>
    </dgm:pt>
    <dgm:pt modelId="{95441E9A-E316-4500-9FBB-7BAAB78ADB8C}" type="pres">
      <dgm:prSet presAssocID="{0E3DD1F1-1678-4461-B743-45E1EE218319}" presName="root" presStyleCnt="0">
        <dgm:presLayoutVars>
          <dgm:dir/>
          <dgm:resizeHandles val="exact"/>
        </dgm:presLayoutVars>
      </dgm:prSet>
      <dgm:spPr/>
    </dgm:pt>
    <dgm:pt modelId="{F720EBA3-76B8-48F3-A9CA-A1823D8068BA}" type="pres">
      <dgm:prSet presAssocID="{0E3DD1F1-1678-4461-B743-45E1EE218319}" presName="container" presStyleCnt="0">
        <dgm:presLayoutVars>
          <dgm:dir/>
          <dgm:resizeHandles val="exact"/>
        </dgm:presLayoutVars>
      </dgm:prSet>
      <dgm:spPr/>
    </dgm:pt>
    <dgm:pt modelId="{F1DA6017-437E-4723-97EE-1B9615B7A87A}" type="pres">
      <dgm:prSet presAssocID="{09CCC021-6154-4042-AF36-F9042279EB6E}" presName="compNode" presStyleCnt="0"/>
      <dgm:spPr/>
    </dgm:pt>
    <dgm:pt modelId="{7F45BC52-107F-4997-8D95-BD187CF43546}" type="pres">
      <dgm:prSet presAssocID="{09CCC021-6154-4042-AF36-F9042279EB6E}" presName="iconBgRect" presStyleLbl="bgShp" presStyleIdx="0" presStyleCnt="4" custLinFactNeighborX="-7171" custLinFactNeighborY="-21148"/>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025270F-9B21-4FAD-BAE4-87899E118BE6}" type="pres">
      <dgm:prSet presAssocID="{09CCC021-6154-4042-AF36-F9042279EB6E}" presName="iconRect" presStyleLbl="node1" presStyleIdx="0" presStyleCnt="4" custLinFactNeighborX="-10537" custLinFactNeighborY="-400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E3B4369-E3BF-475C-9943-729015D5B937}" type="pres">
      <dgm:prSet presAssocID="{09CCC021-6154-4042-AF36-F9042279EB6E}" presName="spaceRect" presStyleCnt="0"/>
      <dgm:spPr/>
    </dgm:pt>
    <dgm:pt modelId="{F2817F0C-24C6-4C4C-BE17-7DD5E9241F86}" type="pres">
      <dgm:prSet presAssocID="{09CCC021-6154-4042-AF36-F9042279EB6E}" presName="textRect" presStyleLbl="revTx" presStyleIdx="0" presStyleCnt="4" custScaleX="117424" custScaleY="161736" custLinFactNeighborY="0">
        <dgm:presLayoutVars>
          <dgm:chMax val="1"/>
          <dgm:chPref val="1"/>
        </dgm:presLayoutVars>
      </dgm:prSet>
      <dgm:spPr/>
    </dgm:pt>
    <dgm:pt modelId="{A6FFF433-B2F3-476F-B168-962E174B4335}" type="pres">
      <dgm:prSet presAssocID="{1CE691EE-14B7-4498-9F16-3523D7E8AA41}" presName="sibTrans" presStyleLbl="sibTrans2D1" presStyleIdx="0" presStyleCnt="0"/>
      <dgm:spPr/>
    </dgm:pt>
    <dgm:pt modelId="{5511471E-BE92-433E-A6F9-75A7F6E45D06}" type="pres">
      <dgm:prSet presAssocID="{ECCF2E1A-F979-44B7-A028-BF396DE1D5C7}" presName="compNode" presStyleCnt="0"/>
      <dgm:spPr/>
    </dgm:pt>
    <dgm:pt modelId="{6EFF6BFD-471B-4CA3-B924-AE6AD85BC2EE}" type="pres">
      <dgm:prSet presAssocID="{ECCF2E1A-F979-44B7-A028-BF396DE1D5C7}" presName="iconBgRect" presStyleLbl="bgShp" presStyleIdx="1" presStyleCnt="4" custLinFactNeighborX="-30803" custLinFactNeighborY="0"/>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323C45-71A5-4C10-803C-0C8932A79DB0}" type="pres">
      <dgm:prSet presAssocID="{ECCF2E1A-F979-44B7-A028-BF396DE1D5C7}" presName="iconRect" presStyleLbl="node1" presStyleIdx="1" presStyleCnt="4" custLinFactNeighborX="-48228" custLinFactNeighborY="-184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B3B607A-0E0E-4400-B5D4-2B8FC2134CEE}" type="pres">
      <dgm:prSet presAssocID="{ECCF2E1A-F979-44B7-A028-BF396DE1D5C7}" presName="spaceRect" presStyleCnt="0"/>
      <dgm:spPr/>
    </dgm:pt>
    <dgm:pt modelId="{10A47E80-16D3-4E8D-9DCF-EFC804F25F31}" type="pres">
      <dgm:prSet presAssocID="{ECCF2E1A-F979-44B7-A028-BF396DE1D5C7}" presName="textRect" presStyleLbl="revTx" presStyleIdx="1" presStyleCnt="4" custScaleX="97380" custScaleY="157815" custLinFactNeighborX="-16663" custLinFactNeighborY="-3300">
        <dgm:presLayoutVars>
          <dgm:chMax val="1"/>
          <dgm:chPref val="1"/>
        </dgm:presLayoutVars>
      </dgm:prSet>
      <dgm:spPr/>
    </dgm:pt>
    <dgm:pt modelId="{A9914EE3-A73E-454D-87EA-77D3243FD306}" type="pres">
      <dgm:prSet presAssocID="{2F53384C-2D45-4288-BFC1-4449F214478A}" presName="sibTrans" presStyleLbl="sibTrans2D1" presStyleIdx="0" presStyleCnt="0"/>
      <dgm:spPr/>
    </dgm:pt>
    <dgm:pt modelId="{8098C4C5-E9AE-47C1-B085-587F1907F1E3}" type="pres">
      <dgm:prSet presAssocID="{F424F8FC-A2C2-4BA0-8309-99184A034320}" presName="compNode" presStyleCnt="0"/>
      <dgm:spPr/>
    </dgm:pt>
    <dgm:pt modelId="{FB39CDE1-9211-408D-9386-ABD6CB0D2A4F}" type="pres">
      <dgm:prSet presAssocID="{F424F8FC-A2C2-4BA0-8309-99184A034320}" presName="iconBgRect" presStyleLbl="bgShp" presStyleIdx="2" presStyleCnt="4" custLinFactNeighborX="-3667" custLinFactNeighborY="-1833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2C83FBF-9B3D-40CD-8DC7-BC5A6D44247A}" type="pres">
      <dgm:prSet presAssocID="{F424F8FC-A2C2-4BA0-8309-99184A034320}" presName="iconRect" presStyleLbl="node1" presStyleIdx="2" presStyleCnt="4" custLinFactNeighborX="-4215" custLinFactNeighborY="-316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0EAE30-B0B0-4998-9DF1-D2430B81186D}" type="pres">
      <dgm:prSet presAssocID="{F424F8FC-A2C2-4BA0-8309-99184A034320}" presName="spaceRect" presStyleCnt="0"/>
      <dgm:spPr/>
    </dgm:pt>
    <dgm:pt modelId="{47F2A85F-1A1D-494C-A464-BD441FF90312}" type="pres">
      <dgm:prSet presAssocID="{F424F8FC-A2C2-4BA0-8309-99184A034320}" presName="textRect" presStyleLbl="revTx" presStyleIdx="2" presStyleCnt="4" custScaleY="136808" custLinFactNeighborY="0">
        <dgm:presLayoutVars>
          <dgm:chMax val="1"/>
          <dgm:chPref val="1"/>
        </dgm:presLayoutVars>
      </dgm:prSet>
      <dgm:spPr/>
    </dgm:pt>
    <dgm:pt modelId="{2FF6D201-E57E-4755-9E6D-D15ED2C24099}" type="pres">
      <dgm:prSet presAssocID="{184761FB-EED3-40AE-A8F4-8DAC5DFA94BA}" presName="sibTrans" presStyleLbl="sibTrans2D1" presStyleIdx="0" presStyleCnt="0"/>
      <dgm:spPr/>
    </dgm:pt>
    <dgm:pt modelId="{136CD642-22D4-494D-A99D-136D7C136E7A}" type="pres">
      <dgm:prSet presAssocID="{0D31577B-0FF1-4988-B666-839FF5285FE4}" presName="compNode" presStyleCnt="0"/>
      <dgm:spPr/>
    </dgm:pt>
    <dgm:pt modelId="{1FED5BC5-2A24-45F5-BB60-79263A4E7FBF}" type="pres">
      <dgm:prSet presAssocID="{0D31577B-0FF1-4988-B666-839FF5285FE4}" presName="iconBgRect" presStyleLbl="bgShp" presStyleIdx="3" presStyleCnt="4" custLinFactNeighborX="-3667" custLinFactNeighborY="-25668"/>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26FFCD2-86E9-42B8-A1A7-00CDFCD0B7CC}" type="pres">
      <dgm:prSet presAssocID="{0D31577B-0FF1-4988-B666-839FF5285FE4}" presName="iconRect" presStyleLbl="node1" presStyleIdx="3" presStyleCnt="4" custLinFactNeighborX="-6322" custLinFactNeighborY="-3371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5B941AD-3C49-4BFD-BE66-291E6B9925CA}" type="pres">
      <dgm:prSet presAssocID="{0D31577B-0FF1-4988-B666-839FF5285FE4}" presName="spaceRect" presStyleCnt="0"/>
      <dgm:spPr/>
    </dgm:pt>
    <dgm:pt modelId="{577DA99E-FF4F-4277-93BA-44C0C6FD3F5D}" type="pres">
      <dgm:prSet presAssocID="{0D31577B-0FF1-4988-B666-839FF5285FE4}" presName="textRect" presStyleLbl="revTx" presStyleIdx="3" presStyleCnt="4" custScaleY="139319" custLinFactNeighborX="-2074" custLinFactNeighborY="-24446">
        <dgm:presLayoutVars>
          <dgm:chMax val="1"/>
          <dgm:chPref val="1"/>
        </dgm:presLayoutVars>
      </dgm:prSet>
      <dgm:spPr/>
    </dgm:pt>
  </dgm:ptLst>
  <dgm:cxnLst>
    <dgm:cxn modelId="{A6C23800-E880-48EF-AE27-87391B6B4B11}" type="presOf" srcId="{2F53384C-2D45-4288-BFC1-4449F214478A}" destId="{A9914EE3-A73E-454D-87EA-77D3243FD306}" srcOrd="0" destOrd="0" presId="urn:microsoft.com/office/officeart/2018/2/layout/IconCircleList"/>
    <dgm:cxn modelId="{6857D80F-4963-4335-AF0A-326530B82234}" type="presOf" srcId="{0D31577B-0FF1-4988-B666-839FF5285FE4}" destId="{577DA99E-FF4F-4277-93BA-44C0C6FD3F5D}" srcOrd="0" destOrd="0" presId="urn:microsoft.com/office/officeart/2018/2/layout/IconCircleList"/>
    <dgm:cxn modelId="{5AA6D415-AD7A-42AE-9C2E-E1E8FA0425FD}" srcId="{0E3DD1F1-1678-4461-B743-45E1EE218319}" destId="{09CCC021-6154-4042-AF36-F9042279EB6E}" srcOrd="0" destOrd="0" parTransId="{E7D28EBC-4A9A-4FF4-BD5B-AF7538A2759B}" sibTransId="{1CE691EE-14B7-4498-9F16-3523D7E8AA41}"/>
    <dgm:cxn modelId="{469BDC1B-62E1-4BDA-81CE-343BB2D3C10F}" srcId="{0E3DD1F1-1678-4461-B743-45E1EE218319}" destId="{0D31577B-0FF1-4988-B666-839FF5285FE4}" srcOrd="3" destOrd="0" parTransId="{1CA038AC-72BE-4B88-90EB-22AC1D889F96}" sibTransId="{217F13B4-392A-4094-84AE-D191B85824BC}"/>
    <dgm:cxn modelId="{01C58622-1DBA-4447-ACAC-EAC20568F1EA}" type="presOf" srcId="{1CE691EE-14B7-4498-9F16-3523D7E8AA41}" destId="{A6FFF433-B2F3-476F-B168-962E174B4335}" srcOrd="0" destOrd="0" presId="urn:microsoft.com/office/officeart/2018/2/layout/IconCircleList"/>
    <dgm:cxn modelId="{519DC23A-6474-44FD-93E5-4B1453853F78}" type="presOf" srcId="{F424F8FC-A2C2-4BA0-8309-99184A034320}" destId="{47F2A85F-1A1D-494C-A464-BD441FF90312}" srcOrd="0" destOrd="0" presId="urn:microsoft.com/office/officeart/2018/2/layout/IconCircleList"/>
    <dgm:cxn modelId="{43089C64-25E7-4F2D-9BCA-037CEB729353}" srcId="{0E3DD1F1-1678-4461-B743-45E1EE218319}" destId="{ECCF2E1A-F979-44B7-A028-BF396DE1D5C7}" srcOrd="1" destOrd="0" parTransId="{2581FCCF-E217-42FC-8767-F6DB3C1AF5A3}" sibTransId="{2F53384C-2D45-4288-BFC1-4449F214478A}"/>
    <dgm:cxn modelId="{39B8D17C-944C-4DA3-A9A2-31AEE4AC4AEE}" type="presOf" srcId="{ECCF2E1A-F979-44B7-A028-BF396DE1D5C7}" destId="{10A47E80-16D3-4E8D-9DCF-EFC804F25F31}" srcOrd="0" destOrd="0" presId="urn:microsoft.com/office/officeart/2018/2/layout/IconCircleList"/>
    <dgm:cxn modelId="{5E3A0CBF-2752-4AEB-997A-DDFB4F0257DD}" type="presOf" srcId="{184761FB-EED3-40AE-A8F4-8DAC5DFA94BA}" destId="{2FF6D201-E57E-4755-9E6D-D15ED2C24099}" srcOrd="0" destOrd="0" presId="urn:microsoft.com/office/officeart/2018/2/layout/IconCircleList"/>
    <dgm:cxn modelId="{FEC1A4C6-D931-41C2-9E0E-DE7390C22DB7}" type="presOf" srcId="{09CCC021-6154-4042-AF36-F9042279EB6E}" destId="{F2817F0C-24C6-4C4C-BE17-7DD5E9241F86}" srcOrd="0" destOrd="0" presId="urn:microsoft.com/office/officeart/2018/2/layout/IconCircleList"/>
    <dgm:cxn modelId="{C3F65FF6-0C86-4844-807D-E098A574BC28}" srcId="{0E3DD1F1-1678-4461-B743-45E1EE218319}" destId="{F424F8FC-A2C2-4BA0-8309-99184A034320}" srcOrd="2" destOrd="0" parTransId="{6BA991B2-00F8-42F1-B88A-041D35592540}" sibTransId="{184761FB-EED3-40AE-A8F4-8DAC5DFA94BA}"/>
    <dgm:cxn modelId="{D68385FC-5808-4AD7-880A-315FC45B4D70}" type="presOf" srcId="{0E3DD1F1-1678-4461-B743-45E1EE218319}" destId="{95441E9A-E316-4500-9FBB-7BAAB78ADB8C}" srcOrd="0" destOrd="0" presId="urn:microsoft.com/office/officeart/2018/2/layout/IconCircleList"/>
    <dgm:cxn modelId="{A1F024C2-74E1-4495-9A6F-F8488667A51C}" type="presParOf" srcId="{95441E9A-E316-4500-9FBB-7BAAB78ADB8C}" destId="{F720EBA3-76B8-48F3-A9CA-A1823D8068BA}" srcOrd="0" destOrd="0" presId="urn:microsoft.com/office/officeart/2018/2/layout/IconCircleList"/>
    <dgm:cxn modelId="{30DEC441-9B10-4126-8123-2C5C130F8A38}" type="presParOf" srcId="{F720EBA3-76B8-48F3-A9CA-A1823D8068BA}" destId="{F1DA6017-437E-4723-97EE-1B9615B7A87A}" srcOrd="0" destOrd="0" presId="urn:microsoft.com/office/officeart/2018/2/layout/IconCircleList"/>
    <dgm:cxn modelId="{CF084CB4-DD35-42FA-A7DA-D6FA535451ED}" type="presParOf" srcId="{F1DA6017-437E-4723-97EE-1B9615B7A87A}" destId="{7F45BC52-107F-4997-8D95-BD187CF43546}" srcOrd="0" destOrd="0" presId="urn:microsoft.com/office/officeart/2018/2/layout/IconCircleList"/>
    <dgm:cxn modelId="{BA7A9A5D-B4A8-4F60-8DA7-F12ADC6CFDA7}" type="presParOf" srcId="{F1DA6017-437E-4723-97EE-1B9615B7A87A}" destId="{D025270F-9B21-4FAD-BAE4-87899E118BE6}" srcOrd="1" destOrd="0" presId="urn:microsoft.com/office/officeart/2018/2/layout/IconCircleList"/>
    <dgm:cxn modelId="{ABA2C2A2-6487-404F-B589-AF3F1BEB622B}" type="presParOf" srcId="{F1DA6017-437E-4723-97EE-1B9615B7A87A}" destId="{FE3B4369-E3BF-475C-9943-729015D5B937}" srcOrd="2" destOrd="0" presId="urn:microsoft.com/office/officeart/2018/2/layout/IconCircleList"/>
    <dgm:cxn modelId="{056297E7-C8AC-44CC-916B-CDD279429CE9}" type="presParOf" srcId="{F1DA6017-437E-4723-97EE-1B9615B7A87A}" destId="{F2817F0C-24C6-4C4C-BE17-7DD5E9241F86}" srcOrd="3" destOrd="0" presId="urn:microsoft.com/office/officeart/2018/2/layout/IconCircleList"/>
    <dgm:cxn modelId="{CF06EA7D-774C-449E-BF41-DAC0D43B0A8D}" type="presParOf" srcId="{F720EBA3-76B8-48F3-A9CA-A1823D8068BA}" destId="{A6FFF433-B2F3-476F-B168-962E174B4335}" srcOrd="1" destOrd="0" presId="urn:microsoft.com/office/officeart/2018/2/layout/IconCircleList"/>
    <dgm:cxn modelId="{A2614EDE-9B8E-4258-9B32-6A6ED3DF6AE3}" type="presParOf" srcId="{F720EBA3-76B8-48F3-A9CA-A1823D8068BA}" destId="{5511471E-BE92-433E-A6F9-75A7F6E45D06}" srcOrd="2" destOrd="0" presId="urn:microsoft.com/office/officeart/2018/2/layout/IconCircleList"/>
    <dgm:cxn modelId="{AB627458-337E-4511-BF53-B6CC8EEAF13E}" type="presParOf" srcId="{5511471E-BE92-433E-A6F9-75A7F6E45D06}" destId="{6EFF6BFD-471B-4CA3-B924-AE6AD85BC2EE}" srcOrd="0" destOrd="0" presId="urn:microsoft.com/office/officeart/2018/2/layout/IconCircleList"/>
    <dgm:cxn modelId="{E102204E-E8B3-49E5-B68E-DBBD861A956A}" type="presParOf" srcId="{5511471E-BE92-433E-A6F9-75A7F6E45D06}" destId="{F0323C45-71A5-4C10-803C-0C8932A79DB0}" srcOrd="1" destOrd="0" presId="urn:microsoft.com/office/officeart/2018/2/layout/IconCircleList"/>
    <dgm:cxn modelId="{7A9B7B54-2124-4B76-B85E-8E31485960EC}" type="presParOf" srcId="{5511471E-BE92-433E-A6F9-75A7F6E45D06}" destId="{BB3B607A-0E0E-4400-B5D4-2B8FC2134CEE}" srcOrd="2" destOrd="0" presId="urn:microsoft.com/office/officeart/2018/2/layout/IconCircleList"/>
    <dgm:cxn modelId="{3583EC45-C487-4437-AC16-EA5465F889C2}" type="presParOf" srcId="{5511471E-BE92-433E-A6F9-75A7F6E45D06}" destId="{10A47E80-16D3-4E8D-9DCF-EFC804F25F31}" srcOrd="3" destOrd="0" presId="urn:microsoft.com/office/officeart/2018/2/layout/IconCircleList"/>
    <dgm:cxn modelId="{82AC5562-E5A9-47C5-BE7B-C10F15F91A7A}" type="presParOf" srcId="{F720EBA3-76B8-48F3-A9CA-A1823D8068BA}" destId="{A9914EE3-A73E-454D-87EA-77D3243FD306}" srcOrd="3" destOrd="0" presId="urn:microsoft.com/office/officeart/2018/2/layout/IconCircleList"/>
    <dgm:cxn modelId="{548692E4-1FA6-4B96-B182-D590435CDB24}" type="presParOf" srcId="{F720EBA3-76B8-48F3-A9CA-A1823D8068BA}" destId="{8098C4C5-E9AE-47C1-B085-587F1907F1E3}" srcOrd="4" destOrd="0" presId="urn:microsoft.com/office/officeart/2018/2/layout/IconCircleList"/>
    <dgm:cxn modelId="{4A4B44AC-1A55-4A4F-A9B7-B9C15B9B0913}" type="presParOf" srcId="{8098C4C5-E9AE-47C1-B085-587F1907F1E3}" destId="{FB39CDE1-9211-408D-9386-ABD6CB0D2A4F}" srcOrd="0" destOrd="0" presId="urn:microsoft.com/office/officeart/2018/2/layout/IconCircleList"/>
    <dgm:cxn modelId="{CE87134F-C246-42B3-B273-A16E479EE994}" type="presParOf" srcId="{8098C4C5-E9AE-47C1-B085-587F1907F1E3}" destId="{A2C83FBF-9B3D-40CD-8DC7-BC5A6D44247A}" srcOrd="1" destOrd="0" presId="urn:microsoft.com/office/officeart/2018/2/layout/IconCircleList"/>
    <dgm:cxn modelId="{578546E0-E541-40E0-87EE-9CF0920E9CFF}" type="presParOf" srcId="{8098C4C5-E9AE-47C1-B085-587F1907F1E3}" destId="{C90EAE30-B0B0-4998-9DF1-D2430B81186D}" srcOrd="2" destOrd="0" presId="urn:microsoft.com/office/officeart/2018/2/layout/IconCircleList"/>
    <dgm:cxn modelId="{98812C7D-C813-485F-AC01-99C7144823CC}" type="presParOf" srcId="{8098C4C5-E9AE-47C1-B085-587F1907F1E3}" destId="{47F2A85F-1A1D-494C-A464-BD441FF90312}" srcOrd="3" destOrd="0" presId="urn:microsoft.com/office/officeart/2018/2/layout/IconCircleList"/>
    <dgm:cxn modelId="{875038DE-73C9-4F98-8D85-1658429BD937}" type="presParOf" srcId="{F720EBA3-76B8-48F3-A9CA-A1823D8068BA}" destId="{2FF6D201-E57E-4755-9E6D-D15ED2C24099}" srcOrd="5" destOrd="0" presId="urn:microsoft.com/office/officeart/2018/2/layout/IconCircleList"/>
    <dgm:cxn modelId="{3DF5476B-3195-4B3A-8941-60AEFA74ED4D}" type="presParOf" srcId="{F720EBA3-76B8-48F3-A9CA-A1823D8068BA}" destId="{136CD642-22D4-494D-A99D-136D7C136E7A}" srcOrd="6" destOrd="0" presId="urn:microsoft.com/office/officeart/2018/2/layout/IconCircleList"/>
    <dgm:cxn modelId="{6078F688-461B-4C3B-AAFE-B8D9FD18CC4C}" type="presParOf" srcId="{136CD642-22D4-494D-A99D-136D7C136E7A}" destId="{1FED5BC5-2A24-45F5-BB60-79263A4E7FBF}" srcOrd="0" destOrd="0" presId="urn:microsoft.com/office/officeart/2018/2/layout/IconCircleList"/>
    <dgm:cxn modelId="{FB981902-4C62-499F-BA29-70C1C4F930A3}" type="presParOf" srcId="{136CD642-22D4-494D-A99D-136D7C136E7A}" destId="{226FFCD2-86E9-42B8-A1A7-00CDFCD0B7CC}" srcOrd="1" destOrd="0" presId="urn:microsoft.com/office/officeart/2018/2/layout/IconCircleList"/>
    <dgm:cxn modelId="{ABF7C686-18A1-4BD7-833D-37CFC49EBBAB}" type="presParOf" srcId="{136CD642-22D4-494D-A99D-136D7C136E7A}" destId="{05B941AD-3C49-4BFD-BE66-291E6B9925CA}" srcOrd="2" destOrd="0" presId="urn:microsoft.com/office/officeart/2018/2/layout/IconCircleList"/>
    <dgm:cxn modelId="{BBF5FA8A-68E0-4612-86E4-F5C4D5826D5B}" type="presParOf" srcId="{136CD642-22D4-494D-A99D-136D7C136E7A}" destId="{577DA99E-FF4F-4277-93BA-44C0C6FD3F5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259EA4-83B4-4799-AEF0-64AF7813C49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7B9385BE-6641-46CC-916E-31D9675A4955}">
      <dgm:prSet custT="1"/>
      <dgm:spPr/>
      <dgm:t>
        <a:bodyPr/>
        <a:lstStyle/>
        <a:p>
          <a:r>
            <a:rPr lang="en-US" sz="2000" dirty="0"/>
            <a:t>Replacing an AAW individual with one from the Independent Monitoring (IM) list requires prior approval from the BSASP IM4Q Regional Lead.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49EE55-EF9C-48E8-9BE0-F865DA7A2B30}" type="parTrans" cxnId="{EA0DF816-D4EA-4B82-AA20-DF309D95519C}">
      <dgm:prSet/>
      <dgm:spPr/>
      <dgm:t>
        <a:bodyPr/>
        <a:lstStyle/>
        <a:p>
          <a:endParaRPr lang="en-US"/>
        </a:p>
      </dgm:t>
    </dgm:pt>
    <dgm:pt modelId="{0DC0E948-43E0-442C-ACF3-35D56EABD47B}" type="sibTrans" cxnId="{EA0DF816-D4EA-4B82-AA20-DF309D95519C}">
      <dgm:prSet/>
      <dgm:spPr/>
      <dgm:t>
        <a:bodyPr/>
        <a:lstStyle/>
        <a:p>
          <a:endParaRPr lang="en-US"/>
        </a:p>
      </dgm:t>
    </dgm:pt>
    <dgm:pt modelId="{0C4D2492-4EEF-4E62-9752-8A03E87A651E}">
      <dgm:prSet custT="1"/>
      <dgm:spPr/>
      <dgm:t>
        <a:bodyPr/>
        <a:lstStyle/>
        <a:p>
          <a:r>
            <a:rPr lang="en-US" sz="2000" dirty="0"/>
            <a:t>The BSASP IM4Q Regional Lead must confirm all efforts to interview the AAW individual are exhausted before approving the replacement and notifying the BCS IM4Q Regional Lead.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4179EB5-012B-4852-BD32-7CC565D1C93E}" type="parTrans" cxnId="{978B6FD9-2F76-4102-A62C-4EE6FF3CF347}">
      <dgm:prSet/>
      <dgm:spPr/>
      <dgm:t>
        <a:bodyPr/>
        <a:lstStyle/>
        <a:p>
          <a:endParaRPr lang="en-US"/>
        </a:p>
      </dgm:t>
    </dgm:pt>
    <dgm:pt modelId="{19060CF3-CAE3-4C10-86AE-B8FDF86734BB}" type="sibTrans" cxnId="{978B6FD9-2F76-4102-A62C-4EE6FF3CF347}">
      <dgm:prSet/>
      <dgm:spPr/>
      <dgm:t>
        <a:bodyPr/>
        <a:lstStyle/>
        <a:p>
          <a:endParaRPr lang="en-US"/>
        </a:p>
      </dgm:t>
    </dgm:pt>
    <dgm:pt modelId="{F15DBBA7-F170-4115-B82E-C44B34A2185D}">
      <dgm:prSet custT="1"/>
      <dgm:spPr/>
      <dgm:t>
        <a:bodyPr/>
        <a:lstStyle/>
        <a:p>
          <a:r>
            <a:rPr lang="en-US" sz="2000" dirty="0"/>
            <a:t>The BCS IM4Q Regional Lead will work with the Local Program to select an appropriate replacement from the IM list.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02FD1A6-4077-4FA7-BEC6-080F2F294825}" type="parTrans" cxnId="{53A7F8AF-7B62-4C80-AFB9-1097F3EE93F1}">
      <dgm:prSet/>
      <dgm:spPr/>
      <dgm:t>
        <a:bodyPr/>
        <a:lstStyle/>
        <a:p>
          <a:endParaRPr lang="en-US"/>
        </a:p>
      </dgm:t>
    </dgm:pt>
    <dgm:pt modelId="{EF6FB5A5-F682-4C18-8204-E879DB93B6AA}" type="sibTrans" cxnId="{53A7F8AF-7B62-4C80-AFB9-1097F3EE93F1}">
      <dgm:prSet/>
      <dgm:spPr/>
      <dgm:t>
        <a:bodyPr/>
        <a:lstStyle/>
        <a:p>
          <a:endParaRPr lang="en-US"/>
        </a:p>
      </dgm:t>
    </dgm:pt>
    <dgm:pt modelId="{1FD5B3EF-4F71-4B51-9865-5D15ADB1B56C}">
      <dgm:prSet custT="1"/>
      <dgm:spPr/>
      <dgm:t>
        <a:bodyPr/>
        <a:lstStyle/>
        <a:p>
          <a:r>
            <a:rPr lang="en-US" sz="2000" dirty="0"/>
            <a:t>The replacement of an AAW individual with one from the IM list should be reflected on the monthly report submitted by the Local Programs.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B52CE6-4241-4A07-A811-1E658765BBA0}" type="parTrans" cxnId="{152D7C91-CA45-4045-81AB-9967F6A10312}">
      <dgm:prSet/>
      <dgm:spPr/>
      <dgm:t>
        <a:bodyPr/>
        <a:lstStyle/>
        <a:p>
          <a:endParaRPr lang="en-US"/>
        </a:p>
      </dgm:t>
    </dgm:pt>
    <dgm:pt modelId="{E1B73C38-0ECC-4266-B6A0-CD55682F1CB5}" type="sibTrans" cxnId="{152D7C91-CA45-4045-81AB-9967F6A10312}">
      <dgm:prSet/>
      <dgm:spPr/>
      <dgm:t>
        <a:bodyPr/>
        <a:lstStyle/>
        <a:p>
          <a:endParaRPr lang="en-US"/>
        </a:p>
      </dgm:t>
    </dgm:pt>
    <dgm:pt modelId="{7F935656-25EF-4D5B-A152-451378796BD0}" type="pres">
      <dgm:prSet presAssocID="{7C259EA4-83B4-4799-AEF0-64AF7813C492}" presName="Name0" presStyleCnt="0">
        <dgm:presLayoutVars>
          <dgm:dir/>
          <dgm:animLvl val="lvl"/>
          <dgm:resizeHandles val="exact"/>
        </dgm:presLayoutVars>
      </dgm:prSet>
      <dgm:spPr/>
    </dgm:pt>
    <dgm:pt modelId="{09FF4C3D-8836-4F80-B78B-B549DA75C4B0}" type="pres">
      <dgm:prSet presAssocID="{1FD5B3EF-4F71-4B51-9865-5D15ADB1B56C}" presName="boxAndChildren" presStyleCnt="0"/>
      <dgm:spPr/>
    </dgm:pt>
    <dgm:pt modelId="{B47B8C99-7A8D-485F-A754-03C1503F9124}" type="pres">
      <dgm:prSet presAssocID="{1FD5B3EF-4F71-4B51-9865-5D15ADB1B56C}" presName="parentTextBox" presStyleLbl="node1" presStyleIdx="0" presStyleCnt="4"/>
      <dgm:spPr/>
    </dgm:pt>
    <dgm:pt modelId="{006597B1-C5E2-4310-AEC7-2CB555C6404B}" type="pres">
      <dgm:prSet presAssocID="{EF6FB5A5-F682-4C18-8204-E879DB93B6AA}" presName="sp" presStyleCnt="0"/>
      <dgm:spPr/>
    </dgm:pt>
    <dgm:pt modelId="{2CC85048-7246-458F-AB29-6C0E3CE3A050}" type="pres">
      <dgm:prSet presAssocID="{F15DBBA7-F170-4115-B82E-C44B34A2185D}" presName="arrowAndChildren" presStyleCnt="0"/>
      <dgm:spPr/>
    </dgm:pt>
    <dgm:pt modelId="{B92B2BBA-FCB7-4EAC-B6E5-67AE88C72486}" type="pres">
      <dgm:prSet presAssocID="{F15DBBA7-F170-4115-B82E-C44B34A2185D}" presName="parentTextArrow" presStyleLbl="node1" presStyleIdx="1" presStyleCnt="4"/>
      <dgm:spPr/>
    </dgm:pt>
    <dgm:pt modelId="{048B863E-B8C7-49DF-8F3A-390CF0F64231}" type="pres">
      <dgm:prSet presAssocID="{19060CF3-CAE3-4C10-86AE-B8FDF86734BB}" presName="sp" presStyleCnt="0"/>
      <dgm:spPr/>
    </dgm:pt>
    <dgm:pt modelId="{6D5D048E-89EE-4C6C-BA08-C73A783C3773}" type="pres">
      <dgm:prSet presAssocID="{0C4D2492-4EEF-4E62-9752-8A03E87A651E}" presName="arrowAndChildren" presStyleCnt="0"/>
      <dgm:spPr/>
    </dgm:pt>
    <dgm:pt modelId="{BBBEF390-FDC4-4665-A83B-3BF55F214099}" type="pres">
      <dgm:prSet presAssocID="{0C4D2492-4EEF-4E62-9752-8A03E87A651E}" presName="parentTextArrow" presStyleLbl="node1" presStyleIdx="2" presStyleCnt="4"/>
      <dgm:spPr/>
    </dgm:pt>
    <dgm:pt modelId="{67A3F9B9-E633-4B89-8534-8FB01FA2A810}" type="pres">
      <dgm:prSet presAssocID="{0DC0E948-43E0-442C-ACF3-35D56EABD47B}" presName="sp" presStyleCnt="0"/>
      <dgm:spPr/>
    </dgm:pt>
    <dgm:pt modelId="{99654D27-5F11-4DD2-86CC-20FAE0B60823}" type="pres">
      <dgm:prSet presAssocID="{7B9385BE-6641-46CC-916E-31D9675A4955}" presName="arrowAndChildren" presStyleCnt="0"/>
      <dgm:spPr/>
    </dgm:pt>
    <dgm:pt modelId="{FEC52B95-7D77-4A3A-ABCF-1EAB0188DADA}" type="pres">
      <dgm:prSet presAssocID="{7B9385BE-6641-46CC-916E-31D9675A4955}" presName="parentTextArrow" presStyleLbl="node1" presStyleIdx="3" presStyleCnt="4"/>
      <dgm:spPr/>
    </dgm:pt>
  </dgm:ptLst>
  <dgm:cxnLst>
    <dgm:cxn modelId="{8450CA0C-AEE7-4204-8E00-C232F29BBC1F}" type="presOf" srcId="{7C259EA4-83B4-4799-AEF0-64AF7813C492}" destId="{7F935656-25EF-4D5B-A152-451378796BD0}" srcOrd="0" destOrd="0" presId="urn:microsoft.com/office/officeart/2005/8/layout/process4"/>
    <dgm:cxn modelId="{EA0DF816-D4EA-4B82-AA20-DF309D95519C}" srcId="{7C259EA4-83B4-4799-AEF0-64AF7813C492}" destId="{7B9385BE-6641-46CC-916E-31D9675A4955}" srcOrd="0" destOrd="0" parTransId="{4849EE55-EF9C-48E8-9BE0-F865DA7A2B30}" sibTransId="{0DC0E948-43E0-442C-ACF3-35D56EABD47B}"/>
    <dgm:cxn modelId="{76B6A644-3509-45EB-9491-FC2A916DB13B}" type="presOf" srcId="{0C4D2492-4EEF-4E62-9752-8A03E87A651E}" destId="{BBBEF390-FDC4-4665-A83B-3BF55F214099}" srcOrd="0" destOrd="0" presId="urn:microsoft.com/office/officeart/2005/8/layout/process4"/>
    <dgm:cxn modelId="{EDD1268C-A53A-40D0-956C-9927FDA4CF41}" type="presOf" srcId="{7B9385BE-6641-46CC-916E-31D9675A4955}" destId="{FEC52B95-7D77-4A3A-ABCF-1EAB0188DADA}" srcOrd="0" destOrd="0" presId="urn:microsoft.com/office/officeart/2005/8/layout/process4"/>
    <dgm:cxn modelId="{152D7C91-CA45-4045-81AB-9967F6A10312}" srcId="{7C259EA4-83B4-4799-AEF0-64AF7813C492}" destId="{1FD5B3EF-4F71-4B51-9865-5D15ADB1B56C}" srcOrd="3" destOrd="0" parTransId="{80B52CE6-4241-4A07-A811-1E658765BBA0}" sibTransId="{E1B73C38-0ECC-4266-B6A0-CD55682F1CB5}"/>
    <dgm:cxn modelId="{5F35BF9C-8D0A-4750-9B36-86C8D0FEC6EA}" type="presOf" srcId="{1FD5B3EF-4F71-4B51-9865-5D15ADB1B56C}" destId="{B47B8C99-7A8D-485F-A754-03C1503F9124}" srcOrd="0" destOrd="0" presId="urn:microsoft.com/office/officeart/2005/8/layout/process4"/>
    <dgm:cxn modelId="{53A7F8AF-7B62-4C80-AFB9-1097F3EE93F1}" srcId="{7C259EA4-83B4-4799-AEF0-64AF7813C492}" destId="{F15DBBA7-F170-4115-B82E-C44B34A2185D}" srcOrd="2" destOrd="0" parTransId="{602FD1A6-4077-4FA7-BEC6-080F2F294825}" sibTransId="{EF6FB5A5-F682-4C18-8204-E879DB93B6AA}"/>
    <dgm:cxn modelId="{978B6FD9-2F76-4102-A62C-4EE6FF3CF347}" srcId="{7C259EA4-83B4-4799-AEF0-64AF7813C492}" destId="{0C4D2492-4EEF-4E62-9752-8A03E87A651E}" srcOrd="1" destOrd="0" parTransId="{F4179EB5-012B-4852-BD32-7CC565D1C93E}" sibTransId="{19060CF3-CAE3-4C10-86AE-B8FDF86734BB}"/>
    <dgm:cxn modelId="{B5AAF9FD-7EED-4B63-8BEF-A39D900475B0}" type="presOf" srcId="{F15DBBA7-F170-4115-B82E-C44B34A2185D}" destId="{B92B2BBA-FCB7-4EAC-B6E5-67AE88C72486}" srcOrd="0" destOrd="0" presId="urn:microsoft.com/office/officeart/2005/8/layout/process4"/>
    <dgm:cxn modelId="{5BC409F6-DB59-4E8A-8FE7-38D55E2CEA6A}" type="presParOf" srcId="{7F935656-25EF-4D5B-A152-451378796BD0}" destId="{09FF4C3D-8836-4F80-B78B-B549DA75C4B0}" srcOrd="0" destOrd="0" presId="urn:microsoft.com/office/officeart/2005/8/layout/process4"/>
    <dgm:cxn modelId="{FF6BD617-B453-41C2-B3F8-25C6C7BC50ED}" type="presParOf" srcId="{09FF4C3D-8836-4F80-B78B-B549DA75C4B0}" destId="{B47B8C99-7A8D-485F-A754-03C1503F9124}" srcOrd="0" destOrd="0" presId="urn:microsoft.com/office/officeart/2005/8/layout/process4"/>
    <dgm:cxn modelId="{DA49130B-97DB-4FE7-AEEE-14388868E867}" type="presParOf" srcId="{7F935656-25EF-4D5B-A152-451378796BD0}" destId="{006597B1-C5E2-4310-AEC7-2CB555C6404B}" srcOrd="1" destOrd="0" presId="urn:microsoft.com/office/officeart/2005/8/layout/process4"/>
    <dgm:cxn modelId="{81473CD6-B574-4788-8664-AFF3F2876EFC}" type="presParOf" srcId="{7F935656-25EF-4D5B-A152-451378796BD0}" destId="{2CC85048-7246-458F-AB29-6C0E3CE3A050}" srcOrd="2" destOrd="0" presId="urn:microsoft.com/office/officeart/2005/8/layout/process4"/>
    <dgm:cxn modelId="{8DC9B764-95DE-41CC-8666-78F27F729918}" type="presParOf" srcId="{2CC85048-7246-458F-AB29-6C0E3CE3A050}" destId="{B92B2BBA-FCB7-4EAC-B6E5-67AE88C72486}" srcOrd="0" destOrd="0" presId="urn:microsoft.com/office/officeart/2005/8/layout/process4"/>
    <dgm:cxn modelId="{2620E6E1-CDC8-4E0B-AE15-F17152E06D71}" type="presParOf" srcId="{7F935656-25EF-4D5B-A152-451378796BD0}" destId="{048B863E-B8C7-49DF-8F3A-390CF0F64231}" srcOrd="3" destOrd="0" presId="urn:microsoft.com/office/officeart/2005/8/layout/process4"/>
    <dgm:cxn modelId="{3F1CAB13-49C3-42AC-B476-9387BFE3226C}" type="presParOf" srcId="{7F935656-25EF-4D5B-A152-451378796BD0}" destId="{6D5D048E-89EE-4C6C-BA08-C73A783C3773}" srcOrd="4" destOrd="0" presId="urn:microsoft.com/office/officeart/2005/8/layout/process4"/>
    <dgm:cxn modelId="{A2C66534-A9CA-4D4C-B413-61A2698D5414}" type="presParOf" srcId="{6D5D048E-89EE-4C6C-BA08-C73A783C3773}" destId="{BBBEF390-FDC4-4665-A83B-3BF55F214099}" srcOrd="0" destOrd="0" presId="urn:microsoft.com/office/officeart/2005/8/layout/process4"/>
    <dgm:cxn modelId="{1672972C-5530-4A84-AACB-2A9064303E27}" type="presParOf" srcId="{7F935656-25EF-4D5B-A152-451378796BD0}" destId="{67A3F9B9-E633-4B89-8534-8FB01FA2A810}" srcOrd="5" destOrd="0" presId="urn:microsoft.com/office/officeart/2005/8/layout/process4"/>
    <dgm:cxn modelId="{A9FFC40D-43D7-49DF-A6BD-62EEBB8625E6}" type="presParOf" srcId="{7F935656-25EF-4D5B-A152-451378796BD0}" destId="{99654D27-5F11-4DD2-86CC-20FAE0B60823}" srcOrd="6" destOrd="0" presId="urn:microsoft.com/office/officeart/2005/8/layout/process4"/>
    <dgm:cxn modelId="{F1D14DA2-508B-4A8B-828D-69A794D945C4}" type="presParOf" srcId="{99654D27-5F11-4DD2-86CC-20FAE0B60823}" destId="{FEC52B95-7D77-4A3A-ABCF-1EAB0188DAD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F62162-B5B7-4BFA-B1C0-A91DC7F025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DF108A-A196-4E9D-8843-7EABAEA519B7}">
      <dgm:prSet custT="1"/>
      <dgm:spPr/>
      <dgm:t>
        <a:bodyPr/>
        <a:lstStyle/>
        <a:p>
          <a:r>
            <a:rPr lang="en-US" sz="2400" dirty="0"/>
            <a:t>AAW Residential County = AAW Registered County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B90B75B-B3B6-4FFD-9A25-2973AFF3F28C}" type="parTrans" cxnId="{34AA6B2D-AE63-4DDF-9F85-A064BFF773C6}">
      <dgm:prSet/>
      <dgm:spPr/>
      <dgm:t>
        <a:bodyPr/>
        <a:lstStyle/>
        <a:p>
          <a:endParaRPr lang="en-US"/>
        </a:p>
      </dgm:t>
    </dgm:pt>
    <dgm:pt modelId="{E3464500-D9B4-4DC6-8D33-0FEF80BDC6C1}" type="sibTrans" cxnId="{34AA6B2D-AE63-4DDF-9F85-A064BFF773C6}">
      <dgm:prSet/>
      <dgm:spPr/>
      <dgm:t>
        <a:bodyPr/>
        <a:lstStyle/>
        <a:p>
          <a:endParaRPr lang="en-US"/>
        </a:p>
      </dgm:t>
    </dgm:pt>
    <dgm:pt modelId="{3F0673B2-623A-4F95-9A55-A7A7C1A200EF}">
      <dgm:prSet custT="1"/>
      <dgm:spPr/>
      <dgm:t>
        <a:bodyPr/>
        <a:lstStyle/>
        <a:p>
          <a:r>
            <a:rPr lang="en-US" sz="2400" dirty="0"/>
            <a:t>If an AAW individual moves to a different county (or county joinder), that individual should be skipped.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DFF2F9F-5EBE-45A4-A0FA-E16AB8A13F2D}" type="parTrans" cxnId="{CB39D4B8-FF3C-473E-9FB4-3F72B0628737}">
      <dgm:prSet/>
      <dgm:spPr/>
      <dgm:t>
        <a:bodyPr/>
        <a:lstStyle/>
        <a:p>
          <a:endParaRPr lang="en-US"/>
        </a:p>
      </dgm:t>
    </dgm:pt>
    <dgm:pt modelId="{25CA5613-6E96-4D0A-BF50-5E782A0051D2}" type="sibTrans" cxnId="{CB39D4B8-FF3C-473E-9FB4-3F72B0628737}">
      <dgm:prSet/>
      <dgm:spPr/>
      <dgm:t>
        <a:bodyPr/>
        <a:lstStyle/>
        <a:p>
          <a:endParaRPr lang="en-US"/>
        </a:p>
      </dgm:t>
    </dgm:pt>
    <dgm:pt modelId="{E42C3FF3-DD66-430F-BE65-7360BCC42770}">
      <dgm:prSet custT="1"/>
      <dgm:spPr/>
      <dgm:t>
        <a:bodyPr/>
        <a:lstStyle/>
        <a:p>
          <a:r>
            <a:rPr lang="en-US" sz="2400" dirty="0"/>
            <a:t>A move within the same county (or county joinder), does not prevent the interview if the individual meets the residency requirement.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97AB2F-3668-41AB-97EE-F436F56206FF}" type="parTrans" cxnId="{96CF1470-6F75-45BC-BD3B-77BC8F1EED2A}">
      <dgm:prSet/>
      <dgm:spPr/>
      <dgm:t>
        <a:bodyPr/>
        <a:lstStyle/>
        <a:p>
          <a:endParaRPr lang="en-US"/>
        </a:p>
      </dgm:t>
    </dgm:pt>
    <dgm:pt modelId="{7BAA1F43-CDE1-4814-ABC0-E2DF8FCDEC63}" type="sibTrans" cxnId="{96CF1470-6F75-45BC-BD3B-77BC8F1EED2A}">
      <dgm:prSet/>
      <dgm:spPr/>
      <dgm:t>
        <a:bodyPr/>
        <a:lstStyle/>
        <a:p>
          <a:endParaRPr lang="en-US"/>
        </a:p>
      </dgm:t>
    </dgm:pt>
    <dgm:pt modelId="{6F75E1A9-5F4E-4224-9E6C-03DAB4687784}">
      <dgm:prSet custT="1"/>
      <dgm:spPr/>
      <dgm:t>
        <a:bodyPr/>
        <a:lstStyle/>
        <a:p>
          <a:r>
            <a:rPr lang="en-US" sz="2400" dirty="0"/>
            <a:t>Follow steps to replace an AAW individual</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54DEF4A-AFBD-42F5-9F6D-4D4D84C5F1DB}" type="parTrans" cxnId="{F58F88EB-E626-47EB-BFEB-7C443F06D841}">
      <dgm:prSet/>
      <dgm:spPr/>
      <dgm:t>
        <a:bodyPr/>
        <a:lstStyle/>
        <a:p>
          <a:endParaRPr lang="en-US"/>
        </a:p>
      </dgm:t>
    </dgm:pt>
    <dgm:pt modelId="{87C10294-AF84-4762-868C-C20361CB33BF}" type="sibTrans" cxnId="{F58F88EB-E626-47EB-BFEB-7C443F06D841}">
      <dgm:prSet/>
      <dgm:spPr/>
      <dgm:t>
        <a:bodyPr/>
        <a:lstStyle/>
        <a:p>
          <a:endParaRPr lang="en-US"/>
        </a:p>
      </dgm:t>
    </dgm:pt>
    <dgm:pt modelId="{E609AE8C-A7AF-47C2-A374-4DF4FBD042D9}" type="pres">
      <dgm:prSet presAssocID="{8AF62162-B5B7-4BFA-B1C0-A91DC7F0259B}" presName="root" presStyleCnt="0">
        <dgm:presLayoutVars>
          <dgm:dir/>
          <dgm:resizeHandles val="exact"/>
        </dgm:presLayoutVars>
      </dgm:prSet>
      <dgm:spPr/>
    </dgm:pt>
    <dgm:pt modelId="{362A4558-5E13-4C2D-85B4-9CEA196797C0}" type="pres">
      <dgm:prSet presAssocID="{5BDF108A-A196-4E9D-8843-7EABAEA519B7}" presName="compNode" presStyleCnt="0"/>
      <dgm:spPr/>
    </dgm:pt>
    <dgm:pt modelId="{1C4DC9CB-90AE-440C-8506-DA154535221C}" type="pres">
      <dgm:prSet presAssocID="{5BDF108A-A196-4E9D-8843-7EABAEA519B7}" presName="bgRect" presStyleLbl="bgShp" presStyleIdx="0" presStyleCnt="4" custLinFactNeighborX="1487" custLinFactNeighborY="-197"/>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5112422-B823-4B20-A30F-4728A972F2C1}" type="pres">
      <dgm:prSet presAssocID="{5BDF108A-A196-4E9D-8843-7EABAEA519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9D3346-1955-4249-A4DD-4BE9011B9DBC}" type="pres">
      <dgm:prSet presAssocID="{5BDF108A-A196-4E9D-8843-7EABAEA519B7}" presName="spaceRect" presStyleCnt="0"/>
      <dgm:spPr/>
    </dgm:pt>
    <dgm:pt modelId="{84E6DBC2-C5C0-4396-9521-0012059AE987}" type="pres">
      <dgm:prSet presAssocID="{5BDF108A-A196-4E9D-8843-7EABAEA519B7}" presName="parTx" presStyleLbl="revTx" presStyleIdx="0" presStyleCnt="4" custScaleX="100089">
        <dgm:presLayoutVars>
          <dgm:chMax val="0"/>
          <dgm:chPref val="0"/>
        </dgm:presLayoutVars>
      </dgm:prSet>
      <dgm:spPr/>
    </dgm:pt>
    <dgm:pt modelId="{964721CA-2DC5-4599-B56F-EC49E1FB6CC0}" type="pres">
      <dgm:prSet presAssocID="{E3464500-D9B4-4DC6-8D33-0FEF80BDC6C1}" presName="sibTrans" presStyleCnt="0"/>
      <dgm:spPr/>
    </dgm:pt>
    <dgm:pt modelId="{36C58515-E947-4E0E-B29F-D2C1333206C5}" type="pres">
      <dgm:prSet presAssocID="{3F0673B2-623A-4F95-9A55-A7A7C1A200EF}" presName="compNode" presStyleCnt="0"/>
      <dgm:spPr/>
    </dgm:pt>
    <dgm:pt modelId="{A73D3DD1-BC41-477D-8F36-3B17C0C7055B}" type="pres">
      <dgm:prSet presAssocID="{3F0673B2-623A-4F95-9A55-A7A7C1A200EF}" presName="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91FBFE-3543-42F3-99DE-12C11ABA092A}" type="pres">
      <dgm:prSet presAssocID="{3F0673B2-623A-4F95-9A55-A7A7C1A200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9CABDDC-B3A7-427A-A607-E28885807EAC}" type="pres">
      <dgm:prSet presAssocID="{3F0673B2-623A-4F95-9A55-A7A7C1A200EF}" presName="spaceRect" presStyleCnt="0"/>
      <dgm:spPr/>
    </dgm:pt>
    <dgm:pt modelId="{5747FEA9-2AD6-4963-8167-193525BBEE82}" type="pres">
      <dgm:prSet presAssocID="{3F0673B2-623A-4F95-9A55-A7A7C1A200EF}" presName="parTx" presStyleLbl="revTx" presStyleIdx="1" presStyleCnt="4">
        <dgm:presLayoutVars>
          <dgm:chMax val="0"/>
          <dgm:chPref val="0"/>
        </dgm:presLayoutVars>
      </dgm:prSet>
      <dgm:spPr/>
    </dgm:pt>
    <dgm:pt modelId="{F36DAC27-35C3-4955-A625-FAAB77057498}" type="pres">
      <dgm:prSet presAssocID="{25CA5613-6E96-4D0A-BF50-5E782A0051D2}" presName="sibTrans" presStyleCnt="0"/>
      <dgm:spPr/>
    </dgm:pt>
    <dgm:pt modelId="{475A4417-AFFE-4C8F-8282-07D8A376BAC0}" type="pres">
      <dgm:prSet presAssocID="{E42C3FF3-DD66-430F-BE65-7360BCC42770}" presName="compNode" presStyleCnt="0"/>
      <dgm:spPr/>
    </dgm:pt>
    <dgm:pt modelId="{C0CA9759-3E42-4091-904A-A4C6B9D80579}" type="pres">
      <dgm:prSet presAssocID="{E42C3FF3-DD66-430F-BE65-7360BCC42770}" presName="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4D8555B-6856-48F3-ABB3-FA99DFD718F7}" type="pres">
      <dgm:prSet presAssocID="{E42C3FF3-DD66-430F-BE65-7360BCC427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DD55F79-A48D-4C10-9C04-CF54FE0FB6CA}" type="pres">
      <dgm:prSet presAssocID="{E42C3FF3-DD66-430F-BE65-7360BCC42770}" presName="spaceRect" presStyleCnt="0"/>
      <dgm:spPr/>
    </dgm:pt>
    <dgm:pt modelId="{76BFF866-3640-4BE3-BEB7-0B8A99E9A340}" type="pres">
      <dgm:prSet presAssocID="{E42C3FF3-DD66-430F-BE65-7360BCC42770}" presName="parTx" presStyleLbl="revTx" presStyleIdx="2" presStyleCnt="4">
        <dgm:presLayoutVars>
          <dgm:chMax val="0"/>
          <dgm:chPref val="0"/>
        </dgm:presLayoutVars>
      </dgm:prSet>
      <dgm:spPr/>
    </dgm:pt>
    <dgm:pt modelId="{5B66BFEA-7A2A-4B01-A462-0839AFFDD63A}" type="pres">
      <dgm:prSet presAssocID="{7BAA1F43-CDE1-4814-ABC0-E2DF8FCDEC63}" presName="sibTrans" presStyleCnt="0"/>
      <dgm:spPr/>
    </dgm:pt>
    <dgm:pt modelId="{A91A1261-7ECE-4F4C-A161-DC0B8486FB06}" type="pres">
      <dgm:prSet presAssocID="{6F75E1A9-5F4E-4224-9E6C-03DAB4687784}" presName="compNode" presStyleCnt="0"/>
      <dgm:spPr/>
    </dgm:pt>
    <dgm:pt modelId="{598D94D0-62C9-4F8D-9D6F-4F20EB318F42}" type="pres">
      <dgm:prSet presAssocID="{6F75E1A9-5F4E-4224-9E6C-03DAB4687784}" presName="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AC99AF2-BDCF-4EA5-9D41-AAA5B5000C18}" type="pres">
      <dgm:prSet presAssocID="{6F75E1A9-5F4E-4224-9E6C-03DAB46877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5EA6F7-D3BD-4EC1-8D9A-44EDDE4C8939}" type="pres">
      <dgm:prSet presAssocID="{6F75E1A9-5F4E-4224-9E6C-03DAB4687784}" presName="spaceRect" presStyleCnt="0"/>
      <dgm:spPr/>
    </dgm:pt>
    <dgm:pt modelId="{5B90417D-C985-433E-9CCC-062DE8676FBF}" type="pres">
      <dgm:prSet presAssocID="{6F75E1A9-5F4E-4224-9E6C-03DAB4687784}" presName="parTx" presStyleLbl="revTx" presStyleIdx="3" presStyleCnt="4">
        <dgm:presLayoutVars>
          <dgm:chMax val="0"/>
          <dgm:chPref val="0"/>
        </dgm:presLayoutVars>
      </dgm:prSet>
      <dgm:spPr/>
    </dgm:pt>
  </dgm:ptLst>
  <dgm:cxnLst>
    <dgm:cxn modelId="{34AA6B2D-AE63-4DDF-9F85-A064BFF773C6}" srcId="{8AF62162-B5B7-4BFA-B1C0-A91DC7F0259B}" destId="{5BDF108A-A196-4E9D-8843-7EABAEA519B7}" srcOrd="0" destOrd="0" parTransId="{7B90B75B-B3B6-4FFD-9A25-2973AFF3F28C}" sibTransId="{E3464500-D9B4-4DC6-8D33-0FEF80BDC6C1}"/>
    <dgm:cxn modelId="{CD48CD2E-ACED-405E-AA85-FA3C399CC0DA}" type="presOf" srcId="{E42C3FF3-DD66-430F-BE65-7360BCC42770}" destId="{76BFF866-3640-4BE3-BEB7-0B8A99E9A340}" srcOrd="0" destOrd="0" presId="urn:microsoft.com/office/officeart/2018/2/layout/IconVerticalSolidList"/>
    <dgm:cxn modelId="{C84E5C49-1287-4B50-91E6-12178A492D9F}" type="presOf" srcId="{8AF62162-B5B7-4BFA-B1C0-A91DC7F0259B}" destId="{E609AE8C-A7AF-47C2-A374-4DF4FBD042D9}" srcOrd="0" destOrd="0" presId="urn:microsoft.com/office/officeart/2018/2/layout/IconVerticalSolidList"/>
    <dgm:cxn modelId="{96CF1470-6F75-45BC-BD3B-77BC8F1EED2A}" srcId="{8AF62162-B5B7-4BFA-B1C0-A91DC7F0259B}" destId="{E42C3FF3-DD66-430F-BE65-7360BCC42770}" srcOrd="2" destOrd="0" parTransId="{4C97AB2F-3668-41AB-97EE-F436F56206FF}" sibTransId="{7BAA1F43-CDE1-4814-ABC0-E2DF8FCDEC63}"/>
    <dgm:cxn modelId="{DD894D70-7BF9-474B-A2F6-DB9AC8CA0AF4}" type="presOf" srcId="{6F75E1A9-5F4E-4224-9E6C-03DAB4687784}" destId="{5B90417D-C985-433E-9CCC-062DE8676FBF}" srcOrd="0" destOrd="0" presId="urn:microsoft.com/office/officeart/2018/2/layout/IconVerticalSolidList"/>
    <dgm:cxn modelId="{E1FF5AAB-8977-48F4-B9CC-16362757C84E}" type="presOf" srcId="{5BDF108A-A196-4E9D-8843-7EABAEA519B7}" destId="{84E6DBC2-C5C0-4396-9521-0012059AE987}" srcOrd="0" destOrd="0" presId="urn:microsoft.com/office/officeart/2018/2/layout/IconVerticalSolidList"/>
    <dgm:cxn modelId="{CB39D4B8-FF3C-473E-9FB4-3F72B0628737}" srcId="{8AF62162-B5B7-4BFA-B1C0-A91DC7F0259B}" destId="{3F0673B2-623A-4F95-9A55-A7A7C1A200EF}" srcOrd="1" destOrd="0" parTransId="{BDFF2F9F-5EBE-45A4-A0FA-E16AB8A13F2D}" sibTransId="{25CA5613-6E96-4D0A-BF50-5E782A0051D2}"/>
    <dgm:cxn modelId="{F58F88EB-E626-47EB-BFEB-7C443F06D841}" srcId="{8AF62162-B5B7-4BFA-B1C0-A91DC7F0259B}" destId="{6F75E1A9-5F4E-4224-9E6C-03DAB4687784}" srcOrd="3" destOrd="0" parTransId="{A54DEF4A-AFBD-42F5-9F6D-4D4D84C5F1DB}" sibTransId="{87C10294-AF84-4762-868C-C20361CB33BF}"/>
    <dgm:cxn modelId="{909013EF-945F-4B8A-AD56-D481BBCFAA85}" type="presOf" srcId="{3F0673B2-623A-4F95-9A55-A7A7C1A200EF}" destId="{5747FEA9-2AD6-4963-8167-193525BBEE82}" srcOrd="0" destOrd="0" presId="urn:microsoft.com/office/officeart/2018/2/layout/IconVerticalSolidList"/>
    <dgm:cxn modelId="{8A8EE497-18BE-40F2-9789-079AB5544567}" type="presParOf" srcId="{E609AE8C-A7AF-47C2-A374-4DF4FBD042D9}" destId="{362A4558-5E13-4C2D-85B4-9CEA196797C0}" srcOrd="0" destOrd="0" presId="urn:microsoft.com/office/officeart/2018/2/layout/IconVerticalSolidList"/>
    <dgm:cxn modelId="{829C301A-944F-4A44-8808-2AE1AFAE31E0}" type="presParOf" srcId="{362A4558-5E13-4C2D-85B4-9CEA196797C0}" destId="{1C4DC9CB-90AE-440C-8506-DA154535221C}" srcOrd="0" destOrd="0" presId="urn:microsoft.com/office/officeart/2018/2/layout/IconVerticalSolidList"/>
    <dgm:cxn modelId="{6D5F3514-E9A6-437B-866C-81B1813BEDBC}" type="presParOf" srcId="{362A4558-5E13-4C2D-85B4-9CEA196797C0}" destId="{A5112422-B823-4B20-A30F-4728A972F2C1}" srcOrd="1" destOrd="0" presId="urn:microsoft.com/office/officeart/2018/2/layout/IconVerticalSolidList"/>
    <dgm:cxn modelId="{0E8F8946-EF93-4017-8E05-1FDD519F5954}" type="presParOf" srcId="{362A4558-5E13-4C2D-85B4-9CEA196797C0}" destId="{8C9D3346-1955-4249-A4DD-4BE9011B9DBC}" srcOrd="2" destOrd="0" presId="urn:microsoft.com/office/officeart/2018/2/layout/IconVerticalSolidList"/>
    <dgm:cxn modelId="{83AF4FDC-0801-47E6-8032-F619D8F3EACE}" type="presParOf" srcId="{362A4558-5E13-4C2D-85B4-9CEA196797C0}" destId="{84E6DBC2-C5C0-4396-9521-0012059AE987}" srcOrd="3" destOrd="0" presId="urn:microsoft.com/office/officeart/2018/2/layout/IconVerticalSolidList"/>
    <dgm:cxn modelId="{2A32CC26-2B87-4B78-BA8C-BF94B9516ABC}" type="presParOf" srcId="{E609AE8C-A7AF-47C2-A374-4DF4FBD042D9}" destId="{964721CA-2DC5-4599-B56F-EC49E1FB6CC0}" srcOrd="1" destOrd="0" presId="urn:microsoft.com/office/officeart/2018/2/layout/IconVerticalSolidList"/>
    <dgm:cxn modelId="{6AB5C2C8-E536-401C-A914-6D115D7CB4E2}" type="presParOf" srcId="{E609AE8C-A7AF-47C2-A374-4DF4FBD042D9}" destId="{36C58515-E947-4E0E-B29F-D2C1333206C5}" srcOrd="2" destOrd="0" presId="urn:microsoft.com/office/officeart/2018/2/layout/IconVerticalSolidList"/>
    <dgm:cxn modelId="{337EC89E-3E08-42E3-A8F4-27DC5518D122}" type="presParOf" srcId="{36C58515-E947-4E0E-B29F-D2C1333206C5}" destId="{A73D3DD1-BC41-477D-8F36-3B17C0C7055B}" srcOrd="0" destOrd="0" presId="urn:microsoft.com/office/officeart/2018/2/layout/IconVerticalSolidList"/>
    <dgm:cxn modelId="{EF8E30BD-2F65-4339-856E-EBAD363DB689}" type="presParOf" srcId="{36C58515-E947-4E0E-B29F-D2C1333206C5}" destId="{E891FBFE-3543-42F3-99DE-12C11ABA092A}" srcOrd="1" destOrd="0" presId="urn:microsoft.com/office/officeart/2018/2/layout/IconVerticalSolidList"/>
    <dgm:cxn modelId="{1518367C-7BD1-4E91-8CE8-AE80E9700758}" type="presParOf" srcId="{36C58515-E947-4E0E-B29F-D2C1333206C5}" destId="{79CABDDC-B3A7-427A-A607-E28885807EAC}" srcOrd="2" destOrd="0" presId="urn:microsoft.com/office/officeart/2018/2/layout/IconVerticalSolidList"/>
    <dgm:cxn modelId="{152651AA-320E-4C3C-AFC5-D3DD8D6B96F6}" type="presParOf" srcId="{36C58515-E947-4E0E-B29F-D2C1333206C5}" destId="{5747FEA9-2AD6-4963-8167-193525BBEE82}" srcOrd="3" destOrd="0" presId="urn:microsoft.com/office/officeart/2018/2/layout/IconVerticalSolidList"/>
    <dgm:cxn modelId="{2275D732-5FB0-4256-A9DD-DABE2E7044F2}" type="presParOf" srcId="{E609AE8C-A7AF-47C2-A374-4DF4FBD042D9}" destId="{F36DAC27-35C3-4955-A625-FAAB77057498}" srcOrd="3" destOrd="0" presId="urn:microsoft.com/office/officeart/2018/2/layout/IconVerticalSolidList"/>
    <dgm:cxn modelId="{F66291FD-2349-4350-997C-4F3742A424B1}" type="presParOf" srcId="{E609AE8C-A7AF-47C2-A374-4DF4FBD042D9}" destId="{475A4417-AFFE-4C8F-8282-07D8A376BAC0}" srcOrd="4" destOrd="0" presId="urn:microsoft.com/office/officeart/2018/2/layout/IconVerticalSolidList"/>
    <dgm:cxn modelId="{656E7EB3-6696-4E0C-BE15-81A5B04853CE}" type="presParOf" srcId="{475A4417-AFFE-4C8F-8282-07D8A376BAC0}" destId="{C0CA9759-3E42-4091-904A-A4C6B9D80579}" srcOrd="0" destOrd="0" presId="urn:microsoft.com/office/officeart/2018/2/layout/IconVerticalSolidList"/>
    <dgm:cxn modelId="{78123839-586B-4E81-AB87-562DFF59A8A0}" type="presParOf" srcId="{475A4417-AFFE-4C8F-8282-07D8A376BAC0}" destId="{54D8555B-6856-48F3-ABB3-FA99DFD718F7}" srcOrd="1" destOrd="0" presId="urn:microsoft.com/office/officeart/2018/2/layout/IconVerticalSolidList"/>
    <dgm:cxn modelId="{A83F8E6F-71D4-4B70-B441-A84CD94117C0}" type="presParOf" srcId="{475A4417-AFFE-4C8F-8282-07D8A376BAC0}" destId="{FDD55F79-A48D-4C10-9C04-CF54FE0FB6CA}" srcOrd="2" destOrd="0" presId="urn:microsoft.com/office/officeart/2018/2/layout/IconVerticalSolidList"/>
    <dgm:cxn modelId="{3183B2B0-7E2E-4749-BB30-8DFD1B31D281}" type="presParOf" srcId="{475A4417-AFFE-4C8F-8282-07D8A376BAC0}" destId="{76BFF866-3640-4BE3-BEB7-0B8A99E9A340}" srcOrd="3" destOrd="0" presId="urn:microsoft.com/office/officeart/2018/2/layout/IconVerticalSolidList"/>
    <dgm:cxn modelId="{67EEF825-FBCD-4DDB-AD87-EDFC5D05D901}" type="presParOf" srcId="{E609AE8C-A7AF-47C2-A374-4DF4FBD042D9}" destId="{5B66BFEA-7A2A-4B01-A462-0839AFFDD63A}" srcOrd="5" destOrd="0" presId="urn:microsoft.com/office/officeart/2018/2/layout/IconVerticalSolidList"/>
    <dgm:cxn modelId="{1D083549-0D37-40FA-9085-A81C612DFB0A}" type="presParOf" srcId="{E609AE8C-A7AF-47C2-A374-4DF4FBD042D9}" destId="{A91A1261-7ECE-4F4C-A161-DC0B8486FB06}" srcOrd="6" destOrd="0" presId="urn:microsoft.com/office/officeart/2018/2/layout/IconVerticalSolidList"/>
    <dgm:cxn modelId="{295E1081-3B16-47E3-A459-D44AFA90D4C6}" type="presParOf" srcId="{A91A1261-7ECE-4F4C-A161-DC0B8486FB06}" destId="{598D94D0-62C9-4F8D-9D6F-4F20EB318F42}" srcOrd="0" destOrd="0" presId="urn:microsoft.com/office/officeart/2018/2/layout/IconVerticalSolidList"/>
    <dgm:cxn modelId="{BC7957F3-9F43-475A-81C0-2993518E30C6}" type="presParOf" srcId="{A91A1261-7ECE-4F4C-A161-DC0B8486FB06}" destId="{1AC99AF2-BDCF-4EA5-9D41-AAA5B5000C18}" srcOrd="1" destOrd="0" presId="urn:microsoft.com/office/officeart/2018/2/layout/IconVerticalSolidList"/>
    <dgm:cxn modelId="{AF086343-0DFB-45C6-A385-EB3FB4A49407}" type="presParOf" srcId="{A91A1261-7ECE-4F4C-A161-DC0B8486FB06}" destId="{235EA6F7-D3BD-4EC1-8D9A-44EDDE4C8939}" srcOrd="2" destOrd="0" presId="urn:microsoft.com/office/officeart/2018/2/layout/IconVerticalSolidList"/>
    <dgm:cxn modelId="{CED3B78E-91B1-4BE0-AE0E-4F3EAE02821B}" type="presParOf" srcId="{A91A1261-7ECE-4F4C-A161-DC0B8486FB06}" destId="{5B90417D-C985-433E-9CCC-062DE8676F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AE7F-B257-4ED7-8A9F-E41FD848D3DC}">
      <dsp:nvSpPr>
        <dsp:cNvPr id="0" name=""/>
        <dsp:cNvSpPr/>
      </dsp:nvSpPr>
      <dsp:spPr>
        <a:xfrm>
          <a:off x="0" y="1908"/>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0DD2C-5800-48AF-BBBA-B55ECAAAA69E}">
      <dsp:nvSpPr>
        <dsp:cNvPr id="0" name=""/>
        <dsp:cNvSpPr/>
      </dsp:nvSpPr>
      <dsp:spPr>
        <a:xfrm>
          <a:off x="0" y="1908"/>
          <a:ext cx="6900512" cy="13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 1997 developed, Aim was to determine how people feel about services and supports </a:t>
          </a:r>
        </a:p>
      </dsp:txBody>
      <dsp:txXfrm>
        <a:off x="0" y="1908"/>
        <a:ext cx="6900512" cy="1367816"/>
      </dsp:txXfrm>
    </dsp:sp>
    <dsp:sp modelId="{B3D0B628-D53E-4645-9C39-A808BA3BAD6C}">
      <dsp:nvSpPr>
        <dsp:cNvPr id="0" name=""/>
        <dsp:cNvSpPr/>
      </dsp:nvSpPr>
      <dsp:spPr>
        <a:xfrm>
          <a:off x="0" y="1369724"/>
          <a:ext cx="6900512" cy="0"/>
        </a:xfrm>
        <a:prstGeom prst="line">
          <a:avLst/>
        </a:prstGeom>
        <a:solidFill>
          <a:schemeClr val="accent2">
            <a:hueOff val="-330843"/>
            <a:satOff val="373"/>
            <a:lumOff val="882"/>
            <a:alphaOff val="0"/>
          </a:schemeClr>
        </a:solidFill>
        <a:ln w="19050"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41E39-ABC8-4221-9B8D-133BFFEFD06D}">
      <dsp:nvSpPr>
        <dsp:cNvPr id="0" name=""/>
        <dsp:cNvSpPr/>
      </dsp:nvSpPr>
      <dsp:spPr>
        <a:xfrm>
          <a:off x="0" y="1369724"/>
          <a:ext cx="6900512" cy="61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a:off x="0" y="1369724"/>
        <a:ext cx="6900512" cy="61059"/>
      </dsp:txXfrm>
    </dsp:sp>
    <dsp:sp modelId="{6314B475-3E37-4FDA-8811-C96F6F56CAF9}">
      <dsp:nvSpPr>
        <dsp:cNvPr id="0" name=""/>
        <dsp:cNvSpPr/>
      </dsp:nvSpPr>
      <dsp:spPr>
        <a:xfrm>
          <a:off x="0" y="1430784"/>
          <a:ext cx="6900512" cy="0"/>
        </a:xfrm>
        <a:prstGeom prst="line">
          <a:avLst/>
        </a:prstGeom>
        <a:solidFill>
          <a:schemeClr val="accent2">
            <a:hueOff val="-661686"/>
            <a:satOff val="746"/>
            <a:lumOff val="1765"/>
            <a:alphaOff val="0"/>
          </a:schemeClr>
        </a:solidFill>
        <a:ln w="1905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6AD22-32F9-4152-8C3F-4CD4E63A7E2B}">
      <dsp:nvSpPr>
        <dsp:cNvPr id="0" name=""/>
        <dsp:cNvSpPr/>
      </dsp:nvSpPr>
      <dsp:spPr>
        <a:xfrm>
          <a:off x="0" y="1430784"/>
          <a:ext cx="6900512" cy="13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IM4Q is a data source to ODP, the Administrative Entities and Providers for the Quality Improvement Plans.</a:t>
          </a:r>
        </a:p>
      </dsp:txBody>
      <dsp:txXfrm>
        <a:off x="0" y="1430784"/>
        <a:ext cx="6900512" cy="1367816"/>
      </dsp:txXfrm>
    </dsp:sp>
    <dsp:sp modelId="{1D440F46-022E-44D3-94E5-12E952E6E27E}">
      <dsp:nvSpPr>
        <dsp:cNvPr id="0" name=""/>
        <dsp:cNvSpPr/>
      </dsp:nvSpPr>
      <dsp:spPr>
        <a:xfrm>
          <a:off x="0" y="2798600"/>
          <a:ext cx="6900512" cy="0"/>
        </a:xfrm>
        <a:prstGeom prst="line">
          <a:avLst/>
        </a:prstGeom>
        <a:solidFill>
          <a:schemeClr val="accent2">
            <a:hueOff val="-992530"/>
            <a:satOff val="1119"/>
            <a:lumOff val="2647"/>
            <a:alphaOff val="0"/>
          </a:schemeClr>
        </a:solidFill>
        <a:ln w="19050"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D9F0A-BB6C-4FCF-A09E-3D4CFDC18E50}">
      <dsp:nvSpPr>
        <dsp:cNvPr id="0" name=""/>
        <dsp:cNvSpPr/>
      </dsp:nvSpPr>
      <dsp:spPr>
        <a:xfrm>
          <a:off x="0" y="2798600"/>
          <a:ext cx="6900512" cy="13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Grassroots program that has grown and expanded. </a:t>
          </a:r>
        </a:p>
      </dsp:txBody>
      <dsp:txXfrm>
        <a:off x="0" y="2798600"/>
        <a:ext cx="6900512" cy="1367816"/>
      </dsp:txXfrm>
    </dsp:sp>
    <dsp:sp modelId="{9EFA75EF-B9F3-437F-A7D1-00BD8A080330}">
      <dsp:nvSpPr>
        <dsp:cNvPr id="0" name=""/>
        <dsp:cNvSpPr/>
      </dsp:nvSpPr>
      <dsp:spPr>
        <a:xfrm>
          <a:off x="0" y="4166416"/>
          <a:ext cx="6900512" cy="0"/>
        </a:xfrm>
        <a:prstGeom prst="line">
          <a:avLst/>
        </a:prstGeom>
        <a:solidFill>
          <a:schemeClr val="accent2">
            <a:hueOff val="-1323373"/>
            <a:satOff val="1492"/>
            <a:lumOff val="3530"/>
            <a:alphaOff val="0"/>
          </a:schemeClr>
        </a:solidFill>
        <a:ln w="1905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F78D9-A8D9-41AF-AD8A-604A7A2190A1}">
      <dsp:nvSpPr>
        <dsp:cNvPr id="0" name=""/>
        <dsp:cNvSpPr/>
      </dsp:nvSpPr>
      <dsp:spPr>
        <a:xfrm>
          <a:off x="0" y="4166416"/>
          <a:ext cx="6900512" cy="13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Key role is that 51% of people who work as monitors or are on the board of the IM4Q must be a person with a disability or a family member. </a:t>
          </a:r>
        </a:p>
      </dsp:txBody>
      <dsp:txXfrm>
        <a:off x="0" y="4166416"/>
        <a:ext cx="6900512" cy="1367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793A-8122-414C-84F6-11BE7EA98DAE}">
      <dsp:nvSpPr>
        <dsp:cNvPr id="0" name=""/>
        <dsp:cNvSpPr/>
      </dsp:nvSpPr>
      <dsp:spPr>
        <a:xfrm>
          <a:off x="43575" y="447622"/>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499E7-FB01-4AFF-941B-879864AB8714}">
      <dsp:nvSpPr>
        <dsp:cNvPr id="0" name=""/>
        <dsp:cNvSpPr/>
      </dsp:nvSpPr>
      <dsp:spPr>
        <a:xfrm>
          <a:off x="324117" y="72816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0C7E4A-D86B-4052-AD99-09DB072C102C}">
      <dsp:nvSpPr>
        <dsp:cNvPr id="0" name=""/>
        <dsp:cNvSpPr/>
      </dsp:nvSpPr>
      <dsp:spPr>
        <a:xfrm>
          <a:off x="1665758" y="44762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Local Programs will immediately report Major Concerns to the appropriate BSASP IM4Q Regional Lead.</a:t>
          </a:r>
        </a:p>
      </dsp:txBody>
      <dsp:txXfrm>
        <a:off x="1665758" y="447622"/>
        <a:ext cx="3148942" cy="1335915"/>
      </dsp:txXfrm>
    </dsp:sp>
    <dsp:sp modelId="{8595357B-A815-4DC3-91F6-6186EE619CA5}">
      <dsp:nvSpPr>
        <dsp:cNvPr id="0" name=""/>
        <dsp:cNvSpPr/>
      </dsp:nvSpPr>
      <dsp:spPr>
        <a:xfrm>
          <a:off x="4710237" y="275409"/>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394A1-3507-4A09-A1A8-0B7EAC67307C}">
      <dsp:nvSpPr>
        <dsp:cNvPr id="0" name=""/>
        <dsp:cNvSpPr/>
      </dsp:nvSpPr>
      <dsp:spPr>
        <a:xfrm>
          <a:off x="4990778" y="59566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D7EB4B-DEB0-4DAA-A101-1A324532D47B}">
      <dsp:nvSpPr>
        <dsp:cNvPr id="0" name=""/>
        <dsp:cNvSpPr/>
      </dsp:nvSpPr>
      <dsp:spPr>
        <a:xfrm>
          <a:off x="6675218" y="447622"/>
          <a:ext cx="3769630"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The BSASP IM4Q Regional Lead will respond to the issue within 24 hours (the next business day) of receiving the notification.</a:t>
          </a:r>
        </a:p>
      </dsp:txBody>
      <dsp:txXfrm>
        <a:off x="6675218" y="447622"/>
        <a:ext cx="3769630" cy="1335915"/>
      </dsp:txXfrm>
    </dsp:sp>
    <dsp:sp modelId="{BF034827-BAEB-4B05-8649-556A542CC143}">
      <dsp:nvSpPr>
        <dsp:cNvPr id="0" name=""/>
        <dsp:cNvSpPr/>
      </dsp:nvSpPr>
      <dsp:spPr>
        <a:xfrm>
          <a:off x="43575" y="251414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AA6AE-8B4E-4B4C-A2DF-28223FD2C22E}">
      <dsp:nvSpPr>
        <dsp:cNvPr id="0" name=""/>
        <dsp:cNvSpPr/>
      </dsp:nvSpPr>
      <dsp:spPr>
        <a:xfrm>
          <a:off x="324117" y="279468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3F73E0-D580-4E19-BDFA-6F4B3699E187}">
      <dsp:nvSpPr>
        <dsp:cNvPr id="0" name=""/>
        <dsp:cNvSpPr/>
      </dsp:nvSpPr>
      <dsp:spPr>
        <a:xfrm>
          <a:off x="1665758" y="25141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BSASP IM4Q Regional Leads will not receive the notification outside of business hours.</a:t>
          </a:r>
        </a:p>
      </dsp:txBody>
      <dsp:txXfrm>
        <a:off x="1665758" y="2514142"/>
        <a:ext cx="3148942" cy="1335915"/>
      </dsp:txXfrm>
    </dsp:sp>
    <dsp:sp modelId="{7B0289E2-27A2-49EC-8C01-29A43B5D4632}">
      <dsp:nvSpPr>
        <dsp:cNvPr id="0" name=""/>
        <dsp:cNvSpPr/>
      </dsp:nvSpPr>
      <dsp:spPr>
        <a:xfrm>
          <a:off x="4919361" y="2546805"/>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B9831-E11F-45EA-9AED-F640441B4EA7}">
      <dsp:nvSpPr>
        <dsp:cNvPr id="0" name=""/>
        <dsp:cNvSpPr/>
      </dsp:nvSpPr>
      <dsp:spPr>
        <a:xfrm>
          <a:off x="5257800" y="2871765"/>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E37BE4-01F1-4103-B40E-8433A1C8259C}">
      <dsp:nvSpPr>
        <dsp:cNvPr id="0" name=""/>
        <dsp:cNvSpPr/>
      </dsp:nvSpPr>
      <dsp:spPr>
        <a:xfrm>
          <a:off x="6582734" y="2693756"/>
          <a:ext cx="3823981"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The BSASP IM4Q Regional Lead will follow up with the Local Program about actions taken to address the Major Concern.</a:t>
          </a:r>
        </a:p>
      </dsp:txBody>
      <dsp:txXfrm>
        <a:off x="6582734" y="2693756"/>
        <a:ext cx="3823981" cy="13359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6DE85-E2DC-4F9E-8165-665471F75402}">
      <dsp:nvSpPr>
        <dsp:cNvPr id="0" name=""/>
        <dsp:cNvSpPr/>
      </dsp:nvSpPr>
      <dsp:spPr>
        <a:xfrm>
          <a:off x="0" y="492"/>
          <a:ext cx="987287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D0E78D-9FA6-4C1D-8C2F-3F081FB6643F}">
      <dsp:nvSpPr>
        <dsp:cNvPr id="0" name=""/>
        <dsp:cNvSpPr/>
      </dsp:nvSpPr>
      <dsp:spPr>
        <a:xfrm>
          <a:off x="0" y="492"/>
          <a:ext cx="9872871" cy="8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BSASP IM4Q Regional Leads will send the considerations to the assigned BSASP Regional Office Representative who will connect with the assigned SC.​</a:t>
          </a:r>
          <a:endParaRPr lang="en-US" sz="1900" kern="1200"/>
        </a:p>
      </dsp:txBody>
      <dsp:txXfrm>
        <a:off x="0" y="492"/>
        <a:ext cx="9872871" cy="807522"/>
      </dsp:txXfrm>
    </dsp:sp>
    <dsp:sp modelId="{3EA5881B-00B8-4A01-BB5A-44E776A02C37}">
      <dsp:nvSpPr>
        <dsp:cNvPr id="0" name=""/>
        <dsp:cNvSpPr/>
      </dsp:nvSpPr>
      <dsp:spPr>
        <a:xfrm>
          <a:off x="0" y="808015"/>
          <a:ext cx="987287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81D24F7-78A6-4EAB-89CB-BC18117C352A}">
      <dsp:nvSpPr>
        <dsp:cNvPr id="0" name=""/>
        <dsp:cNvSpPr/>
      </dsp:nvSpPr>
      <dsp:spPr>
        <a:xfrm>
          <a:off x="0" y="808015"/>
          <a:ext cx="9872871" cy="8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BSASP IM4Q Regional Leads send responses to the Local Programs.​</a:t>
          </a:r>
          <a:endParaRPr lang="en-US" sz="1900" kern="1200"/>
        </a:p>
      </dsp:txBody>
      <dsp:txXfrm>
        <a:off x="0" y="808015"/>
        <a:ext cx="9872871" cy="807522"/>
      </dsp:txXfrm>
    </dsp:sp>
    <dsp:sp modelId="{14D5FF29-9427-4212-9C65-3F1CC9ABEAD7}">
      <dsp:nvSpPr>
        <dsp:cNvPr id="0" name=""/>
        <dsp:cNvSpPr/>
      </dsp:nvSpPr>
      <dsp:spPr>
        <a:xfrm>
          <a:off x="0" y="1615538"/>
          <a:ext cx="987287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B12E245-30AF-4B72-A484-FFE233AA15B9}">
      <dsp:nvSpPr>
        <dsp:cNvPr id="0" name=""/>
        <dsp:cNvSpPr/>
      </dsp:nvSpPr>
      <dsp:spPr>
        <a:xfrm>
          <a:off x="0" y="1615538"/>
          <a:ext cx="9872871" cy="8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Local Programs review actions taken to address Considerations​.</a:t>
          </a:r>
          <a:endParaRPr lang="en-US" sz="1900" kern="1200" dirty="0"/>
        </a:p>
      </dsp:txBody>
      <dsp:txXfrm>
        <a:off x="0" y="1615538"/>
        <a:ext cx="9872871" cy="807522"/>
      </dsp:txXfrm>
    </dsp:sp>
    <dsp:sp modelId="{E244DC2C-608D-4924-AB30-65661B171D86}">
      <dsp:nvSpPr>
        <dsp:cNvPr id="0" name=""/>
        <dsp:cNvSpPr/>
      </dsp:nvSpPr>
      <dsp:spPr>
        <a:xfrm>
          <a:off x="0" y="2423061"/>
          <a:ext cx="987287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477A84-A0E0-467A-A48D-DA7C7BF750A6}">
      <dsp:nvSpPr>
        <dsp:cNvPr id="0" name=""/>
        <dsp:cNvSpPr/>
      </dsp:nvSpPr>
      <dsp:spPr>
        <a:xfrm>
          <a:off x="0" y="2423061"/>
          <a:ext cx="9872871" cy="8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Local Programs will complete the AAW Considerations form to mark if they agree or disagree that the Considerations were addressed and return the form to the BSASP IM4Q Regional Leads.</a:t>
          </a:r>
          <a:endParaRPr lang="en-US" sz="1900" kern="1200"/>
        </a:p>
      </dsp:txBody>
      <dsp:txXfrm>
        <a:off x="0" y="2423061"/>
        <a:ext cx="9872871" cy="807522"/>
      </dsp:txXfrm>
    </dsp:sp>
    <dsp:sp modelId="{0A5F57F8-6AAF-4D2A-A335-3BD666B201AB}">
      <dsp:nvSpPr>
        <dsp:cNvPr id="0" name=""/>
        <dsp:cNvSpPr/>
      </dsp:nvSpPr>
      <dsp:spPr>
        <a:xfrm>
          <a:off x="0" y="3230584"/>
          <a:ext cx="987287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EFCE0E9-72D1-4EAA-A24A-999E3CDC132D}">
      <dsp:nvSpPr>
        <dsp:cNvPr id="0" name=""/>
        <dsp:cNvSpPr/>
      </dsp:nvSpPr>
      <dsp:spPr>
        <a:xfrm>
          <a:off x="0" y="3230584"/>
          <a:ext cx="9872871" cy="8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Local Programs include AAW individuals in annual 10% follow-up activities.</a:t>
          </a:r>
          <a:endParaRPr lang="en-US" sz="1900" kern="1200"/>
        </a:p>
      </dsp:txBody>
      <dsp:txXfrm>
        <a:off x="0" y="3230584"/>
        <a:ext cx="9872871" cy="8075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94FCA-0268-40E6-985B-55E1241DA0DC}">
      <dsp:nvSpPr>
        <dsp:cNvPr id="0" name=""/>
        <dsp:cNvSpPr/>
      </dsp:nvSpPr>
      <dsp:spPr>
        <a:xfrm>
          <a:off x="2103120" y="1890"/>
          <a:ext cx="8412480" cy="82968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844550">
            <a:lnSpc>
              <a:spcPct val="90000"/>
            </a:lnSpc>
            <a:spcBef>
              <a:spcPct val="0"/>
            </a:spcBef>
            <a:spcAft>
              <a:spcPct val="35000"/>
            </a:spcAft>
            <a:buNone/>
          </a:pPr>
          <a:r>
            <a:rPr lang="en-US" sz="1900" kern="1200" dirty="0"/>
            <a:t>1. Individual interviewed with considerations</a:t>
          </a:r>
        </a:p>
      </dsp:txBody>
      <dsp:txXfrm>
        <a:off x="2103120" y="1890"/>
        <a:ext cx="8412480" cy="829686"/>
      </dsp:txXfrm>
    </dsp:sp>
    <dsp:sp modelId="{C47FCAFB-28C5-4876-B3B6-F40242C66138}">
      <dsp:nvSpPr>
        <dsp:cNvPr id="0" name=""/>
        <dsp:cNvSpPr/>
      </dsp:nvSpPr>
      <dsp:spPr>
        <a:xfrm>
          <a:off x="0" y="1890"/>
          <a:ext cx="2103120" cy="829686"/>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022350" rtl="0">
            <a:lnSpc>
              <a:spcPct val="90000"/>
            </a:lnSpc>
            <a:spcBef>
              <a:spcPct val="0"/>
            </a:spcBef>
            <a:spcAft>
              <a:spcPct val="35000"/>
            </a:spcAft>
            <a:buNone/>
          </a:pPr>
          <a:r>
            <a:rPr lang="en-US" sz="2300" b="1" kern="1200" dirty="0"/>
            <a:t>Sample</a:t>
          </a:r>
          <a:r>
            <a:rPr lang="en-US" sz="2300" b="1" kern="1200" dirty="0">
              <a:latin typeface="Calibri Light" panose="020F0302020204030204"/>
            </a:rPr>
            <a:t> Individual #1</a:t>
          </a:r>
          <a:endParaRPr lang="en-US" sz="2300" b="1" kern="1200" dirty="0"/>
        </a:p>
      </dsp:txBody>
      <dsp:txXfrm>
        <a:off x="0" y="1890"/>
        <a:ext cx="2103120" cy="829686"/>
      </dsp:txXfrm>
    </dsp:sp>
    <dsp:sp modelId="{7CC1B853-6E07-4102-86F0-D4E42C663E95}">
      <dsp:nvSpPr>
        <dsp:cNvPr id="0" name=""/>
        <dsp:cNvSpPr/>
      </dsp:nvSpPr>
      <dsp:spPr>
        <a:xfrm>
          <a:off x="2103120" y="881358"/>
          <a:ext cx="8412480" cy="829686"/>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844550">
            <a:lnSpc>
              <a:spcPct val="90000"/>
            </a:lnSpc>
            <a:spcBef>
              <a:spcPct val="0"/>
            </a:spcBef>
            <a:spcAft>
              <a:spcPct val="35000"/>
            </a:spcAft>
            <a:buNone/>
          </a:pPr>
          <a:r>
            <a:rPr lang="en-US" sz="1900" kern="1200" dirty="0"/>
            <a:t>2. </a:t>
          </a:r>
          <a:r>
            <a:rPr lang="en-US" sz="1900" kern="1200" dirty="0">
              <a:latin typeface="Calibri Light" panose="020F0302020204030204"/>
            </a:rPr>
            <a:t>Individual</a:t>
          </a:r>
          <a:r>
            <a:rPr lang="en-US" sz="1900" kern="1200" dirty="0"/>
            <a:t> interviewed without considerations</a:t>
          </a:r>
        </a:p>
      </dsp:txBody>
      <dsp:txXfrm>
        <a:off x="2103120" y="881358"/>
        <a:ext cx="8412480" cy="829686"/>
      </dsp:txXfrm>
    </dsp:sp>
    <dsp:sp modelId="{CB9E42D3-9DB5-49D1-903E-20D9FB04D1BA}">
      <dsp:nvSpPr>
        <dsp:cNvPr id="0" name=""/>
        <dsp:cNvSpPr/>
      </dsp:nvSpPr>
      <dsp:spPr>
        <a:xfrm>
          <a:off x="0" y="881358"/>
          <a:ext cx="2103120" cy="829686"/>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022350" rtl="0">
            <a:lnSpc>
              <a:spcPct val="90000"/>
            </a:lnSpc>
            <a:spcBef>
              <a:spcPct val="0"/>
            </a:spcBef>
            <a:spcAft>
              <a:spcPct val="35000"/>
            </a:spcAft>
            <a:buNone/>
          </a:pPr>
          <a:r>
            <a:rPr lang="en-US" sz="2300" b="1" kern="1200" dirty="0"/>
            <a:t>Sample</a:t>
          </a:r>
          <a:r>
            <a:rPr lang="en-US" sz="2300" b="1" kern="1200" dirty="0">
              <a:latin typeface="Calibri Light" panose="020F0302020204030204"/>
            </a:rPr>
            <a:t> Individual #2</a:t>
          </a:r>
          <a:endParaRPr lang="en-US" sz="2300" b="1" kern="1200" dirty="0"/>
        </a:p>
      </dsp:txBody>
      <dsp:txXfrm>
        <a:off x="0" y="881358"/>
        <a:ext cx="2103120" cy="829686"/>
      </dsp:txXfrm>
    </dsp:sp>
    <dsp:sp modelId="{D8F71AFC-5FE8-430E-A010-5FC3B8B0E08E}">
      <dsp:nvSpPr>
        <dsp:cNvPr id="0" name=""/>
        <dsp:cNvSpPr/>
      </dsp:nvSpPr>
      <dsp:spPr>
        <a:xfrm>
          <a:off x="2103120" y="1760825"/>
          <a:ext cx="8412480" cy="829686"/>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844550">
            <a:lnSpc>
              <a:spcPct val="90000"/>
            </a:lnSpc>
            <a:spcBef>
              <a:spcPct val="0"/>
            </a:spcBef>
            <a:spcAft>
              <a:spcPct val="35000"/>
            </a:spcAft>
            <a:buNone/>
          </a:pPr>
          <a:r>
            <a:rPr lang="en-US" sz="1900" kern="1200" dirty="0"/>
            <a:t>3. </a:t>
          </a:r>
          <a:r>
            <a:rPr lang="en-US" sz="1900" kern="1200" dirty="0">
              <a:latin typeface="Calibri Light" panose="020F0302020204030204"/>
            </a:rPr>
            <a:t>Individual</a:t>
          </a:r>
          <a:r>
            <a:rPr lang="en-US" sz="1900" kern="1200" dirty="0"/>
            <a:t> refused interview</a:t>
          </a:r>
        </a:p>
      </dsp:txBody>
      <dsp:txXfrm>
        <a:off x="2103120" y="1760825"/>
        <a:ext cx="8412480" cy="829686"/>
      </dsp:txXfrm>
    </dsp:sp>
    <dsp:sp modelId="{8A507C7B-5760-4F83-9601-0B2CDA7461DB}">
      <dsp:nvSpPr>
        <dsp:cNvPr id="0" name=""/>
        <dsp:cNvSpPr/>
      </dsp:nvSpPr>
      <dsp:spPr>
        <a:xfrm>
          <a:off x="0" y="1760825"/>
          <a:ext cx="2103120" cy="829686"/>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022350" rtl="0">
            <a:lnSpc>
              <a:spcPct val="90000"/>
            </a:lnSpc>
            <a:spcBef>
              <a:spcPct val="0"/>
            </a:spcBef>
            <a:spcAft>
              <a:spcPct val="35000"/>
            </a:spcAft>
            <a:buNone/>
          </a:pPr>
          <a:r>
            <a:rPr lang="en-US" sz="2300" b="1" kern="1200" dirty="0"/>
            <a:t>Sample</a:t>
          </a:r>
          <a:r>
            <a:rPr lang="en-US" sz="2300" b="1" kern="1200" dirty="0">
              <a:latin typeface="Calibri Light" panose="020F0302020204030204"/>
            </a:rPr>
            <a:t> Individual #3</a:t>
          </a:r>
          <a:endParaRPr lang="en-US" sz="2300" b="1" kern="1200" dirty="0"/>
        </a:p>
      </dsp:txBody>
      <dsp:txXfrm>
        <a:off x="0" y="1760825"/>
        <a:ext cx="2103120" cy="829686"/>
      </dsp:txXfrm>
    </dsp:sp>
    <dsp:sp modelId="{06FE8BEA-6BCF-41DE-816A-D67A341117A3}">
      <dsp:nvSpPr>
        <dsp:cNvPr id="0" name=""/>
        <dsp:cNvSpPr/>
      </dsp:nvSpPr>
      <dsp:spPr>
        <a:xfrm>
          <a:off x="2103120" y="2640293"/>
          <a:ext cx="8412480" cy="82968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844550" rtl="0">
            <a:lnSpc>
              <a:spcPct val="90000"/>
            </a:lnSpc>
            <a:spcBef>
              <a:spcPct val="0"/>
            </a:spcBef>
            <a:spcAft>
              <a:spcPct val="35000"/>
            </a:spcAft>
            <a:buNone/>
          </a:pPr>
          <a:r>
            <a:rPr lang="en-US" sz="1900" kern="1200" dirty="0"/>
            <a:t>4. Individual interviewed without considerations</a:t>
          </a:r>
        </a:p>
      </dsp:txBody>
      <dsp:txXfrm>
        <a:off x="2103120" y="2640293"/>
        <a:ext cx="8412480" cy="829686"/>
      </dsp:txXfrm>
    </dsp:sp>
    <dsp:sp modelId="{4ECB0E4D-88CE-4EA5-A7F6-CC70526E0584}">
      <dsp:nvSpPr>
        <dsp:cNvPr id="0" name=""/>
        <dsp:cNvSpPr/>
      </dsp:nvSpPr>
      <dsp:spPr>
        <a:xfrm>
          <a:off x="0" y="2640293"/>
          <a:ext cx="2103120" cy="829686"/>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022350">
            <a:lnSpc>
              <a:spcPct val="90000"/>
            </a:lnSpc>
            <a:spcBef>
              <a:spcPct val="0"/>
            </a:spcBef>
            <a:spcAft>
              <a:spcPct val="35000"/>
            </a:spcAft>
            <a:buNone/>
          </a:pPr>
          <a:r>
            <a:rPr lang="en-US" sz="2300" b="1" kern="1200" dirty="0"/>
            <a:t>Oversample</a:t>
          </a:r>
        </a:p>
      </dsp:txBody>
      <dsp:txXfrm>
        <a:off x="0" y="2640293"/>
        <a:ext cx="2103120" cy="829686"/>
      </dsp:txXfrm>
    </dsp:sp>
    <dsp:sp modelId="{E15C7734-8DAB-459D-84E1-7F946C80789B}">
      <dsp:nvSpPr>
        <dsp:cNvPr id="0" name=""/>
        <dsp:cNvSpPr/>
      </dsp:nvSpPr>
      <dsp:spPr>
        <a:xfrm>
          <a:off x="2103120" y="3519760"/>
          <a:ext cx="8412480" cy="829686"/>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844550" rtl="0">
            <a:lnSpc>
              <a:spcPct val="90000"/>
            </a:lnSpc>
            <a:spcBef>
              <a:spcPct val="0"/>
            </a:spcBef>
            <a:spcAft>
              <a:spcPct val="35000"/>
            </a:spcAft>
            <a:buNone/>
          </a:pPr>
          <a:r>
            <a:rPr lang="en-US" sz="1900" kern="1200" dirty="0">
              <a:solidFill>
                <a:schemeClr val="tx1"/>
              </a:solidFill>
            </a:rPr>
            <a:t>5. </a:t>
          </a:r>
          <a:r>
            <a:rPr lang="en-US" sz="1900" kern="1200" dirty="0">
              <a:solidFill>
                <a:schemeClr val="tx1"/>
              </a:solidFill>
              <a:latin typeface="Calibri Light" panose="020F0302020204030204"/>
            </a:rPr>
            <a:t>Individual</a:t>
          </a:r>
          <a:r>
            <a:rPr lang="en-US" sz="1900" kern="1200" dirty="0">
              <a:solidFill>
                <a:schemeClr val="tx1"/>
              </a:solidFill>
            </a:rPr>
            <a:t> not needed; all three interviews</a:t>
          </a:r>
          <a:r>
            <a:rPr lang="en-US" sz="1900" kern="1200" dirty="0">
              <a:solidFill>
                <a:schemeClr val="tx1"/>
              </a:solidFill>
              <a:latin typeface="Calibri Light" panose="020F0302020204030204"/>
            </a:rPr>
            <a:t> </a:t>
          </a:r>
          <a:r>
            <a:rPr lang="en-US" sz="1900" kern="1200" dirty="0">
              <a:solidFill>
                <a:schemeClr val="tx1"/>
              </a:solidFill>
            </a:rPr>
            <a:t>complete</a:t>
          </a:r>
        </a:p>
      </dsp:txBody>
      <dsp:txXfrm>
        <a:off x="2103120" y="3519760"/>
        <a:ext cx="8412480" cy="829686"/>
      </dsp:txXfrm>
    </dsp:sp>
    <dsp:sp modelId="{9CAA9154-FB92-4207-A3A2-39E8E57E086C}">
      <dsp:nvSpPr>
        <dsp:cNvPr id="0" name=""/>
        <dsp:cNvSpPr/>
      </dsp:nvSpPr>
      <dsp:spPr>
        <a:xfrm>
          <a:off x="0" y="3519760"/>
          <a:ext cx="2103120" cy="829686"/>
        </a:xfrm>
        <a:prstGeom prst="re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022350">
            <a:lnSpc>
              <a:spcPct val="90000"/>
            </a:lnSpc>
            <a:spcBef>
              <a:spcPct val="0"/>
            </a:spcBef>
            <a:spcAft>
              <a:spcPct val="35000"/>
            </a:spcAft>
            <a:buNone/>
          </a:pPr>
          <a:r>
            <a:rPr lang="en-US" sz="2300" b="1" kern="1200" dirty="0"/>
            <a:t>Oversample</a:t>
          </a:r>
        </a:p>
      </dsp:txBody>
      <dsp:txXfrm>
        <a:off x="0" y="3519760"/>
        <a:ext cx="2103120" cy="82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9F6A3-649A-401B-A9D0-45400172C3B4}">
      <dsp:nvSpPr>
        <dsp:cNvPr id="0" name=""/>
        <dsp:cNvSpPr/>
      </dsp:nvSpPr>
      <dsp:spPr>
        <a:xfrm>
          <a:off x="0" y="83541"/>
          <a:ext cx="7521332"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NCI (National Core Indicators) </a:t>
          </a:r>
        </a:p>
      </dsp:txBody>
      <dsp:txXfrm>
        <a:off x="25759" y="109300"/>
        <a:ext cx="7469814" cy="476152"/>
      </dsp:txXfrm>
    </dsp:sp>
    <dsp:sp modelId="{EEB31F73-D074-463F-90FA-D76879643415}">
      <dsp:nvSpPr>
        <dsp:cNvPr id="0" name=""/>
        <dsp:cNvSpPr/>
      </dsp:nvSpPr>
      <dsp:spPr>
        <a:xfrm>
          <a:off x="0" y="611211"/>
          <a:ext cx="752133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Must be receiving SC Services plus one other service</a:t>
          </a:r>
        </a:p>
        <a:p>
          <a:pPr marL="171450" lvl="1" indent="-171450" algn="l" defTabSz="755650">
            <a:lnSpc>
              <a:spcPct val="90000"/>
            </a:lnSpc>
            <a:spcBef>
              <a:spcPct val="0"/>
            </a:spcBef>
            <a:spcAft>
              <a:spcPct val="20000"/>
            </a:spcAft>
            <a:buChar char="•"/>
          </a:pPr>
          <a:r>
            <a:rPr lang="en-US" sz="1700" kern="1200" dirty="0"/>
            <a:t>Age 18 and older</a:t>
          </a:r>
        </a:p>
        <a:p>
          <a:pPr marL="171450" lvl="1" indent="-171450" algn="l" defTabSz="755650">
            <a:lnSpc>
              <a:spcPct val="90000"/>
            </a:lnSpc>
            <a:spcBef>
              <a:spcPct val="0"/>
            </a:spcBef>
            <a:spcAft>
              <a:spcPct val="20000"/>
            </a:spcAft>
            <a:buChar char="•"/>
          </a:pPr>
          <a:r>
            <a:rPr lang="en-US" sz="1700" kern="1200" dirty="0"/>
            <a:t>Can include those who reside at any of the State Centers</a:t>
          </a:r>
        </a:p>
      </dsp:txBody>
      <dsp:txXfrm>
        <a:off x="0" y="611211"/>
        <a:ext cx="7521332" cy="888030"/>
      </dsp:txXfrm>
    </dsp:sp>
    <dsp:sp modelId="{DB951D39-F658-48A8-9F23-CF5C58466D2B}">
      <dsp:nvSpPr>
        <dsp:cNvPr id="0" name=""/>
        <dsp:cNvSpPr/>
      </dsp:nvSpPr>
      <dsp:spPr>
        <a:xfrm>
          <a:off x="0" y="1499241"/>
          <a:ext cx="7521332" cy="527670"/>
        </a:xfrm>
        <a:prstGeom prst="roundRect">
          <a:avLst/>
        </a:prstGeom>
        <a:solidFill>
          <a:schemeClr val="accent2">
            <a:hueOff val="-330843"/>
            <a:satOff val="373"/>
            <a:lumOff val="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PFDS (Person Family Driven Services) </a:t>
          </a:r>
        </a:p>
      </dsp:txBody>
      <dsp:txXfrm>
        <a:off x="25759" y="1525000"/>
        <a:ext cx="7469814" cy="476152"/>
      </dsp:txXfrm>
    </dsp:sp>
    <dsp:sp modelId="{1F8DD8DB-EA81-420A-B014-013627B8D271}">
      <dsp:nvSpPr>
        <dsp:cNvPr id="0" name=""/>
        <dsp:cNvSpPr/>
      </dsp:nvSpPr>
      <dsp:spPr>
        <a:xfrm>
          <a:off x="0" y="2026911"/>
          <a:ext cx="75213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Must be receiving the PFDS waiver</a:t>
          </a:r>
        </a:p>
      </dsp:txBody>
      <dsp:txXfrm>
        <a:off x="0" y="2026911"/>
        <a:ext cx="7521332" cy="364320"/>
      </dsp:txXfrm>
    </dsp:sp>
    <dsp:sp modelId="{5953AC22-9206-4253-84F8-F8159A9201CC}">
      <dsp:nvSpPr>
        <dsp:cNvPr id="0" name=""/>
        <dsp:cNvSpPr/>
      </dsp:nvSpPr>
      <dsp:spPr>
        <a:xfrm>
          <a:off x="0" y="2391231"/>
          <a:ext cx="7521332" cy="527670"/>
        </a:xfrm>
        <a:prstGeom prst="roundRect">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IM (Independent Monitoring) </a:t>
          </a:r>
        </a:p>
      </dsp:txBody>
      <dsp:txXfrm>
        <a:off x="25759" y="2416990"/>
        <a:ext cx="7469814" cy="476152"/>
      </dsp:txXfrm>
    </dsp:sp>
    <dsp:sp modelId="{E33DB51F-E989-49E9-885C-1B559F3C2C1B}">
      <dsp:nvSpPr>
        <dsp:cNvPr id="0" name=""/>
        <dsp:cNvSpPr/>
      </dsp:nvSpPr>
      <dsp:spPr>
        <a:xfrm>
          <a:off x="0" y="2918901"/>
          <a:ext cx="752133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Age 3 and older</a:t>
          </a:r>
        </a:p>
        <a:p>
          <a:pPr marL="171450" lvl="1" indent="-171450" algn="l" defTabSz="755650">
            <a:lnSpc>
              <a:spcPct val="90000"/>
            </a:lnSpc>
            <a:spcBef>
              <a:spcPct val="0"/>
            </a:spcBef>
            <a:spcAft>
              <a:spcPct val="20000"/>
            </a:spcAft>
            <a:buChar char="•"/>
          </a:pPr>
          <a:r>
            <a:rPr lang="en-US" sz="1700" kern="1200"/>
            <a:t>Can be receiving as little as SC Services only </a:t>
          </a:r>
        </a:p>
      </dsp:txBody>
      <dsp:txXfrm>
        <a:off x="0" y="2918901"/>
        <a:ext cx="7521332" cy="592020"/>
      </dsp:txXfrm>
    </dsp:sp>
    <dsp:sp modelId="{975AE665-7F5D-4B64-8BAC-B2D13F9051F3}">
      <dsp:nvSpPr>
        <dsp:cNvPr id="0" name=""/>
        <dsp:cNvSpPr/>
      </dsp:nvSpPr>
      <dsp:spPr>
        <a:xfrm>
          <a:off x="0" y="3510921"/>
          <a:ext cx="7521332" cy="527670"/>
        </a:xfrm>
        <a:prstGeom prst="roundRect">
          <a:avLst/>
        </a:prstGeom>
        <a:solidFill>
          <a:schemeClr val="accent2">
            <a:hueOff val="-992530"/>
            <a:satOff val="1119"/>
            <a:lumOff val="2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AAW (Adult Autism Waiver) </a:t>
          </a:r>
        </a:p>
      </dsp:txBody>
      <dsp:txXfrm>
        <a:off x="25759" y="3536680"/>
        <a:ext cx="7469814" cy="476152"/>
      </dsp:txXfrm>
    </dsp:sp>
    <dsp:sp modelId="{D7E4FBB9-A3E2-4B3D-B104-4710D0865CEB}">
      <dsp:nvSpPr>
        <dsp:cNvPr id="0" name=""/>
        <dsp:cNvSpPr/>
      </dsp:nvSpPr>
      <dsp:spPr>
        <a:xfrm>
          <a:off x="0" y="4038591"/>
          <a:ext cx="75213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Must be receiving the AAW Waiver </a:t>
          </a:r>
        </a:p>
      </dsp:txBody>
      <dsp:txXfrm>
        <a:off x="0" y="4038591"/>
        <a:ext cx="7521332" cy="364320"/>
      </dsp:txXfrm>
    </dsp:sp>
    <dsp:sp modelId="{7F2395FA-1916-403B-9B28-0ACA616399FB}">
      <dsp:nvSpPr>
        <dsp:cNvPr id="0" name=""/>
        <dsp:cNvSpPr/>
      </dsp:nvSpPr>
      <dsp:spPr>
        <a:xfrm>
          <a:off x="0" y="4402911"/>
          <a:ext cx="7521332" cy="527670"/>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QA &amp; I </a:t>
          </a:r>
        </a:p>
      </dsp:txBody>
      <dsp:txXfrm>
        <a:off x="25759" y="4428670"/>
        <a:ext cx="7469814" cy="476152"/>
      </dsp:txXfrm>
    </dsp:sp>
    <dsp:sp modelId="{24036970-03B6-4FC1-8126-ECB4B51F3494}">
      <dsp:nvSpPr>
        <dsp:cNvPr id="0" name=""/>
        <dsp:cNvSpPr/>
      </dsp:nvSpPr>
      <dsp:spPr>
        <a:xfrm>
          <a:off x="0" y="4930581"/>
          <a:ext cx="752133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Set number of individuals to be surveyed  from ODP every 3 years</a:t>
          </a:r>
        </a:p>
        <a:p>
          <a:pPr marL="171450" lvl="1" indent="-171450" algn="l" defTabSz="755650">
            <a:lnSpc>
              <a:spcPct val="90000"/>
            </a:lnSpc>
            <a:spcBef>
              <a:spcPct val="0"/>
            </a:spcBef>
            <a:spcAft>
              <a:spcPct val="20000"/>
            </a:spcAft>
            <a:buChar char="•"/>
          </a:pPr>
          <a:r>
            <a:rPr lang="en-US" sz="1700" kern="1200" dirty="0"/>
            <a:t>Not part of the IM4Q surveys but are their own set of survey questions</a:t>
          </a:r>
        </a:p>
      </dsp:txBody>
      <dsp:txXfrm>
        <a:off x="0" y="4930581"/>
        <a:ext cx="7521332" cy="592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E302E-6ED2-4652-B771-4E8B4FCD9AAD}">
      <dsp:nvSpPr>
        <dsp:cNvPr id="0" name=""/>
        <dsp:cNvSpPr/>
      </dsp:nvSpPr>
      <dsp:spPr>
        <a:xfrm>
          <a:off x="0" y="0"/>
          <a:ext cx="669306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3469C-221F-4ACE-B6B4-27828F1BA59F}">
      <dsp:nvSpPr>
        <dsp:cNvPr id="0" name=""/>
        <dsp:cNvSpPr/>
      </dsp:nvSpPr>
      <dsp:spPr>
        <a:xfrm>
          <a:off x="0" y="0"/>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Background Checks</a:t>
          </a:r>
        </a:p>
      </dsp:txBody>
      <dsp:txXfrm>
        <a:off x="0" y="0"/>
        <a:ext cx="6693061" cy="504825"/>
      </dsp:txXfrm>
    </dsp:sp>
    <dsp:sp modelId="{02A6B738-E44C-4E07-BD84-57BC73BB1E80}">
      <dsp:nvSpPr>
        <dsp:cNvPr id="0" name=""/>
        <dsp:cNvSpPr/>
      </dsp:nvSpPr>
      <dsp:spPr>
        <a:xfrm>
          <a:off x="0" y="504825"/>
          <a:ext cx="669306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D116A-D3EC-477A-B607-83DC69AF797F}">
      <dsp:nvSpPr>
        <dsp:cNvPr id="0" name=""/>
        <dsp:cNvSpPr/>
      </dsp:nvSpPr>
      <dsp:spPr>
        <a:xfrm>
          <a:off x="0" y="504825"/>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Medi- Checks </a:t>
          </a:r>
        </a:p>
      </dsp:txBody>
      <dsp:txXfrm>
        <a:off x="0" y="504825"/>
        <a:ext cx="6693061" cy="504825"/>
      </dsp:txXfrm>
    </dsp:sp>
    <dsp:sp modelId="{D57C9DDD-7299-4173-9ED3-2D1C9BE4B342}">
      <dsp:nvSpPr>
        <dsp:cNvPr id="0" name=""/>
        <dsp:cNvSpPr/>
      </dsp:nvSpPr>
      <dsp:spPr>
        <a:xfrm>
          <a:off x="0" y="1009650"/>
          <a:ext cx="6693061"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4CC2E-D06E-4803-8204-D204EA7E5C8F}">
      <dsp:nvSpPr>
        <dsp:cNvPr id="0" name=""/>
        <dsp:cNvSpPr/>
      </dsp:nvSpPr>
      <dsp:spPr>
        <a:xfrm>
          <a:off x="0" y="1009650"/>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IM4Q Manual</a:t>
          </a:r>
        </a:p>
      </dsp:txBody>
      <dsp:txXfrm>
        <a:off x="0" y="1009650"/>
        <a:ext cx="6693061" cy="504825"/>
      </dsp:txXfrm>
    </dsp:sp>
    <dsp:sp modelId="{F3DD8E41-B0D1-4791-BA02-AC16B91D2048}">
      <dsp:nvSpPr>
        <dsp:cNvPr id="0" name=""/>
        <dsp:cNvSpPr/>
      </dsp:nvSpPr>
      <dsp:spPr>
        <a:xfrm>
          <a:off x="0" y="1514475"/>
          <a:ext cx="6693061"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32A9F-124B-468C-9E6D-E82C74AA9B50}">
      <dsp:nvSpPr>
        <dsp:cNvPr id="0" name=""/>
        <dsp:cNvSpPr/>
      </dsp:nvSpPr>
      <dsp:spPr>
        <a:xfrm>
          <a:off x="0" y="1514475"/>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HCSIS Training Manual </a:t>
          </a:r>
        </a:p>
      </dsp:txBody>
      <dsp:txXfrm>
        <a:off x="0" y="1514475"/>
        <a:ext cx="6693061" cy="504825"/>
      </dsp:txXfrm>
    </dsp:sp>
    <dsp:sp modelId="{C788F51E-AD2D-4C58-AF89-7017A890C5E3}">
      <dsp:nvSpPr>
        <dsp:cNvPr id="0" name=""/>
        <dsp:cNvSpPr/>
      </dsp:nvSpPr>
      <dsp:spPr>
        <a:xfrm>
          <a:off x="0" y="2019300"/>
          <a:ext cx="6693061"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451DC-F005-4D2C-8F99-0A19B6DD61C9}">
      <dsp:nvSpPr>
        <dsp:cNvPr id="0" name=""/>
        <dsp:cNvSpPr/>
      </dsp:nvSpPr>
      <dsp:spPr>
        <a:xfrm>
          <a:off x="0" y="2019300"/>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ODESSA Training Manual </a:t>
          </a:r>
        </a:p>
      </dsp:txBody>
      <dsp:txXfrm>
        <a:off x="0" y="2019300"/>
        <a:ext cx="6693061" cy="504825"/>
      </dsp:txXfrm>
    </dsp:sp>
    <dsp:sp modelId="{23CE3328-CA33-444A-BE58-72A347D8827F}">
      <dsp:nvSpPr>
        <dsp:cNvPr id="0" name=""/>
        <dsp:cNvSpPr/>
      </dsp:nvSpPr>
      <dsp:spPr>
        <a:xfrm>
          <a:off x="0" y="2524125"/>
          <a:ext cx="669306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2CE48-1321-4980-95BE-1FC6EFFFE628}">
      <dsp:nvSpPr>
        <dsp:cNvPr id="0" name=""/>
        <dsp:cNvSpPr/>
      </dsp:nvSpPr>
      <dsp:spPr>
        <a:xfrm>
          <a:off x="0" y="2524125"/>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Everyday Lives Document</a:t>
          </a:r>
        </a:p>
      </dsp:txBody>
      <dsp:txXfrm>
        <a:off x="0" y="2524125"/>
        <a:ext cx="6693061" cy="504825"/>
      </dsp:txXfrm>
    </dsp:sp>
    <dsp:sp modelId="{EC655E02-B7B9-4AC4-B958-8A8DDF512F84}">
      <dsp:nvSpPr>
        <dsp:cNvPr id="0" name=""/>
        <dsp:cNvSpPr/>
      </dsp:nvSpPr>
      <dsp:spPr>
        <a:xfrm>
          <a:off x="0" y="3028950"/>
          <a:ext cx="6693061"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7A0A6-A61E-42C8-881A-459B59674F2D}">
      <dsp:nvSpPr>
        <dsp:cNvPr id="0" name=""/>
        <dsp:cNvSpPr/>
      </dsp:nvSpPr>
      <dsp:spPr>
        <a:xfrm>
          <a:off x="0" y="3028950"/>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Training Resources</a:t>
          </a:r>
        </a:p>
      </dsp:txBody>
      <dsp:txXfrm>
        <a:off x="0" y="3028950"/>
        <a:ext cx="6693061" cy="504825"/>
      </dsp:txXfrm>
    </dsp:sp>
    <dsp:sp modelId="{DB3F4205-C127-4257-B8D4-88C4217317B6}">
      <dsp:nvSpPr>
        <dsp:cNvPr id="0" name=""/>
        <dsp:cNvSpPr/>
      </dsp:nvSpPr>
      <dsp:spPr>
        <a:xfrm>
          <a:off x="0" y="3533775"/>
          <a:ext cx="6693061"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CA1AE-D934-499D-9909-52D59F12FE6E}">
      <dsp:nvSpPr>
        <dsp:cNvPr id="0" name=""/>
        <dsp:cNvSpPr/>
      </dsp:nvSpPr>
      <dsp:spPr>
        <a:xfrm>
          <a:off x="0" y="3533775"/>
          <a:ext cx="6693061" cy="50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Other Programs/ Monitors </a:t>
          </a:r>
        </a:p>
      </dsp:txBody>
      <dsp:txXfrm>
        <a:off x="0" y="3533775"/>
        <a:ext cx="6693061" cy="504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D4FB-2E71-44A0-A134-C16AC4136328}">
      <dsp:nvSpPr>
        <dsp:cNvPr id="0" name=""/>
        <dsp:cNvSpPr/>
      </dsp:nvSpPr>
      <dsp:spPr>
        <a:xfrm>
          <a:off x="0" y="0"/>
          <a:ext cx="484001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BA8EC-537A-4EA2-BA59-AB01D1D8C32B}">
      <dsp:nvSpPr>
        <dsp:cNvPr id="0" name=""/>
        <dsp:cNvSpPr/>
      </dsp:nvSpPr>
      <dsp:spPr>
        <a:xfrm>
          <a:off x="0" y="0"/>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Data Entry</a:t>
          </a:r>
        </a:p>
      </dsp:txBody>
      <dsp:txXfrm>
        <a:off x="0" y="0"/>
        <a:ext cx="4840010" cy="960916"/>
      </dsp:txXfrm>
    </dsp:sp>
    <dsp:sp modelId="{F82AC47D-D91B-4DFE-8A80-21DD4895B54C}">
      <dsp:nvSpPr>
        <dsp:cNvPr id="0" name=""/>
        <dsp:cNvSpPr/>
      </dsp:nvSpPr>
      <dsp:spPr>
        <a:xfrm>
          <a:off x="0" y="960916"/>
          <a:ext cx="484001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1C67B-A0DE-42DE-9129-AE4D28B1DB82}">
      <dsp:nvSpPr>
        <dsp:cNvPr id="0" name=""/>
        <dsp:cNvSpPr/>
      </dsp:nvSpPr>
      <dsp:spPr>
        <a:xfrm>
          <a:off x="0" y="960916"/>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Alerts</a:t>
          </a:r>
        </a:p>
      </dsp:txBody>
      <dsp:txXfrm>
        <a:off x="0" y="960916"/>
        <a:ext cx="4840010" cy="960916"/>
      </dsp:txXfrm>
    </dsp:sp>
    <dsp:sp modelId="{948A590A-6B93-45CB-9175-CC261DD9334A}">
      <dsp:nvSpPr>
        <dsp:cNvPr id="0" name=""/>
        <dsp:cNvSpPr/>
      </dsp:nvSpPr>
      <dsp:spPr>
        <a:xfrm>
          <a:off x="0" y="1921833"/>
          <a:ext cx="484001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A1E6B-C495-48BA-8B07-C8B0C899418F}">
      <dsp:nvSpPr>
        <dsp:cNvPr id="0" name=""/>
        <dsp:cNvSpPr/>
      </dsp:nvSpPr>
      <dsp:spPr>
        <a:xfrm>
          <a:off x="0" y="1921833"/>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Closing the Loop Process</a:t>
          </a:r>
        </a:p>
      </dsp:txBody>
      <dsp:txXfrm>
        <a:off x="0" y="1921833"/>
        <a:ext cx="4840010" cy="960916"/>
      </dsp:txXfrm>
    </dsp:sp>
    <dsp:sp modelId="{DFE5DE1F-B3AE-4124-95D3-A3E5787441F8}">
      <dsp:nvSpPr>
        <dsp:cNvPr id="0" name=""/>
        <dsp:cNvSpPr/>
      </dsp:nvSpPr>
      <dsp:spPr>
        <a:xfrm>
          <a:off x="0" y="2882749"/>
          <a:ext cx="484001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0A8DE-5AE2-4D82-9138-6DA207AA7498}">
      <dsp:nvSpPr>
        <dsp:cNvPr id="0" name=""/>
        <dsp:cNvSpPr/>
      </dsp:nvSpPr>
      <dsp:spPr>
        <a:xfrm>
          <a:off x="0" y="2882749"/>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Reports Available </a:t>
          </a:r>
        </a:p>
      </dsp:txBody>
      <dsp:txXfrm>
        <a:off x="0" y="2882749"/>
        <a:ext cx="4840010" cy="960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A3ABA-89A4-44CE-8478-81DB3ED69D78}">
      <dsp:nvSpPr>
        <dsp:cNvPr id="0" name=""/>
        <dsp:cNvSpPr/>
      </dsp:nvSpPr>
      <dsp:spPr>
        <a:xfrm>
          <a:off x="0" y="417429"/>
          <a:ext cx="5393361" cy="604800"/>
        </a:xfrm>
        <a:prstGeom prst="rect">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4140B2-2D9B-47D4-A033-FC14010D0096}">
      <dsp:nvSpPr>
        <dsp:cNvPr id="0" name=""/>
        <dsp:cNvSpPr/>
      </dsp:nvSpPr>
      <dsp:spPr>
        <a:xfrm>
          <a:off x="269668" y="63189"/>
          <a:ext cx="3775352" cy="708480"/>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066800">
            <a:lnSpc>
              <a:spcPct val="90000"/>
            </a:lnSpc>
            <a:spcBef>
              <a:spcPct val="0"/>
            </a:spcBef>
            <a:spcAft>
              <a:spcPct val="35000"/>
            </a:spcAft>
            <a:buNone/>
          </a:pPr>
          <a:r>
            <a:rPr lang="en-US" sz="2400" kern="1200"/>
            <a:t>Data Entry</a:t>
          </a:r>
        </a:p>
      </dsp:txBody>
      <dsp:txXfrm>
        <a:off x="304253" y="97774"/>
        <a:ext cx="3706182" cy="639310"/>
      </dsp:txXfrm>
    </dsp:sp>
    <dsp:sp modelId="{5A986A0E-4C60-4C59-A7EF-7AB3DFEA92B4}">
      <dsp:nvSpPr>
        <dsp:cNvPr id="0" name=""/>
        <dsp:cNvSpPr/>
      </dsp:nvSpPr>
      <dsp:spPr>
        <a:xfrm>
          <a:off x="0" y="1506069"/>
          <a:ext cx="5393361" cy="604800"/>
        </a:xfrm>
        <a:prstGeom prst="rect">
          <a:avLst/>
        </a:prstGeom>
        <a:solidFill>
          <a:schemeClr val="lt1">
            <a:alpha val="90000"/>
            <a:hueOff val="0"/>
            <a:satOff val="0"/>
            <a:lumOff val="0"/>
            <a:alphaOff val="0"/>
          </a:schemeClr>
        </a:solidFill>
        <a:ln w="10000" cap="flat" cmpd="sng" algn="ctr">
          <a:solidFill>
            <a:schemeClr val="accent5">
              <a:hueOff val="785595"/>
              <a:satOff val="-3757"/>
              <a:lumOff val="4118"/>
              <a:alphaOff val="0"/>
            </a:schemeClr>
          </a:solidFill>
          <a:prstDash val="solid"/>
        </a:ln>
        <a:effectLst/>
      </dsp:spPr>
      <dsp:style>
        <a:lnRef idx="1">
          <a:scrgbClr r="0" g="0" b="0"/>
        </a:lnRef>
        <a:fillRef idx="1">
          <a:scrgbClr r="0" g="0" b="0"/>
        </a:fillRef>
        <a:effectRef idx="0">
          <a:scrgbClr r="0" g="0" b="0"/>
        </a:effectRef>
        <a:fontRef idx="minor"/>
      </dsp:style>
    </dsp:sp>
    <dsp:sp modelId="{D1011E02-1F79-4213-807D-3F1A878C9FFF}">
      <dsp:nvSpPr>
        <dsp:cNvPr id="0" name=""/>
        <dsp:cNvSpPr/>
      </dsp:nvSpPr>
      <dsp:spPr>
        <a:xfrm>
          <a:off x="269668" y="1151829"/>
          <a:ext cx="3775352" cy="708480"/>
        </a:xfrm>
        <a:prstGeom prst="roundRect">
          <a:avLst/>
        </a:prstGeom>
        <a:gradFill rotWithShape="0">
          <a:gsLst>
            <a:gs pos="0">
              <a:schemeClr val="accent5">
                <a:hueOff val="785595"/>
                <a:satOff val="-3757"/>
                <a:lumOff val="4118"/>
                <a:alphaOff val="0"/>
              </a:schemeClr>
            </a:gs>
            <a:gs pos="90000">
              <a:schemeClr val="accent5">
                <a:hueOff val="785595"/>
                <a:satOff val="-3757"/>
                <a:lumOff val="4118"/>
                <a:alphaOff val="0"/>
                <a:shade val="100000"/>
                <a:satMod val="105000"/>
              </a:schemeClr>
            </a:gs>
            <a:gs pos="100000">
              <a:schemeClr val="accent5">
                <a:hueOff val="785595"/>
                <a:satOff val="-3757"/>
                <a:lumOff val="4118"/>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066800">
            <a:lnSpc>
              <a:spcPct val="90000"/>
            </a:lnSpc>
            <a:spcBef>
              <a:spcPct val="0"/>
            </a:spcBef>
            <a:spcAft>
              <a:spcPct val="35000"/>
            </a:spcAft>
            <a:buNone/>
          </a:pPr>
          <a:r>
            <a:rPr lang="en-US" sz="2400" kern="1200"/>
            <a:t>How to add surveys</a:t>
          </a:r>
        </a:p>
      </dsp:txBody>
      <dsp:txXfrm>
        <a:off x="304253" y="1186414"/>
        <a:ext cx="3706182" cy="639310"/>
      </dsp:txXfrm>
    </dsp:sp>
    <dsp:sp modelId="{128CF0D2-8395-460A-BD87-1C4B1B642B2F}">
      <dsp:nvSpPr>
        <dsp:cNvPr id="0" name=""/>
        <dsp:cNvSpPr/>
      </dsp:nvSpPr>
      <dsp:spPr>
        <a:xfrm>
          <a:off x="0" y="2594709"/>
          <a:ext cx="5393361" cy="604800"/>
        </a:xfrm>
        <a:prstGeom prst="rect">
          <a:avLst/>
        </a:prstGeom>
        <a:solidFill>
          <a:schemeClr val="lt1">
            <a:alpha val="90000"/>
            <a:hueOff val="0"/>
            <a:satOff val="0"/>
            <a:lumOff val="0"/>
            <a:alphaOff val="0"/>
          </a:schemeClr>
        </a:solidFill>
        <a:ln w="10000" cap="flat" cmpd="sng" algn="ctr">
          <a:solidFill>
            <a:schemeClr val="accent5">
              <a:hueOff val="1571189"/>
              <a:satOff val="-7513"/>
              <a:lumOff val="8235"/>
              <a:alphaOff val="0"/>
            </a:schemeClr>
          </a:solidFill>
          <a:prstDash val="solid"/>
        </a:ln>
        <a:effectLst/>
      </dsp:spPr>
      <dsp:style>
        <a:lnRef idx="1">
          <a:scrgbClr r="0" g="0" b="0"/>
        </a:lnRef>
        <a:fillRef idx="1">
          <a:scrgbClr r="0" g="0" b="0"/>
        </a:fillRef>
        <a:effectRef idx="0">
          <a:scrgbClr r="0" g="0" b="0"/>
        </a:effectRef>
        <a:fontRef idx="minor"/>
      </dsp:style>
    </dsp:sp>
    <dsp:sp modelId="{B5D549B7-53C0-43E7-80BE-FAE3FBF28133}">
      <dsp:nvSpPr>
        <dsp:cNvPr id="0" name=""/>
        <dsp:cNvSpPr/>
      </dsp:nvSpPr>
      <dsp:spPr>
        <a:xfrm>
          <a:off x="269668" y="2240469"/>
          <a:ext cx="3775352" cy="708480"/>
        </a:xfrm>
        <a:prstGeom prst="roundRect">
          <a:avLst/>
        </a:prstGeom>
        <a:gradFill rotWithShape="0">
          <a:gsLst>
            <a:gs pos="0">
              <a:schemeClr val="accent5">
                <a:hueOff val="1571189"/>
                <a:satOff val="-7513"/>
                <a:lumOff val="8235"/>
                <a:alphaOff val="0"/>
              </a:schemeClr>
            </a:gs>
            <a:gs pos="90000">
              <a:schemeClr val="accent5">
                <a:hueOff val="1571189"/>
                <a:satOff val="-7513"/>
                <a:lumOff val="8235"/>
                <a:alphaOff val="0"/>
                <a:shade val="100000"/>
                <a:satMod val="105000"/>
              </a:schemeClr>
            </a:gs>
            <a:gs pos="100000">
              <a:schemeClr val="accent5">
                <a:hueOff val="1571189"/>
                <a:satOff val="-7513"/>
                <a:lumOff val="823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066800">
            <a:lnSpc>
              <a:spcPct val="90000"/>
            </a:lnSpc>
            <a:spcBef>
              <a:spcPct val="0"/>
            </a:spcBef>
            <a:spcAft>
              <a:spcPct val="35000"/>
            </a:spcAft>
            <a:buNone/>
          </a:pPr>
          <a:r>
            <a:rPr lang="en-US" sz="2400" kern="1200"/>
            <a:t>Assigning Surveys</a:t>
          </a:r>
        </a:p>
      </dsp:txBody>
      <dsp:txXfrm>
        <a:off x="304253" y="2275054"/>
        <a:ext cx="3706182" cy="639310"/>
      </dsp:txXfrm>
    </dsp:sp>
    <dsp:sp modelId="{E43AFA39-D3C4-4E36-8D13-D096E9AAEA29}">
      <dsp:nvSpPr>
        <dsp:cNvPr id="0" name=""/>
        <dsp:cNvSpPr/>
      </dsp:nvSpPr>
      <dsp:spPr>
        <a:xfrm>
          <a:off x="0" y="3683349"/>
          <a:ext cx="5393361" cy="604800"/>
        </a:xfrm>
        <a:prstGeom prst="rect">
          <a:avLst/>
        </a:prstGeom>
        <a:solidFill>
          <a:schemeClr val="lt1">
            <a:alpha val="90000"/>
            <a:hueOff val="0"/>
            <a:satOff val="0"/>
            <a:lumOff val="0"/>
            <a:alphaOff val="0"/>
          </a:schemeClr>
        </a:solidFill>
        <a:ln w="10000" cap="flat" cmpd="sng" algn="ctr">
          <a:solidFill>
            <a:schemeClr val="accent5">
              <a:hueOff val="2356783"/>
              <a:satOff val="-11270"/>
              <a:lumOff val="12353"/>
              <a:alphaOff val="0"/>
            </a:schemeClr>
          </a:solidFill>
          <a:prstDash val="solid"/>
        </a:ln>
        <a:effectLst/>
      </dsp:spPr>
      <dsp:style>
        <a:lnRef idx="1">
          <a:scrgbClr r="0" g="0" b="0"/>
        </a:lnRef>
        <a:fillRef idx="1">
          <a:scrgbClr r="0" g="0" b="0"/>
        </a:fillRef>
        <a:effectRef idx="0">
          <a:scrgbClr r="0" g="0" b="0"/>
        </a:effectRef>
        <a:fontRef idx="minor"/>
      </dsp:style>
    </dsp:sp>
    <dsp:sp modelId="{7CD4DEA8-298F-48B9-AFB1-337D68FE13A0}">
      <dsp:nvSpPr>
        <dsp:cNvPr id="0" name=""/>
        <dsp:cNvSpPr/>
      </dsp:nvSpPr>
      <dsp:spPr>
        <a:xfrm>
          <a:off x="269668" y="3329109"/>
          <a:ext cx="3775352" cy="708480"/>
        </a:xfrm>
        <a:prstGeom prst="roundRect">
          <a:avLst/>
        </a:prstGeom>
        <a:gradFill rotWithShape="0">
          <a:gsLst>
            <a:gs pos="0">
              <a:schemeClr val="accent5">
                <a:hueOff val="2356783"/>
                <a:satOff val="-11270"/>
                <a:lumOff val="12353"/>
                <a:alphaOff val="0"/>
              </a:schemeClr>
            </a:gs>
            <a:gs pos="90000">
              <a:schemeClr val="accent5">
                <a:hueOff val="2356783"/>
                <a:satOff val="-11270"/>
                <a:lumOff val="12353"/>
                <a:alphaOff val="0"/>
                <a:shade val="100000"/>
                <a:satMod val="105000"/>
              </a:schemeClr>
            </a:gs>
            <a:gs pos="100000">
              <a:schemeClr val="accent5">
                <a:hueOff val="2356783"/>
                <a:satOff val="-11270"/>
                <a:lumOff val="12353"/>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1066800">
            <a:lnSpc>
              <a:spcPct val="90000"/>
            </a:lnSpc>
            <a:spcBef>
              <a:spcPct val="0"/>
            </a:spcBef>
            <a:spcAft>
              <a:spcPct val="35000"/>
            </a:spcAft>
            <a:buNone/>
          </a:pPr>
          <a:r>
            <a:rPr lang="en-US" sz="2400" kern="1200"/>
            <a:t>Reporting</a:t>
          </a:r>
        </a:p>
      </dsp:txBody>
      <dsp:txXfrm>
        <a:off x="304253" y="3363694"/>
        <a:ext cx="3706182"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94347-4387-42B4-8B55-3F8B99AF1C0B}">
      <dsp:nvSpPr>
        <dsp:cNvPr id="0" name=""/>
        <dsp:cNvSpPr/>
      </dsp:nvSpPr>
      <dsp:spPr>
        <a:xfrm>
          <a:off x="0" y="0"/>
          <a:ext cx="8412480" cy="11298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AAW Sample and Pre-Surveys distributed by the BSASP IM4Q Regional Leads</a:t>
          </a:r>
        </a:p>
      </dsp:txBody>
      <dsp:txXfrm>
        <a:off x="33092" y="33092"/>
        <a:ext cx="7097812" cy="1063665"/>
      </dsp:txXfrm>
    </dsp:sp>
    <dsp:sp modelId="{3D4330B5-0355-456C-BEB4-6BA027A5B0AA}">
      <dsp:nvSpPr>
        <dsp:cNvPr id="0" name=""/>
        <dsp:cNvSpPr/>
      </dsp:nvSpPr>
      <dsp:spPr>
        <a:xfrm>
          <a:off x="704545" y="1335276"/>
          <a:ext cx="8412480" cy="11298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200" kern="1200" dirty="0"/>
            <a:t>Maximum of five individuals distributed </a:t>
          </a:r>
        </a:p>
        <a:p>
          <a:pPr marL="0" lvl="0" indent="0" algn="l" defTabSz="889000">
            <a:lnSpc>
              <a:spcPct val="90000"/>
            </a:lnSpc>
            <a:spcBef>
              <a:spcPct val="0"/>
            </a:spcBef>
            <a:spcAft>
              <a:spcPct val="35000"/>
            </a:spcAft>
            <a:buNone/>
          </a:pPr>
          <a:r>
            <a:rPr lang="en-US" sz="2200" kern="1200" dirty="0"/>
            <a:t>(3 to interview and 2 as an oversample) </a:t>
          </a:r>
        </a:p>
        <a:p>
          <a:pPr marL="0" lvl="0" indent="0" algn="l" defTabSz="889000">
            <a:lnSpc>
              <a:spcPct val="90000"/>
            </a:lnSpc>
            <a:spcBef>
              <a:spcPct val="0"/>
            </a:spcBef>
            <a:spcAft>
              <a:spcPct val="35000"/>
            </a:spcAft>
            <a:buNone/>
          </a:pPr>
          <a:r>
            <a:rPr lang="en-US" sz="2000" kern="1200" dirty="0"/>
            <a:t>	 </a:t>
          </a:r>
        </a:p>
        <a:p>
          <a:pPr marL="0" lvl="0" indent="0" algn="l" defTabSz="889000">
            <a:lnSpc>
              <a:spcPct val="90000"/>
            </a:lnSpc>
            <a:spcBef>
              <a:spcPct val="0"/>
            </a:spcBef>
            <a:spcAft>
              <a:spcPct val="35000"/>
            </a:spcAft>
            <a:buNone/>
          </a:pPr>
          <a:endParaRPr lang="en-US" sz="2000" kern="1200" dirty="0"/>
        </a:p>
      </dsp:txBody>
      <dsp:txXfrm>
        <a:off x="737637" y="1368368"/>
        <a:ext cx="6907348" cy="1063665"/>
      </dsp:txXfrm>
    </dsp:sp>
    <dsp:sp modelId="{BD4F7903-3110-4440-B037-C5FFDCF9FD2C}">
      <dsp:nvSpPr>
        <dsp:cNvPr id="0" name=""/>
        <dsp:cNvSpPr/>
      </dsp:nvSpPr>
      <dsp:spPr>
        <a:xfrm>
          <a:off x="1398574" y="2670553"/>
          <a:ext cx="8412480" cy="112984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Low AAW enrollment may lead some counties/county joinders to receive less than five.</a:t>
          </a:r>
        </a:p>
      </dsp:txBody>
      <dsp:txXfrm>
        <a:off x="1431666" y="2703645"/>
        <a:ext cx="6917864" cy="1063665"/>
      </dsp:txXfrm>
    </dsp:sp>
    <dsp:sp modelId="{3A121E67-F274-4BA1-95E6-0DBD5D187B8D}">
      <dsp:nvSpPr>
        <dsp:cNvPr id="0" name=""/>
        <dsp:cNvSpPr/>
      </dsp:nvSpPr>
      <dsp:spPr>
        <a:xfrm>
          <a:off x="2103119" y="4005829"/>
          <a:ext cx="8412480" cy="11298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Only AAW individuals interviewed in the prior year are excluded from the AAW sample. It is possible to be interviewed every other year. </a:t>
          </a:r>
        </a:p>
      </dsp:txBody>
      <dsp:txXfrm>
        <a:off x="2136211" y="4038921"/>
        <a:ext cx="6907348" cy="1063665"/>
      </dsp:txXfrm>
    </dsp:sp>
    <dsp:sp modelId="{2279F288-314E-4110-AFA6-15C6F20A3DE5}">
      <dsp:nvSpPr>
        <dsp:cNvPr id="0" name=""/>
        <dsp:cNvSpPr/>
      </dsp:nvSpPr>
      <dsp:spPr>
        <a:xfrm>
          <a:off x="7678077" y="865361"/>
          <a:ext cx="734402" cy="734402"/>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843317" y="865361"/>
        <a:ext cx="403922" cy="552638"/>
      </dsp:txXfrm>
    </dsp:sp>
    <dsp:sp modelId="{A1F3538B-CE00-44EC-B200-E3B31EF4B1C9}">
      <dsp:nvSpPr>
        <dsp:cNvPr id="0" name=""/>
        <dsp:cNvSpPr/>
      </dsp:nvSpPr>
      <dsp:spPr>
        <a:xfrm>
          <a:off x="8382623" y="2200638"/>
          <a:ext cx="734402" cy="734402"/>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547863" y="2200638"/>
        <a:ext cx="403922" cy="552638"/>
      </dsp:txXfrm>
    </dsp:sp>
    <dsp:sp modelId="{F4AFDF60-24A2-432B-A621-838E2E0E4F58}">
      <dsp:nvSpPr>
        <dsp:cNvPr id="0" name=""/>
        <dsp:cNvSpPr/>
      </dsp:nvSpPr>
      <dsp:spPr>
        <a:xfrm>
          <a:off x="9076652" y="3535914"/>
          <a:ext cx="734402" cy="734402"/>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41892" y="3535914"/>
        <a:ext cx="403922" cy="5526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5BC52-107F-4997-8D95-BD187CF43546}">
      <dsp:nvSpPr>
        <dsp:cNvPr id="0" name=""/>
        <dsp:cNvSpPr/>
      </dsp:nvSpPr>
      <dsp:spPr>
        <a:xfrm>
          <a:off x="0" y="282597"/>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25270F-9B21-4FAD-BAE4-87899E118BE6}">
      <dsp:nvSpPr>
        <dsp:cNvPr id="0" name=""/>
        <dsp:cNvSpPr/>
      </dsp:nvSpPr>
      <dsp:spPr>
        <a:xfrm>
          <a:off x="294691" y="535416"/>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817F0C-24C6-4C4C-BE17-7DD5E9241F86}">
      <dsp:nvSpPr>
        <dsp:cNvPr id="0" name=""/>
        <dsp:cNvSpPr/>
      </dsp:nvSpPr>
      <dsp:spPr>
        <a:xfrm>
          <a:off x="1443639" y="152746"/>
          <a:ext cx="3697614" cy="216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Pre-Survey information is your best source of information, but it may be outdated by the time you make the initial contact.</a:t>
          </a:r>
        </a:p>
      </dsp:txBody>
      <dsp:txXfrm>
        <a:off x="1443639" y="152746"/>
        <a:ext cx="3697614" cy="2160655"/>
      </dsp:txXfrm>
    </dsp:sp>
    <dsp:sp modelId="{6EFF6BFD-471B-4CA3-B924-AE6AD85BC2EE}">
      <dsp:nvSpPr>
        <dsp:cNvPr id="0" name=""/>
        <dsp:cNvSpPr/>
      </dsp:nvSpPr>
      <dsp:spPr>
        <a:xfrm>
          <a:off x="5278431" y="565116"/>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23C45-71A5-4C10-803C-0C8932A79DB0}">
      <dsp:nvSpPr>
        <dsp:cNvPr id="0" name=""/>
        <dsp:cNvSpPr/>
      </dsp:nvSpPr>
      <dsp:spPr>
        <a:xfrm>
          <a:off x="5596789" y="83133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A47E80-16D3-4E8D-9DCF-EFC804F25F31}">
      <dsp:nvSpPr>
        <dsp:cNvPr id="0" name=""/>
        <dsp:cNvSpPr/>
      </dsp:nvSpPr>
      <dsp:spPr>
        <a:xfrm>
          <a:off x="6828658" y="134851"/>
          <a:ext cx="3066440" cy="210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The Supports Coordinator (SC) should be contacted if there is difficulty scheduling the interview.</a:t>
          </a:r>
        </a:p>
      </dsp:txBody>
      <dsp:txXfrm>
        <a:off x="6828658" y="134851"/>
        <a:ext cx="3066440" cy="2108274"/>
      </dsp:txXfrm>
    </dsp:sp>
    <dsp:sp modelId="{FB39CDE1-9211-408D-9386-ABD6CB0D2A4F}">
      <dsp:nvSpPr>
        <dsp:cNvPr id="0" name=""/>
        <dsp:cNvSpPr/>
      </dsp:nvSpPr>
      <dsp:spPr>
        <a:xfrm>
          <a:off x="46804" y="3217430"/>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83FBF-9B3D-40CD-8DC7-BC5A6D44247A}">
      <dsp:nvSpPr>
        <dsp:cNvPr id="0" name=""/>
        <dsp:cNvSpPr/>
      </dsp:nvSpPr>
      <dsp:spPr>
        <a:xfrm>
          <a:off x="343675" y="34979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F2A85F-1A1D-494C-A464-BD441FF90312}">
      <dsp:nvSpPr>
        <dsp:cNvPr id="0" name=""/>
        <dsp:cNvSpPr/>
      </dsp:nvSpPr>
      <dsp:spPr>
        <a:xfrm>
          <a:off x="1717975" y="3216494"/>
          <a:ext cx="3148942" cy="182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If there is no response from the SC within one week, contact the BSASP IM4Q Regional Lead for additional assistance.</a:t>
          </a:r>
        </a:p>
      </dsp:txBody>
      <dsp:txXfrm>
        <a:off x="1717975" y="3216494"/>
        <a:ext cx="3148942" cy="1827638"/>
      </dsp:txXfrm>
    </dsp:sp>
    <dsp:sp modelId="{1FED5BC5-2A24-45F5-BB60-79263A4E7FBF}">
      <dsp:nvSpPr>
        <dsp:cNvPr id="0" name=""/>
        <dsp:cNvSpPr/>
      </dsp:nvSpPr>
      <dsp:spPr>
        <a:xfrm>
          <a:off x="5366609" y="3119454"/>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FFCD2-86E9-42B8-A1A7-00CDFCD0B7CC}">
      <dsp:nvSpPr>
        <dsp:cNvPr id="0" name=""/>
        <dsp:cNvSpPr/>
      </dsp:nvSpPr>
      <dsp:spPr>
        <a:xfrm>
          <a:off x="5647154" y="3481649"/>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7DA99E-FF4F-4277-93BA-44C0C6FD3F5D}">
      <dsp:nvSpPr>
        <dsp:cNvPr id="0" name=""/>
        <dsp:cNvSpPr/>
      </dsp:nvSpPr>
      <dsp:spPr>
        <a:xfrm>
          <a:off x="6972470" y="2873144"/>
          <a:ext cx="3148942" cy="1861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The BSASP IM4Q Regional Lead will either assist you in scheduling the interview or work with you on next steps to replace the individual.</a:t>
          </a:r>
        </a:p>
      </dsp:txBody>
      <dsp:txXfrm>
        <a:off x="6972470" y="2873144"/>
        <a:ext cx="3148942" cy="1861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B8C99-7A8D-485F-A754-03C1503F9124}">
      <dsp:nvSpPr>
        <dsp:cNvPr id="0" name=""/>
        <dsp:cNvSpPr/>
      </dsp:nvSpPr>
      <dsp:spPr>
        <a:xfrm>
          <a:off x="0" y="3569039"/>
          <a:ext cx="10515600" cy="7808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replacement of an AAW individual with one from the IM list should be reflected on the monthly report submitted by the Local Programs.</a:t>
          </a:r>
        </a:p>
      </dsp:txBody>
      <dsp:txXfrm>
        <a:off x="0" y="3569039"/>
        <a:ext cx="10515600" cy="780818"/>
      </dsp:txXfrm>
    </dsp:sp>
    <dsp:sp modelId="{B92B2BBA-FCB7-4EAC-B6E5-67AE88C72486}">
      <dsp:nvSpPr>
        <dsp:cNvPr id="0" name=""/>
        <dsp:cNvSpPr/>
      </dsp:nvSpPr>
      <dsp:spPr>
        <a:xfrm rot="10800000">
          <a:off x="0" y="2379853"/>
          <a:ext cx="10515600" cy="1200899"/>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BCS IM4Q Regional Lead will work with the Local Program to select an appropriate replacement from the IM list.</a:t>
          </a:r>
        </a:p>
      </dsp:txBody>
      <dsp:txXfrm rot="10800000">
        <a:off x="0" y="2379853"/>
        <a:ext cx="10515600" cy="780308"/>
      </dsp:txXfrm>
    </dsp:sp>
    <dsp:sp modelId="{BBBEF390-FDC4-4665-A83B-3BF55F214099}">
      <dsp:nvSpPr>
        <dsp:cNvPr id="0" name=""/>
        <dsp:cNvSpPr/>
      </dsp:nvSpPr>
      <dsp:spPr>
        <a:xfrm rot="10800000">
          <a:off x="0" y="1190666"/>
          <a:ext cx="10515600" cy="1200899"/>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BSASP IM4Q Regional Lead must confirm all efforts to interview the AAW individual are exhausted before approving the replacement and notifying the BCS IM4Q Regional Lead.</a:t>
          </a:r>
        </a:p>
      </dsp:txBody>
      <dsp:txXfrm rot="10800000">
        <a:off x="0" y="1190666"/>
        <a:ext cx="10515600" cy="780308"/>
      </dsp:txXfrm>
    </dsp:sp>
    <dsp:sp modelId="{FEC52B95-7D77-4A3A-ABCF-1EAB0188DADA}">
      <dsp:nvSpPr>
        <dsp:cNvPr id="0" name=""/>
        <dsp:cNvSpPr/>
      </dsp:nvSpPr>
      <dsp:spPr>
        <a:xfrm rot="10800000">
          <a:off x="0" y="1479"/>
          <a:ext cx="10515600" cy="1200899"/>
        </a:xfrm>
        <a:prstGeom prst="upArrowCallou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Replacing an AAW individual with one from the Independent Monitoring (IM) list requires prior approval from the BSASP IM4Q Regional Lead.</a:t>
          </a:r>
        </a:p>
      </dsp:txBody>
      <dsp:txXfrm rot="10800000">
        <a:off x="0" y="1479"/>
        <a:ext cx="10515600" cy="780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DC9CB-90AE-440C-8506-DA154535221C}">
      <dsp:nvSpPr>
        <dsp:cNvPr id="0" name=""/>
        <dsp:cNvSpPr/>
      </dsp:nvSpPr>
      <dsp:spPr>
        <a:xfrm>
          <a:off x="0" y="8638"/>
          <a:ext cx="11539040" cy="1237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12422-B823-4B20-A30F-4728A972F2C1}">
      <dsp:nvSpPr>
        <dsp:cNvPr id="0" name=""/>
        <dsp:cNvSpPr/>
      </dsp:nvSpPr>
      <dsp:spPr>
        <a:xfrm>
          <a:off x="373511" y="289527"/>
          <a:ext cx="680658" cy="680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E6DBC2-C5C0-4396-9521-0012059AE987}">
      <dsp:nvSpPr>
        <dsp:cNvPr id="0" name=""/>
        <dsp:cNvSpPr/>
      </dsp:nvSpPr>
      <dsp:spPr>
        <a:xfrm>
          <a:off x="1424033" y="11076"/>
          <a:ext cx="10115857" cy="12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75" tIns="130975" rIns="130975" bIns="130975" numCol="1" spcCol="1270" anchor="ctr" anchorCtr="0">
          <a:noAutofit/>
        </a:bodyPr>
        <a:lstStyle/>
        <a:p>
          <a:pPr marL="0" lvl="0" indent="0" algn="l" defTabSz="1066800">
            <a:lnSpc>
              <a:spcPct val="90000"/>
            </a:lnSpc>
            <a:spcBef>
              <a:spcPct val="0"/>
            </a:spcBef>
            <a:spcAft>
              <a:spcPct val="35000"/>
            </a:spcAft>
            <a:buNone/>
          </a:pPr>
          <a:r>
            <a:rPr lang="en-US" sz="2400" kern="1200" dirty="0"/>
            <a:t>AAW Residential County = AAW Registered County</a:t>
          </a:r>
        </a:p>
      </dsp:txBody>
      <dsp:txXfrm>
        <a:off x="1424033" y="11076"/>
        <a:ext cx="10115857" cy="1237560"/>
      </dsp:txXfrm>
    </dsp:sp>
    <dsp:sp modelId="{A73D3DD1-BC41-477D-8F36-3B17C0C7055B}">
      <dsp:nvSpPr>
        <dsp:cNvPr id="0" name=""/>
        <dsp:cNvSpPr/>
      </dsp:nvSpPr>
      <dsp:spPr>
        <a:xfrm>
          <a:off x="-850" y="1558027"/>
          <a:ext cx="11539040" cy="1237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1FBFE-3543-42F3-99DE-12C11ABA092A}">
      <dsp:nvSpPr>
        <dsp:cNvPr id="0" name=""/>
        <dsp:cNvSpPr/>
      </dsp:nvSpPr>
      <dsp:spPr>
        <a:xfrm>
          <a:off x="373511" y="1836478"/>
          <a:ext cx="680658" cy="680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7FEA9-2AD6-4963-8167-193525BBEE82}">
      <dsp:nvSpPr>
        <dsp:cNvPr id="0" name=""/>
        <dsp:cNvSpPr/>
      </dsp:nvSpPr>
      <dsp:spPr>
        <a:xfrm>
          <a:off x="1428531" y="1558027"/>
          <a:ext cx="10106861" cy="12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75" tIns="130975" rIns="130975" bIns="130975" numCol="1" spcCol="1270" anchor="ctr" anchorCtr="0">
          <a:noAutofit/>
        </a:bodyPr>
        <a:lstStyle/>
        <a:p>
          <a:pPr marL="0" lvl="0" indent="0" algn="l" defTabSz="1066800">
            <a:lnSpc>
              <a:spcPct val="90000"/>
            </a:lnSpc>
            <a:spcBef>
              <a:spcPct val="0"/>
            </a:spcBef>
            <a:spcAft>
              <a:spcPct val="35000"/>
            </a:spcAft>
            <a:buNone/>
          </a:pPr>
          <a:r>
            <a:rPr lang="en-US" sz="2400" kern="1200" dirty="0"/>
            <a:t>If an AAW individual moves to a different county (or county joinder), that individual should be skipped.</a:t>
          </a:r>
        </a:p>
      </dsp:txBody>
      <dsp:txXfrm>
        <a:off x="1428531" y="1558027"/>
        <a:ext cx="10106861" cy="1237560"/>
      </dsp:txXfrm>
    </dsp:sp>
    <dsp:sp modelId="{C0CA9759-3E42-4091-904A-A4C6B9D80579}">
      <dsp:nvSpPr>
        <dsp:cNvPr id="0" name=""/>
        <dsp:cNvSpPr/>
      </dsp:nvSpPr>
      <dsp:spPr>
        <a:xfrm>
          <a:off x="-850" y="3104977"/>
          <a:ext cx="11539040" cy="1237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8555B-6856-48F3-ABB3-FA99DFD718F7}">
      <dsp:nvSpPr>
        <dsp:cNvPr id="0" name=""/>
        <dsp:cNvSpPr/>
      </dsp:nvSpPr>
      <dsp:spPr>
        <a:xfrm>
          <a:off x="373511" y="3383428"/>
          <a:ext cx="680658" cy="680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BFF866-3640-4BE3-BEB7-0B8A99E9A340}">
      <dsp:nvSpPr>
        <dsp:cNvPr id="0" name=""/>
        <dsp:cNvSpPr/>
      </dsp:nvSpPr>
      <dsp:spPr>
        <a:xfrm>
          <a:off x="1428531" y="3104977"/>
          <a:ext cx="10106861" cy="12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75" tIns="130975" rIns="130975" bIns="130975" numCol="1" spcCol="1270" anchor="ctr" anchorCtr="0">
          <a:noAutofit/>
        </a:bodyPr>
        <a:lstStyle/>
        <a:p>
          <a:pPr marL="0" lvl="0" indent="0" algn="l" defTabSz="1066800">
            <a:lnSpc>
              <a:spcPct val="90000"/>
            </a:lnSpc>
            <a:spcBef>
              <a:spcPct val="0"/>
            </a:spcBef>
            <a:spcAft>
              <a:spcPct val="35000"/>
            </a:spcAft>
            <a:buNone/>
          </a:pPr>
          <a:r>
            <a:rPr lang="en-US" sz="2400" kern="1200" dirty="0"/>
            <a:t>A move within the same county (or county joinder), does not prevent the interview if the individual meets the residency requirement.</a:t>
          </a:r>
        </a:p>
      </dsp:txBody>
      <dsp:txXfrm>
        <a:off x="1428531" y="3104977"/>
        <a:ext cx="10106861" cy="1237560"/>
      </dsp:txXfrm>
    </dsp:sp>
    <dsp:sp modelId="{598D94D0-62C9-4F8D-9D6F-4F20EB318F42}">
      <dsp:nvSpPr>
        <dsp:cNvPr id="0" name=""/>
        <dsp:cNvSpPr/>
      </dsp:nvSpPr>
      <dsp:spPr>
        <a:xfrm>
          <a:off x="-850" y="4651927"/>
          <a:ext cx="11539040" cy="1237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99AF2-BDCF-4EA5-9D41-AAA5B5000C18}">
      <dsp:nvSpPr>
        <dsp:cNvPr id="0" name=""/>
        <dsp:cNvSpPr/>
      </dsp:nvSpPr>
      <dsp:spPr>
        <a:xfrm>
          <a:off x="373511" y="4930378"/>
          <a:ext cx="680658" cy="6806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90417D-C985-433E-9CCC-062DE8676FBF}">
      <dsp:nvSpPr>
        <dsp:cNvPr id="0" name=""/>
        <dsp:cNvSpPr/>
      </dsp:nvSpPr>
      <dsp:spPr>
        <a:xfrm>
          <a:off x="1428531" y="4651927"/>
          <a:ext cx="10106861" cy="12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75" tIns="130975" rIns="130975" bIns="130975" numCol="1" spcCol="1270" anchor="ctr" anchorCtr="0">
          <a:noAutofit/>
        </a:bodyPr>
        <a:lstStyle/>
        <a:p>
          <a:pPr marL="0" lvl="0" indent="0" algn="l" defTabSz="1066800">
            <a:lnSpc>
              <a:spcPct val="90000"/>
            </a:lnSpc>
            <a:spcBef>
              <a:spcPct val="0"/>
            </a:spcBef>
            <a:spcAft>
              <a:spcPct val="35000"/>
            </a:spcAft>
            <a:buNone/>
          </a:pPr>
          <a:r>
            <a:rPr lang="en-US" sz="2400" kern="1200" dirty="0"/>
            <a:t>Follow steps to replace an AAW individual</a:t>
          </a:r>
        </a:p>
      </dsp:txBody>
      <dsp:txXfrm>
        <a:off x="1428531" y="4651927"/>
        <a:ext cx="10106861" cy="12375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7C6EF-4F8C-4413-88AF-E7A033823726}"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41C2A-0F92-47EC-B20E-38597B4062C3}" type="slidenum">
              <a:rPr lang="en-US" smtClean="0"/>
              <a:t>‹#›</a:t>
            </a:fld>
            <a:endParaRPr lang="en-US"/>
          </a:p>
        </p:txBody>
      </p:sp>
    </p:spTree>
    <p:extLst>
      <p:ext uri="{BB962C8B-B14F-4D97-AF65-F5344CB8AC3E}">
        <p14:creationId xmlns:p14="http://schemas.microsoft.com/office/powerpoint/2010/main" val="274881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2</a:t>
            </a:fld>
            <a:endParaRPr lang="en-US"/>
          </a:p>
        </p:txBody>
      </p:sp>
    </p:spTree>
    <p:extLst>
      <p:ext uri="{BB962C8B-B14F-4D97-AF65-F5344CB8AC3E}">
        <p14:creationId xmlns:p14="http://schemas.microsoft.com/office/powerpoint/2010/main" val="605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Local Programs will immediately report Major Concerns to the appropriate BSASP IM4Q Regional Lead, copy the BSASP IM4Q Regional Lead Supervisor, and include the words Major Concern in the subject line of the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BSASP IM4Q Regional Lead will respond to the issue within 24 hours (the next business day) of receiving the notification.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Please keep in mind that BSASP IM4Q Regional Leads work a Monday through Friday schedule, and notifications will not be received outside of business hours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BSASP IM4Q Regional Lead will follow up with the Local Program about actions taken to address the Major Concern.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13</a:t>
            </a:fld>
            <a:endParaRPr lang="en-US"/>
          </a:p>
        </p:txBody>
      </p:sp>
    </p:spTree>
    <p:extLst>
      <p:ext uri="{BB962C8B-B14F-4D97-AF65-F5344CB8AC3E}">
        <p14:creationId xmlns:p14="http://schemas.microsoft.com/office/powerpoint/2010/main" val="191716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lang="en-US" sz="1100" b="0" i="0" u="none" strike="noStrike" dirty="0">
              <a:effectLst/>
            </a:endParaRP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lang="en-US" sz="1100" b="0" i="0" u="none" strike="noStrike" dirty="0">
                <a:effectLst/>
              </a:rPr>
              <a:t>To submit Considerations, the </a:t>
            </a:r>
            <a:r>
              <a:rPr lang="en-US" sz="1200" b="0" i="0" u="none" strike="noStrike" dirty="0">
                <a:effectLst/>
              </a:rPr>
              <a:t>Local Programs will record considerations on the AAW Considerations Form</a:t>
            </a:r>
            <a:r>
              <a:rPr lang="en-US" sz="1200" b="0" i="0" dirty="0">
                <a:effectLst/>
              </a:rPr>
              <a:t>​ and then </a:t>
            </a:r>
            <a:r>
              <a:rPr lang="en-US" sz="1200" b="0" i="0" u="none" strike="noStrike" dirty="0">
                <a:effectLst/>
              </a:rPr>
              <a:t>submit the form to the assigned BSASP IM4Q Regional Lead. </a:t>
            </a: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lang="en-US" sz="1200" b="0" i="0" u="none" strike="noStrike" dirty="0">
              <a:effectLst/>
            </a:endParaRP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lang="en-US" sz="1200" b="0" i="0" u="none" strike="noStrike" dirty="0">
                <a:effectLst/>
              </a:rPr>
              <a:t>Please copy the Regional Supervisor and include “Considerations” in the subject line of the email. HIPAA requires submissions via secure email, but not all Local Programs have a means to send secure emails. </a:t>
            </a: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lang="en-US" sz="1200" b="0" i="0" u="none" strike="noStrike" dirty="0">
              <a:effectLst/>
            </a:endParaRP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lang="en-US" sz="1200" b="0" i="0" u="none" strike="noStrike" dirty="0">
                <a:effectLst/>
              </a:rPr>
              <a:t>If you are having difficulty with sending secure emails, contact your BSASP IM4Q Regional Lead. </a:t>
            </a: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lang="en-US" sz="1200" b="0" i="0" u="none" strike="noStrike" dirty="0">
              <a:effectLst/>
            </a:endParaRP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lang="en-US" sz="1200" b="0" i="0" u="none" strike="noStrike" dirty="0">
                <a:effectLst/>
              </a:rPr>
              <a:t>One workaround the Regional Leads have used with Local Programs is to have the BSASP IM4Q Regional Lead send a secure email to the interviewer. </a:t>
            </a:r>
          </a:p>
          <a:p>
            <a:pPr marL="0" marR="0" lvl="0" indent="0" algn="l" defTabSz="914400" rtl="0" eaLnBrk="1" fontAlgn="base" latinLnBrk="0" hangingPunct="1">
              <a:lnSpc>
                <a:spcPct val="90000"/>
              </a:lnSpc>
              <a:spcBef>
                <a:spcPts val="0"/>
              </a:spcBef>
              <a:spcAft>
                <a:spcPts val="600"/>
              </a:spcAft>
              <a:buClrTx/>
              <a:buSzTx/>
              <a:buFont typeface="Arial" panose="020B0604020202020204" pitchFamily="34" charset="0"/>
              <a:buNone/>
              <a:tabLst/>
              <a:defRPr/>
            </a:pPr>
            <a:endParaRPr lang="en-US" sz="1200" b="0" i="0" u="none" strike="noStrike" dirty="0">
              <a:effectLst/>
            </a:endParaRPr>
          </a:p>
          <a:p>
            <a:pPr marL="171450" marR="0" lvl="0" indent="-17145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lang="en-US" sz="1200" b="0" i="0" u="none" strike="noStrike" dirty="0">
                <a:effectLst/>
              </a:rPr>
              <a:t>The interviewer can use that same secure email to reply with the Considerations form attached. As long as the interviewer continues to reply within the secure email sent to them, this meets the requirement.</a:t>
            </a:r>
            <a:endParaRPr lang="en-US" sz="1200" b="0" i="0" dirty="0">
              <a:effectLst/>
            </a:endParaRPr>
          </a:p>
          <a:p>
            <a:endParaRPr lang="en-US" dirty="0">
              <a:solidFill>
                <a:schemeClr val="accent2">
                  <a:lumMod val="75000"/>
                </a:schemeClr>
              </a:solidFill>
            </a:endParaRPr>
          </a:p>
        </p:txBody>
      </p:sp>
      <p:sp>
        <p:nvSpPr>
          <p:cNvPr id="4" name="Slide Number Placeholder 3"/>
          <p:cNvSpPr>
            <a:spLocks noGrp="1"/>
          </p:cNvSpPr>
          <p:nvPr>
            <p:ph type="sldNum" sz="quarter" idx="5"/>
          </p:nvPr>
        </p:nvSpPr>
        <p:spPr/>
        <p:txBody>
          <a:bodyPr/>
          <a:lstStyle/>
          <a:p>
            <a:fld id="{A5041C2A-0F92-47EC-B20E-38597B4062C3}" type="slidenum">
              <a:rPr lang="en-US" smtClean="0"/>
              <a:t>14</a:t>
            </a:fld>
            <a:endParaRPr lang="en-US"/>
          </a:p>
        </p:txBody>
      </p:sp>
    </p:spTree>
    <p:extLst>
      <p:ext uri="{BB962C8B-B14F-4D97-AF65-F5344CB8AC3E}">
        <p14:creationId xmlns:p14="http://schemas.microsoft.com/office/powerpoint/2010/main" val="273829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3800" b="0" i="0" u="none" strike="noStrike" dirty="0">
                <a:solidFill>
                  <a:srgbClr val="000000"/>
                </a:solidFill>
                <a:effectLst/>
              </a:rPr>
              <a:t> </a:t>
            </a:r>
            <a:r>
              <a:rPr lang="en-US" sz="4000" b="0" i="0" u="none" strike="noStrike" dirty="0">
                <a:solidFill>
                  <a:srgbClr val="000000"/>
                </a:solidFill>
                <a:effectLst/>
              </a:rPr>
              <a:t>BSASP IM4Q Regional Leads will send the considerations to the assigned BSASP Regional Office Representative who will work with the assigned Supports Coordinator. </a:t>
            </a:r>
          </a:p>
          <a:p>
            <a:pPr marL="571500" marR="0" lvl="0" indent="-5715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4000" b="0" i="0" u="none" strike="noStrike" dirty="0">
              <a:solidFill>
                <a:srgbClr val="000000"/>
              </a:solidFill>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dirty="0">
                <a:solidFill>
                  <a:srgbClr val="000000"/>
                </a:solidFill>
                <a:effectLst/>
              </a:rPr>
              <a:t>Once the Considerations are addressed, the BSASP IM4Q Regional Lead will ensure the completion of that information on the AAW Considerations form and send the response to the Local Programs interviewer via email.</a:t>
            </a:r>
          </a:p>
          <a:p>
            <a:pPr marL="571500" marR="0" lvl="0" indent="-5715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4000" b="0" i="0" u="none" strike="noStrike" dirty="0">
              <a:solidFill>
                <a:srgbClr val="000000"/>
              </a:solidFill>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dirty="0">
                <a:solidFill>
                  <a:srgbClr val="000000"/>
                </a:solidFill>
                <a:effectLst/>
              </a:rPr>
              <a:t>The Local Programs interviewer can review the actions taken and let the BSASP IM4Q Regional Lead know if they agree or disagree with the actions taken by completing that portion of the AAW Considerations form and returning it to the BSASP IM4Q Regional Lead via email. </a:t>
            </a:r>
          </a:p>
          <a:p>
            <a:pPr marL="571500" marR="0" lvl="0" indent="-5715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4000" b="0" i="0" u="none" strike="noStrike" dirty="0">
              <a:solidFill>
                <a:srgbClr val="000000"/>
              </a:solidFill>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dirty="0">
                <a:solidFill>
                  <a:srgbClr val="000000"/>
                </a:solidFill>
                <a:effectLst/>
              </a:rPr>
              <a:t>AAW individuals are also included in the annual 10% follow up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4000" b="0" i="0" u="none" strike="noStrike" dirty="0">
              <a:solidFill>
                <a:srgbClr val="000000"/>
              </a:solidFill>
              <a:effectLst/>
            </a:endParaRPr>
          </a:p>
          <a:p>
            <a:pPr marL="0" indent="0" algn="l" rtl="0" fontAlgn="base">
              <a:buFont typeface="Arial" panose="020B0604020202020204" pitchFamily="34" charset="0"/>
              <a:buNone/>
            </a:pPr>
            <a:endParaRPr lang="en-US" sz="3800" b="0" i="0" u="none" strike="noStrike" dirty="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4000"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A5041C2A-0F92-47EC-B20E-38597B4062C3}" type="slidenum">
              <a:rPr lang="en-US" smtClean="0"/>
              <a:t>15</a:t>
            </a:fld>
            <a:endParaRPr lang="en-US"/>
          </a:p>
        </p:txBody>
      </p:sp>
    </p:spTree>
    <p:extLst>
      <p:ext uri="{BB962C8B-B14F-4D97-AF65-F5344CB8AC3E}">
        <p14:creationId xmlns:p14="http://schemas.microsoft.com/office/powerpoint/2010/main" val="183367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Local Programs should data enter the completed AAW Pre-Survey results into ODESA as this information is not able to be stored in HCSIS for AAW at this time. Once the surveys are completed, Local Programs will enter the data into ODESA. </a:t>
            </a:r>
          </a:p>
          <a:p>
            <a:endParaRPr lang="en-US" dirty="0"/>
          </a:p>
          <a:p>
            <a:pPr marL="171450" indent="-171450">
              <a:buFont typeface="Arial" panose="020B0604020202020204" pitchFamily="34" charset="0"/>
              <a:buChar char="•"/>
            </a:pPr>
            <a:r>
              <a:rPr lang="en-US" dirty="0"/>
              <a:t>Once a survey is marked as finished, the Local Program will take a screen shot and paste it into a document to attach to the next IM4Q monthly reporting form and submit to the associated AE and BCS Regional IM4Q Lead. </a:t>
            </a:r>
          </a:p>
          <a:p>
            <a:endParaRPr lang="en-US" i="1" dirty="0"/>
          </a:p>
          <a:p>
            <a:pPr marL="171450" indent="-171450">
              <a:buFont typeface="Arial" panose="020B0604020202020204" pitchFamily="34" charset="0"/>
              <a:buChar char="•"/>
            </a:pPr>
            <a:r>
              <a:rPr lang="en-US" i="1" dirty="0"/>
              <a:t>The BSASP IM4Q Regional Leads do not need to be copied on this email. </a:t>
            </a:r>
            <a:endParaRPr lang="en-US" dirty="0">
              <a:cs typeface="Calibri"/>
            </a:endParaRPr>
          </a:p>
        </p:txBody>
      </p:sp>
      <p:sp>
        <p:nvSpPr>
          <p:cNvPr id="4" name="Slide Number Placeholder 3"/>
          <p:cNvSpPr>
            <a:spLocks noGrp="1"/>
          </p:cNvSpPr>
          <p:nvPr>
            <p:ph type="sldNum" sz="quarter" idx="5"/>
          </p:nvPr>
        </p:nvSpPr>
        <p:spPr/>
        <p:txBody>
          <a:bodyPr/>
          <a:lstStyle/>
          <a:p>
            <a:fld id="{A5041C2A-0F92-47EC-B20E-38597B4062C3}" type="slidenum">
              <a:rPr lang="en-US" smtClean="0"/>
              <a:t>16</a:t>
            </a:fld>
            <a:endParaRPr lang="en-US"/>
          </a:p>
        </p:txBody>
      </p:sp>
    </p:spTree>
    <p:extLst>
      <p:ext uri="{BB962C8B-B14F-4D97-AF65-F5344CB8AC3E}">
        <p14:creationId xmlns:p14="http://schemas.microsoft.com/office/powerpoint/2010/main" val="26440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Since the AAW IM4Q interviews are not entered into HCSIS and the BSASP IM4Q Regional Leads cannot pull the information from ODESA, BSASP relies on the Local Programs to contact the BSASP IM4Q Regional Leads once they've finished interviewing the AAW individuals on the sample. </a:t>
            </a:r>
          </a:p>
          <a:p>
            <a:endParaRPr lang="en-US" dirty="0">
              <a:cs typeface="Calibri"/>
            </a:endParaRPr>
          </a:p>
          <a:p>
            <a:r>
              <a:rPr lang="en-US" dirty="0">
                <a:cs typeface="Calibri"/>
              </a:rPr>
              <a:t>For example, if a county was allocated three AAW Individuals, the final update to the BSASP IM4Q Regional Lead might look like this:</a:t>
            </a:r>
          </a:p>
          <a:p>
            <a:endParaRPr lang="en-US" dirty="0">
              <a:cs typeface="Calibri"/>
            </a:endParaRPr>
          </a:p>
          <a:p>
            <a:pPr marL="228600" indent="-228600">
              <a:buAutoNum type="arabicPeriod"/>
            </a:pPr>
            <a:r>
              <a:rPr lang="en-US" dirty="0">
                <a:cs typeface="Calibri"/>
              </a:rPr>
              <a:t>Individual interviewed with considerations</a:t>
            </a:r>
          </a:p>
          <a:p>
            <a:pPr marL="0" indent="0">
              <a:buNone/>
            </a:pPr>
            <a:endParaRPr lang="en-US" dirty="0">
              <a:cs typeface="Calibri"/>
            </a:endParaRPr>
          </a:p>
          <a:p>
            <a:r>
              <a:rPr lang="en-US" dirty="0">
                <a:cs typeface="Calibri"/>
              </a:rPr>
              <a:t>2.   Individual interviewed without considerations</a:t>
            </a:r>
          </a:p>
          <a:p>
            <a:endParaRPr lang="en-US" dirty="0">
              <a:cs typeface="Calibri"/>
            </a:endParaRPr>
          </a:p>
          <a:p>
            <a:r>
              <a:rPr lang="en-US" dirty="0">
                <a:cs typeface="Calibri"/>
              </a:rPr>
              <a:t>3.   Individual refused interview</a:t>
            </a:r>
          </a:p>
          <a:p>
            <a:endParaRPr lang="en-US" dirty="0">
              <a:cs typeface="Calibri"/>
            </a:endParaRPr>
          </a:p>
          <a:p>
            <a:r>
              <a:rPr lang="en-US" dirty="0">
                <a:cs typeface="Calibri"/>
              </a:rPr>
              <a:t>4.   Individual interviewed without considerations</a:t>
            </a:r>
          </a:p>
          <a:p>
            <a:endParaRPr lang="en-US" dirty="0">
              <a:cs typeface="Calibri"/>
            </a:endParaRPr>
          </a:p>
          <a:p>
            <a:r>
              <a:rPr lang="en-US" dirty="0">
                <a:cs typeface="Calibri"/>
              </a:rPr>
              <a:t>5.   Individual not needed; all three interviews complete</a:t>
            </a:r>
          </a:p>
        </p:txBody>
      </p:sp>
      <p:sp>
        <p:nvSpPr>
          <p:cNvPr id="4" name="Slide Number Placeholder 3"/>
          <p:cNvSpPr>
            <a:spLocks noGrp="1"/>
          </p:cNvSpPr>
          <p:nvPr>
            <p:ph type="sldNum" sz="quarter" idx="5"/>
          </p:nvPr>
        </p:nvSpPr>
        <p:spPr/>
        <p:txBody>
          <a:bodyPr/>
          <a:lstStyle/>
          <a:p>
            <a:fld id="{A5041C2A-0F92-47EC-B20E-38597B4062C3}" type="slidenum">
              <a:rPr lang="en-US" smtClean="0"/>
              <a:t>17</a:t>
            </a:fld>
            <a:endParaRPr lang="en-US"/>
          </a:p>
        </p:txBody>
      </p:sp>
    </p:spTree>
    <p:extLst>
      <p:ext uri="{BB962C8B-B14F-4D97-AF65-F5344CB8AC3E}">
        <p14:creationId xmlns:p14="http://schemas.microsoft.com/office/powerpoint/2010/main" val="218010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list of the BSASP IM4Q Regional Leads as well as their supervisors. </a:t>
            </a:r>
          </a:p>
        </p:txBody>
      </p:sp>
      <p:sp>
        <p:nvSpPr>
          <p:cNvPr id="4" name="Slide Number Placeholder 3"/>
          <p:cNvSpPr>
            <a:spLocks noGrp="1"/>
          </p:cNvSpPr>
          <p:nvPr>
            <p:ph type="sldNum" sz="quarter" idx="5"/>
          </p:nvPr>
        </p:nvSpPr>
        <p:spPr/>
        <p:txBody>
          <a:bodyPr/>
          <a:lstStyle/>
          <a:p>
            <a:fld id="{A5041C2A-0F92-47EC-B20E-38597B4062C3}" type="slidenum">
              <a:rPr lang="en-US" smtClean="0"/>
              <a:t>18</a:t>
            </a:fld>
            <a:endParaRPr lang="en-US"/>
          </a:p>
        </p:txBody>
      </p:sp>
    </p:spTree>
    <p:extLst>
      <p:ext uri="{BB962C8B-B14F-4D97-AF65-F5344CB8AC3E}">
        <p14:creationId xmlns:p14="http://schemas.microsoft.com/office/powerpoint/2010/main" val="4258889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1C2A-0F92-47EC-B20E-38597B4062C3}" type="slidenum">
              <a:rPr lang="en-US" smtClean="0"/>
              <a:t>19</a:t>
            </a:fld>
            <a:endParaRPr lang="en-US"/>
          </a:p>
        </p:txBody>
      </p:sp>
    </p:spTree>
    <p:extLst>
      <p:ext uri="{BB962C8B-B14F-4D97-AF65-F5344CB8AC3E}">
        <p14:creationId xmlns:p14="http://schemas.microsoft.com/office/powerpoint/2010/main" val="94069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3</a:t>
            </a:fld>
            <a:endParaRPr lang="en-US"/>
          </a:p>
        </p:txBody>
      </p:sp>
    </p:spTree>
    <p:extLst>
      <p:ext uri="{BB962C8B-B14F-4D97-AF65-F5344CB8AC3E}">
        <p14:creationId xmlns:p14="http://schemas.microsoft.com/office/powerpoint/2010/main" val="310623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4</a:t>
            </a:fld>
            <a:endParaRPr lang="en-US"/>
          </a:p>
        </p:txBody>
      </p:sp>
    </p:spTree>
    <p:extLst>
      <p:ext uri="{BB962C8B-B14F-4D97-AF65-F5344CB8AC3E}">
        <p14:creationId xmlns:p14="http://schemas.microsoft.com/office/powerpoint/2010/main" val="103945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5</a:t>
            </a:fld>
            <a:endParaRPr lang="en-US"/>
          </a:p>
        </p:txBody>
      </p:sp>
    </p:spTree>
    <p:extLst>
      <p:ext uri="{BB962C8B-B14F-4D97-AF65-F5344CB8AC3E}">
        <p14:creationId xmlns:p14="http://schemas.microsoft.com/office/powerpoint/2010/main" val="99660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2800" dirty="0"/>
          </a:p>
          <a:p>
            <a:pPr marL="0" indent="0">
              <a:buFontTx/>
              <a:buNone/>
            </a:pPr>
            <a:r>
              <a:rPr lang="en-US" sz="28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may be some new staff, so we wanted to add a quick reminder of how the Adult Autism Waiver, or AAW, fits into the Office of Developmental Programs.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Bureau of Community Supports, or BCS, oversees the Intellectual Disability/Autism Waivers or ID/A waivers for short.</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defRPr/>
            </a:pPr>
            <a:r>
              <a:rPr lang="en-US" sz="1200" dirty="0"/>
              <a:t>BCS works in conjunction with Administrative Entities (AE). The Bureau of Supports for Autism and Special Populations, or BSASP,</a:t>
            </a:r>
            <a:r>
              <a:rPr lang="en-US" dirty="0"/>
              <a:t> </a:t>
            </a:r>
            <a:r>
              <a:rPr lang="en-US" sz="1200" dirty="0"/>
              <a:t> oversees the Adult Autism Waiver. </a:t>
            </a:r>
            <a:endParaRPr lang="en-US" dirty="0"/>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BSASP directly administers the AAW through BSASP Regional Office Representatives</a:t>
            </a:r>
            <a:r>
              <a:rPr lang="en-US" sz="1200" dirty="0"/>
              <a:t> without assistance from the Administrative Entities. </a:t>
            </a:r>
            <a:endParaRPr lang="en-US" dirty="0"/>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sz="1200" dirty="0"/>
              <a:t>For IM4Q, the AEs are only involved in the BSASP allocations.</a:t>
            </a: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8</a:t>
            </a:fld>
            <a:endParaRPr lang="en-US"/>
          </a:p>
        </p:txBody>
      </p:sp>
    </p:spTree>
    <p:extLst>
      <p:ext uri="{BB962C8B-B14F-4D97-AF65-F5344CB8AC3E}">
        <p14:creationId xmlns:p14="http://schemas.microsoft.com/office/powerpoint/2010/main" val="169411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AAW Sample and Pre-Surveys will be distributed by the BSASP IM4Q Regional Leads along with any AAW specific instructions.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sample will include a maximum of five individuals. The first three are designated to interview, and the remaining two are the oversample or backups should one of the first three decline the interview.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 AAW has just over 700 enrolled individuals statewide. With this small number, it’s possible some counties or county joinders will have less than five individuals selected.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In fact, in some instances, there may be no individuals eligible for a given county to pull for the sample.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This may be due to the number of individuals enrolled there or the fact that the individual successfully completed an interview in the prior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Please note, since AAW individuals interviewed in the previous year are the only ones excluded from the AAW sample, it is possible to be in the sample and eligible to be interviewed every other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lvl="0"/>
            <a:endParaRPr lang="en-US" sz="1600" dirty="0"/>
          </a:p>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9</a:t>
            </a:fld>
            <a:endParaRPr lang="en-US"/>
          </a:p>
        </p:txBody>
      </p:sp>
    </p:spTree>
    <p:extLst>
      <p:ext uri="{BB962C8B-B14F-4D97-AF65-F5344CB8AC3E}">
        <p14:creationId xmlns:p14="http://schemas.microsoft.com/office/powerpoint/2010/main" val="349310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cs typeface="Calibri Light"/>
              </a:rPr>
              <a:t>Tips: Best Practice to Schedule an AAW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Pre-Survey information is your best source of information, but it may be outdated by the time you make the initial contact.</a:t>
            </a:r>
          </a:p>
          <a:p>
            <a:endParaRPr lang="en-US" sz="1200" b="1">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Supports Coordinator (SC) should be contacted if there is difficulty scheduling the interview.</a:t>
            </a:r>
            <a:endParaRPr lang="en-US" sz="1200"/>
          </a:p>
          <a:p>
            <a:endParaRPr lang="en-US" sz="1200" b="1">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If there is no response from the SC within one week, contact the BSASP IM4Q Regional Lead for additional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BSASP IM4Q Regional Lead will either assist you in scheduling the interview or work with you on next steps to replace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sz="1200" b="1">
                <a:cs typeface="Calibri Light"/>
              </a:rPr>
              <a:t>	</a:t>
            </a:r>
            <a:endParaRPr lang="en-US"/>
          </a:p>
        </p:txBody>
      </p:sp>
      <p:sp>
        <p:nvSpPr>
          <p:cNvPr id="4" name="Slide Number Placeholder 3"/>
          <p:cNvSpPr>
            <a:spLocks noGrp="1"/>
          </p:cNvSpPr>
          <p:nvPr>
            <p:ph type="sldNum" sz="quarter" idx="5"/>
          </p:nvPr>
        </p:nvSpPr>
        <p:spPr/>
        <p:txBody>
          <a:bodyPr/>
          <a:lstStyle/>
          <a:p>
            <a:fld id="{A5041C2A-0F92-47EC-B20E-38597B4062C3}" type="slidenum">
              <a:rPr lang="en-US" smtClean="0"/>
              <a:t>10</a:t>
            </a:fld>
            <a:endParaRPr lang="en-US"/>
          </a:p>
        </p:txBody>
      </p:sp>
    </p:spTree>
    <p:extLst>
      <p:ext uri="{BB962C8B-B14F-4D97-AF65-F5344CB8AC3E}">
        <p14:creationId xmlns:p14="http://schemas.microsoft.com/office/powerpoint/2010/main" val="92415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event an AAW individual declines to participate in an IM4Q interview, the Local Program should move on to the AAW individuals in the oversample.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no other AAW individuals are available, the Local Program should reach out to the BSASP IM4Q Regional Lead for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BSASP IM4Q Regional Lead must confirm all efforts to interview the AAW individual are exhausted before approving the replacement and notifying the BCS IM4Q Regional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BCS IM4Q Regional Lead will work with the Local Program to select an appropriate replacement from the Independent Monitoring (IM),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replacement of an AAW individual with one from the IM list should be reflected on the monthly report submitted by the Local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11</a:t>
            </a:fld>
            <a:endParaRPr lang="en-US"/>
          </a:p>
        </p:txBody>
      </p:sp>
    </p:spTree>
    <p:extLst>
      <p:ext uri="{BB962C8B-B14F-4D97-AF65-F5344CB8AC3E}">
        <p14:creationId xmlns:p14="http://schemas.microsoft.com/office/powerpoint/2010/main" val="85443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mentioned earlier, BSASP takes on the role of the Administrative Entity, so the residential and registered county for AAW individuals will always be the same.</a:t>
            </a:r>
          </a:p>
          <a:p>
            <a:endParaRPr lang="en-US" sz="1200" dirty="0"/>
          </a:p>
          <a:p>
            <a:pPr marL="171450" indent="-171450">
              <a:buFont typeface="Arial" panose="020B0604020202020204" pitchFamily="34" charset="0"/>
              <a:buChar char="•"/>
            </a:pPr>
            <a:r>
              <a:rPr lang="en-US" sz="1200" dirty="0"/>
              <a:t>If an AAW individual moves to a different county (or county joinder), that individual should be skipped. </a:t>
            </a:r>
          </a:p>
          <a:p>
            <a:endParaRPr lang="en-US" sz="1200" dirty="0"/>
          </a:p>
          <a:p>
            <a:pPr marL="171450" indent="-171450">
              <a:buFont typeface="Arial" panose="020B0604020202020204" pitchFamily="34" charset="0"/>
              <a:buChar char="•"/>
            </a:pPr>
            <a:r>
              <a:rPr lang="en-US" sz="1200" dirty="0"/>
              <a:t>If an AAW individual moves within the same county (or county joinder), that individual can be interviewed provided they meet the length of residency requirement.</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If a change in residence results in the Local Program needing to replace the AAW individual with one from the IM list, the Local Program would follow the steps outlined in the previous slide.</a:t>
            </a:r>
          </a:p>
          <a:p>
            <a:endParaRPr lang="en-US" dirty="0"/>
          </a:p>
        </p:txBody>
      </p:sp>
      <p:sp>
        <p:nvSpPr>
          <p:cNvPr id="4" name="Slide Number Placeholder 3"/>
          <p:cNvSpPr>
            <a:spLocks noGrp="1"/>
          </p:cNvSpPr>
          <p:nvPr>
            <p:ph type="sldNum" sz="quarter" idx="5"/>
          </p:nvPr>
        </p:nvSpPr>
        <p:spPr/>
        <p:txBody>
          <a:bodyPr/>
          <a:lstStyle/>
          <a:p>
            <a:fld id="{A5041C2A-0F92-47EC-B20E-38597B4062C3}" type="slidenum">
              <a:rPr lang="en-US" smtClean="0"/>
              <a:t>12</a:t>
            </a:fld>
            <a:endParaRPr lang="en-US"/>
          </a:p>
        </p:txBody>
      </p:sp>
    </p:spTree>
    <p:extLst>
      <p:ext uri="{BB962C8B-B14F-4D97-AF65-F5344CB8AC3E}">
        <p14:creationId xmlns:p14="http://schemas.microsoft.com/office/powerpoint/2010/main" val="48579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ED85AAD-3736-40C4-92F4-EDCC368A172F}" type="datetimeFigureOut">
              <a:rPr lang="en-US" smtClean="0"/>
              <a:t>7/20/2022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78A260E-92FA-4D7A-B413-06EFBBFEEA2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4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5AAD-3736-40C4-92F4-EDCC368A172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78219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5AAD-3736-40C4-92F4-EDCC368A172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351929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5AAD-3736-40C4-92F4-EDCC368A172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81725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85AAD-3736-40C4-92F4-EDCC368A172F}"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260E-92FA-4D7A-B413-06EFBBFEEA2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9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85AAD-3736-40C4-92F4-EDCC368A172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24802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85AAD-3736-40C4-92F4-EDCC368A172F}"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384365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85AAD-3736-40C4-92F4-EDCC368A172F}"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133157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85AAD-3736-40C4-92F4-EDCC368A172F}"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149192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85AAD-3736-40C4-92F4-EDCC368A172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303965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85AAD-3736-40C4-92F4-EDCC368A172F}"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260E-92FA-4D7A-B413-06EFBBFEEA28}" type="slidenum">
              <a:rPr lang="en-US" smtClean="0"/>
              <a:t>‹#›</a:t>
            </a:fld>
            <a:endParaRPr lang="en-US"/>
          </a:p>
        </p:txBody>
      </p:sp>
    </p:spTree>
    <p:extLst>
      <p:ext uri="{BB962C8B-B14F-4D97-AF65-F5344CB8AC3E}">
        <p14:creationId xmlns:p14="http://schemas.microsoft.com/office/powerpoint/2010/main" val="27644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ED85AAD-3736-40C4-92F4-EDCC368A172F}" type="datetimeFigureOut">
              <a:rPr lang="en-US" smtClean="0"/>
              <a:t>7/20/2022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78A260E-92FA-4D7A-B413-06EFBBFEEA28}" type="slidenum">
              <a:rPr lang="en-US" smtClean="0"/>
              <a:t>‹#›</a:t>
            </a:fld>
            <a:endParaRPr lang="en-US"/>
          </a:p>
        </p:txBody>
      </p:sp>
    </p:spTree>
    <p:extLst>
      <p:ext uri="{BB962C8B-B14F-4D97-AF65-F5344CB8AC3E}">
        <p14:creationId xmlns:p14="http://schemas.microsoft.com/office/powerpoint/2010/main" val="29557461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jfarmerie@pa.gov" TargetMode="External"/><Relationship Id="rId7" Type="http://schemas.openxmlformats.org/officeDocument/2006/relationships/hyperlink" Target="mailto:dijones@pa.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agimlewicz@pa.gov" TargetMode="External"/><Relationship Id="rId5" Type="http://schemas.openxmlformats.org/officeDocument/2006/relationships/hyperlink" Target="mailto:adecapria-@pa.gov" TargetMode="External"/><Relationship Id="rId4" Type="http://schemas.openxmlformats.org/officeDocument/2006/relationships/hyperlink" Target="mailto:sgensemer@p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66F1-627F-5550-9D07-4263DAC50125}"/>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Nuts and Bolts of IM4Q</a:t>
            </a:r>
          </a:p>
        </p:txBody>
      </p:sp>
      <p:sp>
        <p:nvSpPr>
          <p:cNvPr id="3" name="Subtitle 2">
            <a:extLst>
              <a:ext uri="{FF2B5EF4-FFF2-40B4-BE49-F238E27FC236}">
                <a16:creationId xmlns:a16="http://schemas.microsoft.com/office/drawing/2014/main" id="{5B88A9C2-6404-0B09-E424-0575A0E4C966}"/>
              </a:ext>
            </a:extLst>
          </p:cNvPr>
          <p:cNvSpPr>
            <a:spLocks noGrp="1"/>
          </p:cNvSpPr>
          <p:nvPr>
            <p:ph type="subTitle" idx="1"/>
          </p:nvPr>
        </p:nvSpPr>
        <p:spPr>
          <a:xfrm>
            <a:off x="4439633" y="4518923"/>
            <a:ext cx="3312734" cy="1141851"/>
          </a:xfrm>
          <a:noFill/>
        </p:spPr>
        <p:txBody>
          <a:bodyPr>
            <a:normAutofit/>
          </a:bodyPr>
          <a:lstStyle/>
          <a:p>
            <a:r>
              <a:rPr lang="en-US" sz="2000">
                <a:solidFill>
                  <a:srgbClr val="080808"/>
                </a:solidFill>
              </a:rPr>
              <a:t>For Program Coordinators </a:t>
            </a:r>
          </a:p>
        </p:txBody>
      </p:sp>
    </p:spTree>
    <p:extLst>
      <p:ext uri="{BB962C8B-B14F-4D97-AF65-F5344CB8AC3E}">
        <p14:creationId xmlns:p14="http://schemas.microsoft.com/office/powerpoint/2010/main" val="21620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C174-A9BD-E33B-EE71-49C17A1C6DBA}"/>
              </a:ext>
            </a:extLst>
          </p:cNvPr>
          <p:cNvSpPr>
            <a:spLocks noGrp="1"/>
          </p:cNvSpPr>
          <p:nvPr>
            <p:ph type="title"/>
          </p:nvPr>
        </p:nvSpPr>
        <p:spPr>
          <a:xfrm>
            <a:off x="643467" y="321734"/>
            <a:ext cx="10905066" cy="1135737"/>
          </a:xfrm>
        </p:spPr>
        <p:txBody>
          <a:bodyPr>
            <a:normAutofit/>
          </a:bodyPr>
          <a:lstStyle/>
          <a:p>
            <a:r>
              <a:rPr lang="en-US" sz="3600" b="1">
                <a:cs typeface="Calibri Light"/>
              </a:rPr>
              <a:t>Scheduling an AAW Interview	</a:t>
            </a:r>
          </a:p>
        </p:txBody>
      </p:sp>
      <p:graphicFrame>
        <p:nvGraphicFramePr>
          <p:cNvPr id="5" name="Content Placeholder 2" descr="Four boxes, two on top of two. The top left box has a decorative icon of a stopwatch and beside it, it says Pre-Survey information is your best source of information, but it may be outdated by the time you make the initial contact.&#10;The top right box has an icon of a person with 5 circles pointing outward symbolizing a network. Beside it, it says The Supports Coordinator (SC) should be contacted if there is difficulty scheduling the interview. &#10;The bottom left box has an icon of a phone and beside it is says If there is no response from the SC within one week, contact the BSASP IM4Q Regional Lead for additional assistance.&#10;The bottom right box has an icon of a projected screen on a stand. Beside it, it says The BSASP IM4Q Regional Lead will either assist you in scheduling the interview or work with you on next steps to replace the individual.">
            <a:extLst>
              <a:ext uri="{FF2B5EF4-FFF2-40B4-BE49-F238E27FC236}">
                <a16:creationId xmlns:a16="http://schemas.microsoft.com/office/drawing/2014/main" id="{83DCF9BC-7CE0-6D9C-1095-845B8AC64871}"/>
              </a:ext>
            </a:extLst>
          </p:cNvPr>
          <p:cNvGraphicFramePr>
            <a:graphicFrameLocks noGrp="1"/>
          </p:cNvGraphicFramePr>
          <p:nvPr>
            <p:ph idx="1"/>
            <p:extLst>
              <p:ext uri="{D42A27DB-BD31-4B8C-83A1-F6EECF244321}">
                <p14:modId xmlns:p14="http://schemas.microsoft.com/office/powerpoint/2010/main" val="1767262307"/>
              </p:ext>
            </p:extLst>
          </p:nvPr>
        </p:nvGraphicFramePr>
        <p:xfrm>
          <a:off x="838200" y="1322614"/>
          <a:ext cx="10515600" cy="521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54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C174-A9BD-E33B-EE71-49C17A1C6DBA}"/>
              </a:ext>
            </a:extLst>
          </p:cNvPr>
          <p:cNvSpPr>
            <a:spLocks noGrp="1"/>
          </p:cNvSpPr>
          <p:nvPr>
            <p:ph type="title"/>
          </p:nvPr>
        </p:nvSpPr>
        <p:spPr>
          <a:xfrm>
            <a:off x="643467" y="321734"/>
            <a:ext cx="10905066" cy="1135737"/>
          </a:xfrm>
        </p:spPr>
        <p:txBody>
          <a:bodyPr>
            <a:normAutofit/>
          </a:bodyPr>
          <a:lstStyle/>
          <a:p>
            <a:r>
              <a:rPr lang="en-US" sz="3600" b="1">
                <a:cs typeface="Calibri Light"/>
              </a:rPr>
              <a:t>AAW Individual Replacements</a:t>
            </a:r>
          </a:p>
        </p:txBody>
      </p:sp>
      <p:graphicFrame>
        <p:nvGraphicFramePr>
          <p:cNvPr id="5" name="Content Placeholder 2" descr="A process graphic with 4 boxes on top of eachother. The top box says Replacing an AAW individual with one from the Independent Monitoring (IM) list requires prior approval from the BSASP IM4Q Regional Lead.&#10;There is an arrow that points to a box below it that says The BSASP IM4Q Regional Lead must confirm all efforts to interview the AAW individual are exhausted before approving the replacement and notifying the BCS IM4Q Regional Lead.&#10;There is an arrow that points to a box below it that says The BCS IM4Q Regional Lead will work with the Local Program to select an appropriate replacement from the IM list. There is an arrow that points to a box below it that says The replacement of an AAW individual with one from the IM list should be reflected on the monthly report submitted by the Local Programs.&#10;">
            <a:extLst>
              <a:ext uri="{FF2B5EF4-FFF2-40B4-BE49-F238E27FC236}">
                <a16:creationId xmlns:a16="http://schemas.microsoft.com/office/drawing/2014/main" id="{E1460D12-12F7-6FD8-700E-3B51C9D2136D}"/>
              </a:ext>
            </a:extLst>
          </p:cNvPr>
          <p:cNvGraphicFramePr>
            <a:graphicFrameLocks noGrp="1"/>
          </p:cNvGraphicFramePr>
          <p:nvPr>
            <p:ph idx="1"/>
            <p:extLst>
              <p:ext uri="{D42A27DB-BD31-4B8C-83A1-F6EECF244321}">
                <p14:modId xmlns:p14="http://schemas.microsoft.com/office/powerpoint/2010/main" val="353849552"/>
              </p:ext>
            </p:extLst>
          </p:nvPr>
        </p:nvGraphicFramePr>
        <p:xfrm>
          <a:off x="838200" y="160320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5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descr="Change in residence ">
            <a:extLst>
              <a:ext uri="{FF2B5EF4-FFF2-40B4-BE49-F238E27FC236}">
                <a16:creationId xmlns:a16="http://schemas.microsoft.com/office/drawing/2014/main" id="{CC7A8178-4B97-4B2D-BD7B-263EA899A515}"/>
              </a:ext>
              <a:ext uri="{C183D7F6-B498-43B3-948B-1728B52AA6E4}">
                <adec:decorative xmlns:adec="http://schemas.microsoft.com/office/drawing/2017/decorative" val="0"/>
              </a:ext>
            </a:extLst>
          </p:cNvPr>
          <p:cNvSpPr txBox="1">
            <a:spLocks noGrp="1"/>
          </p:cNvSpPr>
          <p:nvPr>
            <p:ph type="title" idx="4294967295"/>
          </p:nvPr>
        </p:nvSpPr>
        <p:spPr>
          <a:xfrm>
            <a:off x="0" y="1878013"/>
            <a:ext cx="3371850" cy="2586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mn-lt"/>
                <a:ea typeface="+mn-ea"/>
                <a:cs typeface="+mn-cs"/>
              </a:rPr>
              <a:t>Change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mn-lt"/>
                <a:ea typeface="+mn-ea"/>
                <a:cs typeface="+mn-cs"/>
              </a:rPr>
              <a:t>in Residence</a:t>
            </a:r>
          </a:p>
        </p:txBody>
      </p:sp>
      <p:graphicFrame>
        <p:nvGraphicFramePr>
          <p:cNvPr id="9" name="TextBox 4" descr="Four text boxes stacked on top of each other. The top box has an icon of a house and says AAW residential county = AAW registered county. Under it there is a second box that has an icon of a diploma roll and says If an AAW individual moves to a different county (or county joinder), that individual should be skipped.&#10;Under that there is a third box with an icon of a building and beside it, it says A move within the same county (or county joinder), does not prevent the interview if the individual meets the residency requirement.&#10;Below that box, there is the fourth box with an icon of chart, beside it, it says follow steps to replace an AAW individual. ">
            <a:extLst>
              <a:ext uri="{FF2B5EF4-FFF2-40B4-BE49-F238E27FC236}">
                <a16:creationId xmlns:a16="http://schemas.microsoft.com/office/drawing/2014/main" id="{1ED42ABF-1C28-4614-E3BE-9AC30C5CE18F}"/>
              </a:ext>
            </a:extLst>
          </p:cNvPr>
          <p:cNvGraphicFramePr/>
          <p:nvPr>
            <p:extLst>
              <p:ext uri="{D42A27DB-BD31-4B8C-83A1-F6EECF244321}">
                <p14:modId xmlns:p14="http://schemas.microsoft.com/office/powerpoint/2010/main" val="24563709"/>
              </p:ext>
            </p:extLst>
          </p:nvPr>
        </p:nvGraphicFramePr>
        <p:xfrm>
          <a:off x="314632" y="303590"/>
          <a:ext cx="11539040" cy="5900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82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441760-F725-4887-BB43-035354DD6581}"/>
              </a:ext>
            </a:extLst>
          </p:cNvPr>
          <p:cNvSpPr txBox="1">
            <a:spLocks noGrp="1"/>
          </p:cNvSpPr>
          <p:nvPr>
            <p:ph type="title" idx="4294967295"/>
          </p:nvPr>
        </p:nvSpPr>
        <p:spPr>
          <a:xfrm>
            <a:off x="655983" y="4663439"/>
            <a:ext cx="457358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j-lt"/>
                <a:ea typeface="+mj-ea"/>
                <a:cs typeface="+mj-cs"/>
              </a:rPr>
              <a:t>Major Concerns  </a:t>
            </a:r>
          </a:p>
        </p:txBody>
      </p:sp>
      <p:graphicFrame>
        <p:nvGraphicFramePr>
          <p:cNvPr id="7" name="TextBox 4" descr="Four boxes, two on top of two. The top left box has a decorative icon of a projected screen on a stand and beside it, it says Local Programs will immediately report Major Concerns to the appropriate BSASP IM4Q Regional Lead.&#10;The top right box has an icon of an emergency vehicle, beside it, it says The BSASP IM4Q Regional Lead will respond to the issue within 24 hours (the next business day) of receiving the notification.&#10;The bottom left box has an icon of a phone and beside it is says BSASP IM4Q Regional Leads will not receive the notification outside of business hours.&#10;The bottom right box says The BSASP IM4Q Regional Lead will follow up with the Local Program about actions taken to address the Major Concern.&#10;">
            <a:extLst>
              <a:ext uri="{FF2B5EF4-FFF2-40B4-BE49-F238E27FC236}">
                <a16:creationId xmlns:a16="http://schemas.microsoft.com/office/drawing/2014/main" id="{B6A850B4-3959-DFE2-8E5B-1BF69D3E1181}"/>
              </a:ext>
            </a:extLst>
          </p:cNvPr>
          <p:cNvGraphicFramePr/>
          <p:nvPr>
            <p:extLst>
              <p:ext uri="{D42A27DB-BD31-4B8C-83A1-F6EECF244321}">
                <p14:modId xmlns:p14="http://schemas.microsoft.com/office/powerpoint/2010/main" val="1356383937"/>
              </p:ext>
            </p:extLst>
          </p:nvPr>
        </p:nvGraphicFramePr>
        <p:xfrm>
          <a:off x="838200" y="365759"/>
          <a:ext cx="1051560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68C5602-C053-4AD7-9941-85615D18ADB0}"/>
              </a:ext>
            </a:extLst>
          </p:cNvPr>
          <p:cNvSpPr txBox="1"/>
          <p:nvPr/>
        </p:nvSpPr>
        <p:spPr>
          <a:xfrm>
            <a:off x="5698671" y="4880919"/>
            <a:ext cx="5929037" cy="1846659"/>
          </a:xfrm>
          <a:prstGeom prst="rect">
            <a:avLst/>
          </a:prstGeom>
          <a:noFill/>
        </p:spPr>
        <p:txBody>
          <a:bodyPr wrap="square" lIns="91440" tIns="45720" rIns="91440" bIns="45720" rtlCol="0" anchor="t">
            <a:spAutoFit/>
          </a:bodyPr>
          <a:lstStyle/>
          <a:p>
            <a:r>
              <a:rPr lang="en-US" sz="2400" b="1" i="1" dirty="0">
                <a:solidFill>
                  <a:srgbClr val="C00000"/>
                </a:solidFill>
              </a:rPr>
              <a:t>Reminder: </a:t>
            </a:r>
            <a:r>
              <a:rPr lang="en-US" sz="2400" i="1" dirty="0">
                <a:solidFill>
                  <a:srgbClr val="C00000"/>
                </a:solidFill>
              </a:rPr>
              <a:t>Always copy the BSASP IM4Q Regional Lead Supervisor on Major Concern and include Major Concern in the subject line.</a:t>
            </a:r>
          </a:p>
          <a:p>
            <a:endParaRPr lang="en-US" sz="2400" i="1" dirty="0">
              <a:solidFill>
                <a:srgbClr val="C00000"/>
              </a:solidFill>
              <a:cs typeface="Calibri"/>
            </a:endParaRPr>
          </a:p>
          <a:p>
            <a:r>
              <a:rPr lang="en-US" i="1" dirty="0">
                <a:cs typeface="Calibri"/>
              </a:rPr>
              <a:t>*HIPAA requires submissions via secure email. </a:t>
            </a:r>
            <a:r>
              <a:rPr lang="en-US" dirty="0">
                <a:cs typeface="Calibri"/>
              </a:rPr>
              <a:t> </a:t>
            </a:r>
            <a:endParaRPr lang="en-US" i="1">
              <a:solidFill>
                <a:srgbClr val="C00000"/>
              </a:solidFill>
              <a:cs typeface="Calibri"/>
            </a:endParaRPr>
          </a:p>
        </p:txBody>
      </p:sp>
    </p:spTree>
    <p:extLst>
      <p:ext uri="{BB962C8B-B14F-4D97-AF65-F5344CB8AC3E}">
        <p14:creationId xmlns:p14="http://schemas.microsoft.com/office/powerpoint/2010/main" val="336538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AAD7F5-06AA-49EB-8CDF-0350639B1811}"/>
              </a:ext>
            </a:extLst>
          </p:cNvPr>
          <p:cNvSpPr txBox="1">
            <a:spLocks noGrp="1"/>
          </p:cNvSpPr>
          <p:nvPr>
            <p:ph type="title" idx="4294967295"/>
          </p:nvPr>
        </p:nvSpPr>
        <p:spPr>
          <a:xfrm>
            <a:off x="838200" y="783405"/>
            <a:ext cx="1053147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mn-lt"/>
                <a:ea typeface="+mn-ea"/>
                <a:cs typeface="+mn-cs"/>
              </a:rPr>
              <a:t>Submitting Considerations</a:t>
            </a:r>
          </a:p>
        </p:txBody>
      </p:sp>
      <p:sp>
        <p:nvSpPr>
          <p:cNvPr id="3" name="TextBox 2">
            <a:extLst>
              <a:ext uri="{FF2B5EF4-FFF2-40B4-BE49-F238E27FC236}">
                <a16:creationId xmlns:a16="http://schemas.microsoft.com/office/drawing/2014/main" id="{9A9FB038-27E3-45BD-B41F-0C66E76B48E4}"/>
              </a:ext>
            </a:extLst>
          </p:cNvPr>
          <p:cNvSpPr txBox="1"/>
          <p:nvPr/>
        </p:nvSpPr>
        <p:spPr>
          <a:xfrm>
            <a:off x="838200" y="1657010"/>
            <a:ext cx="10515600" cy="4251960"/>
          </a:xfrm>
          <a:prstGeom prst="rect">
            <a:avLst/>
          </a:prstGeom>
        </p:spPr>
        <p:txBody>
          <a:bodyPr vert="horz" lIns="91440" tIns="45720" rIns="91440" bIns="45720" rtlCol="0">
            <a:normAutofit fontScale="92500" lnSpcReduction="10000"/>
          </a:bodyPr>
          <a:lstStyle/>
          <a:p>
            <a:pPr defTabSz="914400">
              <a:lnSpc>
                <a:spcPct val="90000"/>
              </a:lnSpc>
              <a:spcAft>
                <a:spcPts val="600"/>
              </a:spcAft>
            </a:pPr>
            <a:endParaRPr lang="en-US" sz="2000" dirty="0"/>
          </a:p>
          <a:p>
            <a:pPr marL="342900" indent="-342900" defTabSz="914400" fontAlgn="base">
              <a:lnSpc>
                <a:spcPct val="90000"/>
              </a:lnSpc>
              <a:spcAft>
                <a:spcPts val="600"/>
              </a:spcAft>
              <a:buFont typeface="Arial" panose="020B0604020202020204" pitchFamily="34" charset="0"/>
              <a:buChar char="•"/>
            </a:pPr>
            <a:r>
              <a:rPr lang="en-US" sz="2400" b="0" i="0" u="none" strike="noStrike" dirty="0">
                <a:effectLst/>
              </a:rPr>
              <a:t>Local Programs will record considerations on the AAW Considerations Form</a:t>
            </a:r>
            <a:r>
              <a:rPr lang="en-US" sz="2400" b="0" i="0" dirty="0">
                <a:effectLst/>
              </a:rPr>
              <a:t>​.</a:t>
            </a:r>
          </a:p>
          <a:p>
            <a:pPr marL="114300" indent="-342900" defTabSz="914400" fontAlgn="base">
              <a:lnSpc>
                <a:spcPct val="90000"/>
              </a:lnSpc>
              <a:spcAft>
                <a:spcPts val="600"/>
              </a:spcAft>
              <a:buFont typeface="Arial" panose="020B0604020202020204" pitchFamily="34" charset="0"/>
              <a:buChar char="•"/>
            </a:pPr>
            <a:endParaRPr lang="en-US" sz="2400" b="0" i="0" dirty="0">
              <a:effectLst/>
            </a:endParaRPr>
          </a:p>
          <a:p>
            <a:pPr marL="342900" indent="-342900" defTabSz="914400" fontAlgn="base">
              <a:lnSpc>
                <a:spcPct val="90000"/>
              </a:lnSpc>
              <a:spcAft>
                <a:spcPts val="600"/>
              </a:spcAft>
              <a:buFont typeface="Arial" panose="020B0604020202020204" pitchFamily="34" charset="0"/>
              <a:buChar char="•"/>
            </a:pPr>
            <a:r>
              <a:rPr lang="en-US" sz="2400" b="0" i="0" u="none" strike="noStrike" dirty="0">
                <a:effectLst/>
              </a:rPr>
              <a:t>Local Programs will submit the form to the assigned BSASP IM4Q Regional Lead </a:t>
            </a:r>
            <a:r>
              <a:rPr lang="en-US" sz="2400" b="0" i="1" u="none" strike="noStrike" dirty="0">
                <a:effectLst/>
              </a:rPr>
              <a:t>and </a:t>
            </a:r>
            <a:r>
              <a:rPr lang="en-US" sz="2400" b="0" i="0" u="none" strike="noStrike" dirty="0">
                <a:effectLst/>
              </a:rPr>
              <a:t>copy the Regional Supervisor</a:t>
            </a:r>
            <a:r>
              <a:rPr lang="en-US" sz="2400" b="0" i="0" dirty="0">
                <a:effectLst/>
              </a:rPr>
              <a:t>​.</a:t>
            </a:r>
          </a:p>
          <a:p>
            <a:pPr marL="342900" indent="-342900" defTabSz="914400" fontAlgn="base">
              <a:lnSpc>
                <a:spcPct val="90000"/>
              </a:lnSpc>
              <a:spcAft>
                <a:spcPts val="600"/>
              </a:spcAft>
              <a:buFont typeface="Arial" panose="020B0604020202020204" pitchFamily="34" charset="0"/>
              <a:buChar char="•"/>
            </a:pPr>
            <a:endParaRPr lang="en-US" sz="2400" b="0" i="0" dirty="0">
              <a:effectLst/>
            </a:endParaRPr>
          </a:p>
          <a:p>
            <a:pPr marL="342900" indent="-342900" defTabSz="914400" fontAlgn="base">
              <a:lnSpc>
                <a:spcPct val="90000"/>
              </a:lnSpc>
              <a:spcAft>
                <a:spcPts val="600"/>
              </a:spcAft>
              <a:buFont typeface="Arial" panose="020B0604020202020204" pitchFamily="34" charset="0"/>
              <a:buChar char="•"/>
            </a:pPr>
            <a:r>
              <a:rPr lang="en-US" sz="2400" b="0" i="0" u="none" strike="noStrike" dirty="0">
                <a:effectLst/>
              </a:rPr>
              <a:t>Please include “Considerations” in the subject line of the email</a:t>
            </a:r>
            <a:r>
              <a:rPr lang="en-US" sz="2400" b="0" i="0" dirty="0">
                <a:effectLst/>
              </a:rPr>
              <a:t>​.</a:t>
            </a:r>
          </a:p>
          <a:p>
            <a:pPr defTabSz="914400" fontAlgn="base">
              <a:lnSpc>
                <a:spcPct val="90000"/>
              </a:lnSpc>
              <a:spcAft>
                <a:spcPts val="600"/>
              </a:spcAft>
            </a:pPr>
            <a:r>
              <a:rPr lang="en-US" sz="2400" b="0" i="0" dirty="0">
                <a:effectLst/>
              </a:rPr>
              <a:t>​</a:t>
            </a:r>
          </a:p>
          <a:p>
            <a:pPr marL="342900" indent="-342900" defTabSz="914400" fontAlgn="base">
              <a:lnSpc>
                <a:spcPct val="90000"/>
              </a:lnSpc>
              <a:spcAft>
                <a:spcPts val="600"/>
              </a:spcAft>
              <a:buFont typeface="Arial" panose="020B0604020202020204" pitchFamily="34" charset="0"/>
              <a:buChar char="•"/>
            </a:pPr>
            <a:r>
              <a:rPr lang="en-US" sz="2400" b="0" i="0" u="none" strike="noStrike" dirty="0">
                <a:effectLst/>
              </a:rPr>
              <a:t>HIPAA requires submissions via secure email. </a:t>
            </a:r>
            <a:r>
              <a:rPr lang="en-US" sz="2400" b="0" i="0" dirty="0">
                <a:effectLst/>
              </a:rPr>
              <a:t>​</a:t>
            </a:r>
          </a:p>
          <a:p>
            <a:pPr marL="114300" indent="-342900" defTabSz="914400" fontAlgn="base">
              <a:lnSpc>
                <a:spcPct val="90000"/>
              </a:lnSpc>
              <a:spcAft>
                <a:spcPts val="600"/>
              </a:spcAft>
              <a:buFont typeface="Arial" panose="020B0604020202020204" pitchFamily="34" charset="0"/>
              <a:buChar char="•"/>
            </a:pPr>
            <a:endParaRPr lang="en-US" sz="2400" b="0" i="0" dirty="0">
              <a:effectLst/>
            </a:endParaRPr>
          </a:p>
          <a:p>
            <a:pPr marL="342900" indent="-342900" defTabSz="914400" fontAlgn="base">
              <a:lnSpc>
                <a:spcPct val="90000"/>
              </a:lnSpc>
              <a:spcAft>
                <a:spcPts val="600"/>
              </a:spcAft>
              <a:buFont typeface="Arial" panose="020B0604020202020204" pitchFamily="34" charset="0"/>
              <a:buChar char="•"/>
            </a:pPr>
            <a:r>
              <a:rPr lang="en-US" sz="2400" b="0" i="0" u="none" strike="noStrike" dirty="0">
                <a:effectLst/>
              </a:rPr>
              <a:t>If you are having difficulty with sending secure emails, contact your BSASP IM4Q Regional Lead.</a:t>
            </a:r>
            <a:endParaRPr lang="en-US" sz="2400" b="0" i="0" dirty="0">
              <a:effectLst/>
            </a:endParaRPr>
          </a:p>
          <a:p>
            <a:pPr indent="-228600" defTabSz="9144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94509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D6164-D93E-4D7A-BA86-4BA697BA3328}"/>
              </a:ext>
            </a:extLst>
          </p:cNvPr>
          <p:cNvSpPr txBox="1">
            <a:spLocks noGrp="1"/>
          </p:cNvSpPr>
          <p:nvPr>
            <p:ph type="title" idx="4294967295"/>
          </p:nvPr>
        </p:nvSpPr>
        <p:spPr>
          <a:xfrm>
            <a:off x="1140033" y="432628"/>
            <a:ext cx="9875838" cy="135572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0" i="0" u="none" strike="noStrike" cap="none" spc="0" normalizeH="0" baseline="0" noProof="0" dirty="0">
                <a:ln>
                  <a:noFill/>
                </a:ln>
                <a:effectLst/>
                <a:uLnTx/>
                <a:uFillTx/>
              </a:rPr>
              <a:t>Response to Considerations</a:t>
            </a:r>
          </a:p>
        </p:txBody>
      </p:sp>
      <p:graphicFrame>
        <p:nvGraphicFramePr>
          <p:cNvPr id="7" name="TextBox 4">
            <a:extLst>
              <a:ext uri="{FF2B5EF4-FFF2-40B4-BE49-F238E27FC236}">
                <a16:creationId xmlns:a16="http://schemas.microsoft.com/office/drawing/2014/main" id="{D3B62554-C8AC-36C7-E951-8CBB01577F7B}"/>
              </a:ext>
            </a:extLst>
          </p:cNvPr>
          <p:cNvGraphicFramePr/>
          <p:nvPr>
            <p:extLst>
              <p:ext uri="{D42A27DB-BD31-4B8C-83A1-F6EECF244321}">
                <p14:modId xmlns:p14="http://schemas.microsoft.com/office/powerpoint/2010/main" val="1736777726"/>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39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1EEA-6599-F7B1-3B34-599D51A94F76}"/>
              </a:ext>
            </a:extLst>
          </p:cNvPr>
          <p:cNvSpPr txBox="1">
            <a:spLocks noGrp="1"/>
          </p:cNvSpPr>
          <p:nvPr>
            <p:ph type="title" idx="4294967295"/>
          </p:nvPr>
        </p:nvSpPr>
        <p:spPr>
          <a:xfrm>
            <a:off x="685800" y="593035"/>
            <a:ext cx="3070225" cy="56054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228600" fontAlgn="auto">
              <a:spcAft>
                <a:spcPts val="600"/>
              </a:spcAft>
              <a:buClrTx/>
              <a:buSzTx/>
              <a:tabLst/>
              <a:defRPr/>
            </a:pPr>
            <a:endParaRPr kumimoji="0" lang="en-US" b="0" i="0" u="none" strike="noStrike" cap="none" spc="0" normalizeH="0" baseline="0" noProof="0" dirty="0">
              <a:ln>
                <a:noFill/>
              </a:ln>
              <a:effectLst/>
              <a:uLnTx/>
              <a:uFillTx/>
            </a:endParaRPr>
          </a:p>
          <a:p>
            <a:pPr marL="0" marR="0" lvl="0" indent="-228600" fontAlgn="auto">
              <a:spcAft>
                <a:spcPts val="600"/>
              </a:spcAft>
              <a:buClrTx/>
              <a:buSzTx/>
              <a:tabLst/>
              <a:defRPr/>
            </a:pPr>
            <a:endParaRPr kumimoji="0" lang="en-US" b="0" i="0" u="none" strike="noStrike" cap="none" spc="0" normalizeH="0" baseline="0" noProof="0" dirty="0">
              <a:ln>
                <a:noFill/>
              </a:ln>
              <a:effectLst/>
              <a:uLnTx/>
              <a:uFillTx/>
            </a:endParaRPr>
          </a:p>
          <a:p>
            <a:pPr marL="0" marR="0" lvl="0" indent="0" fontAlgn="auto">
              <a:spcAft>
                <a:spcPts val="600"/>
              </a:spcAft>
              <a:buClrTx/>
              <a:buSzTx/>
              <a:tabLst/>
              <a:defRPr/>
            </a:pPr>
            <a:r>
              <a:rPr kumimoji="0" lang="en-US" b="0" i="0" u="none" strike="noStrike" cap="none" spc="0" normalizeH="0" baseline="0" noProof="0" dirty="0">
                <a:ln>
                  <a:noFill/>
                </a:ln>
                <a:effectLst/>
                <a:uLnTx/>
                <a:uFillTx/>
              </a:rPr>
              <a:t>Enter AAW Pre-Survey and Survey results into ODESA.</a:t>
            </a:r>
          </a:p>
          <a:p>
            <a:pPr marL="0" marR="0" lvl="0" indent="-228600" fontAlgn="auto">
              <a:spcAft>
                <a:spcPts val="600"/>
              </a:spcAft>
              <a:buClrTx/>
              <a:buSzTx/>
              <a:tabLst/>
              <a:defRPr/>
            </a:pPr>
            <a:endParaRPr kumimoji="0" lang="en-US" b="0" i="0" u="none" strike="noStrike" cap="none" spc="0" normalizeH="0" baseline="0" noProof="0" dirty="0">
              <a:ln>
                <a:noFill/>
              </a:ln>
              <a:effectLst/>
              <a:uLnTx/>
              <a:uFillTx/>
            </a:endParaRPr>
          </a:p>
          <a:p>
            <a:pPr marL="0" marR="0" lvl="0" indent="-228600" fontAlgn="auto">
              <a:spcAft>
                <a:spcPts val="600"/>
              </a:spcAft>
              <a:buClrTx/>
              <a:buSzTx/>
              <a:tabLst/>
              <a:defRPr/>
            </a:pPr>
            <a:endParaRPr kumimoji="0" lang="en-US" b="0" i="0" u="none" strike="noStrike" cap="none" spc="0" normalizeH="0" baseline="0" noProof="0" dirty="0">
              <a:ln>
                <a:noFill/>
              </a:ln>
              <a:effectLst/>
              <a:uLnTx/>
              <a:uFillTx/>
            </a:endParaRPr>
          </a:p>
        </p:txBody>
      </p:sp>
      <p:sp>
        <p:nvSpPr>
          <p:cNvPr id="13" name="TextBox 12">
            <a:extLst>
              <a:ext uri="{FF2B5EF4-FFF2-40B4-BE49-F238E27FC236}">
                <a16:creationId xmlns:a16="http://schemas.microsoft.com/office/drawing/2014/main" id="{C23ECF8C-8661-AB57-22C8-05DFF26ABABE}"/>
              </a:ext>
            </a:extLst>
          </p:cNvPr>
          <p:cNvSpPr txBox="1"/>
          <p:nvPr/>
        </p:nvSpPr>
        <p:spPr>
          <a:xfrm>
            <a:off x="4545004" y="609600"/>
            <a:ext cx="6961196" cy="377734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defTabSz="914400">
              <a:lnSpc>
                <a:spcPct val="90000"/>
              </a:lnSpc>
              <a:spcAft>
                <a:spcPts val="600"/>
              </a:spcAft>
              <a:buClr>
                <a:schemeClr val="accent1"/>
              </a:buClr>
              <a:buSzPct val="80000"/>
              <a:buFont typeface="Corbel" pitchFamily="34" charset="0"/>
              <a:buChar char="•"/>
            </a:pPr>
            <a:r>
              <a:rPr lang="en-US" sz="2000" dirty="0">
                <a:solidFill>
                  <a:schemeClr val="accent1"/>
                </a:solidFill>
              </a:rPr>
              <a:t>Attach a file with a screen shot from ODESA once the survey is finished. </a:t>
            </a:r>
          </a:p>
          <a:p>
            <a:pPr indent="-182880" defTabSz="914400">
              <a:lnSpc>
                <a:spcPct val="90000"/>
              </a:lnSpc>
              <a:spcAft>
                <a:spcPts val="600"/>
              </a:spcAft>
              <a:buClr>
                <a:schemeClr val="accent1"/>
              </a:buClr>
              <a:buSzPct val="80000"/>
              <a:buFont typeface="Corbel" pitchFamily="34" charset="0"/>
              <a:buChar char="•"/>
            </a:pPr>
            <a:endParaRPr lang="en-US" sz="2000" dirty="0">
              <a:solidFill>
                <a:schemeClr val="accent1"/>
              </a:solidFill>
            </a:endParaRPr>
          </a:p>
          <a:p>
            <a:pPr indent="-182880" defTabSz="914400">
              <a:lnSpc>
                <a:spcPct val="90000"/>
              </a:lnSpc>
              <a:spcAft>
                <a:spcPts val="600"/>
              </a:spcAft>
              <a:buClr>
                <a:schemeClr val="accent1"/>
              </a:buClr>
              <a:buSzPct val="80000"/>
              <a:buFont typeface="Corbel" pitchFamily="34" charset="0"/>
              <a:buChar char="•"/>
            </a:pPr>
            <a:r>
              <a:rPr lang="en-US" sz="2000" dirty="0">
                <a:solidFill>
                  <a:schemeClr val="accent1"/>
                </a:solidFill>
              </a:rPr>
              <a:t>Attach the screen shot file to the next IM4Q Monthly Report.</a:t>
            </a:r>
          </a:p>
          <a:p>
            <a:pPr indent="-182880" defTabSz="914400">
              <a:lnSpc>
                <a:spcPct val="90000"/>
              </a:lnSpc>
              <a:spcAft>
                <a:spcPts val="600"/>
              </a:spcAft>
              <a:buClr>
                <a:schemeClr val="accent1"/>
              </a:buClr>
              <a:buSzPct val="80000"/>
              <a:buFont typeface="Corbel" pitchFamily="34" charset="0"/>
              <a:buChar char="•"/>
            </a:pPr>
            <a:endParaRPr lang="en-US" sz="2000" dirty="0">
              <a:solidFill>
                <a:schemeClr val="accent1"/>
              </a:solidFill>
            </a:endParaRPr>
          </a:p>
          <a:p>
            <a:pPr indent="-182880" defTabSz="914400">
              <a:lnSpc>
                <a:spcPct val="90000"/>
              </a:lnSpc>
              <a:spcAft>
                <a:spcPts val="600"/>
              </a:spcAft>
              <a:buClr>
                <a:schemeClr val="accent1"/>
              </a:buClr>
              <a:buSzPct val="80000"/>
              <a:buFont typeface="Corbel" pitchFamily="34" charset="0"/>
              <a:buChar char="•"/>
            </a:pPr>
            <a:r>
              <a:rPr lang="en-US" sz="2000" dirty="0">
                <a:solidFill>
                  <a:schemeClr val="accent1"/>
                </a:solidFill>
              </a:rPr>
              <a:t>BSASP IM4Q Regional Leads do not need to be copied on the monthly report emails.</a:t>
            </a:r>
          </a:p>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pic>
        <p:nvPicPr>
          <p:cNvPr id="5" name="Picture 5" descr="A screenshot of the National Core Indicators 2019 to 2020 screen that shows several data fields.">
            <a:extLst>
              <a:ext uri="{FF2B5EF4-FFF2-40B4-BE49-F238E27FC236}">
                <a16:creationId xmlns:a16="http://schemas.microsoft.com/office/drawing/2014/main" id="{A4025571-F618-281E-A4DF-825666269592}"/>
              </a:ext>
            </a:extLst>
          </p:cNvPr>
          <p:cNvPicPr>
            <a:picLocks noChangeAspect="1"/>
          </p:cNvPicPr>
          <p:nvPr/>
        </p:nvPicPr>
        <p:blipFill>
          <a:blip r:embed="rId3"/>
          <a:stretch>
            <a:fillRect/>
          </a:stretch>
        </p:blipFill>
        <p:spPr>
          <a:xfrm>
            <a:off x="4545004" y="3565869"/>
            <a:ext cx="6656423" cy="1930363"/>
          </a:xfrm>
          <a:prstGeom prst="rect">
            <a:avLst/>
          </a:prstGeom>
        </p:spPr>
      </p:pic>
    </p:spTree>
    <p:extLst>
      <p:ext uri="{BB962C8B-B14F-4D97-AF65-F5344CB8AC3E}">
        <p14:creationId xmlns:p14="http://schemas.microsoft.com/office/powerpoint/2010/main" val="45002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E6BE8411-22D7-4FEC-5D5A-1820D4F1B6A3}"/>
              </a:ext>
            </a:extLst>
          </p:cNvPr>
          <p:cNvSpPr txBox="1">
            <a:spLocks noGrp="1"/>
          </p:cNvSpPr>
          <p:nvPr>
            <p:ph type="title" idx="4294967295"/>
          </p:nvPr>
        </p:nvSpPr>
        <p:spPr>
          <a:xfrm>
            <a:off x="797268" y="456008"/>
            <a:ext cx="10487025" cy="815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300" b="1" i="0" u="none" strike="noStrike" kern="1200" cap="none" spc="0" normalizeH="0" baseline="0" noProof="0" dirty="0">
                <a:ln>
                  <a:noFill/>
                </a:ln>
                <a:solidFill>
                  <a:schemeClr val="accent3">
                    <a:lumMod val="75000"/>
                  </a:schemeClr>
                </a:solidFill>
                <a:effectLst/>
                <a:uLnTx/>
                <a:uFillTx/>
                <a:latin typeface="+mn-lt"/>
                <a:ea typeface="+mn-lt"/>
                <a:cs typeface="+mn-lt"/>
              </a:rPr>
              <a:t>Local Programs must email the BSASP IM4Q Regional Leads to confirm the final status of the interviews. </a:t>
            </a:r>
            <a:endParaRPr kumimoji="0" lang="en-US" sz="2300" b="1" i="0" u="none" strike="noStrike" kern="1200" cap="none" spc="0" normalizeH="0" baseline="0" noProof="0" dirty="0">
              <a:ln>
                <a:noFill/>
              </a:ln>
              <a:solidFill>
                <a:schemeClr val="accent3">
                  <a:lumMod val="75000"/>
                </a:schemeClr>
              </a:solidFill>
              <a:effectLst/>
              <a:uLnTx/>
              <a:uFillTx/>
              <a:latin typeface="+mn-lt"/>
              <a:ea typeface="+mn-ea"/>
              <a:cs typeface="Calibri"/>
            </a:endParaRPr>
          </a:p>
        </p:txBody>
      </p:sp>
      <p:graphicFrame>
        <p:nvGraphicFramePr>
          <p:cNvPr id="50" name="TextBox 3" descr="A process image with 10 boxes, two on top of eachother. The top two boxes say Sample, 1. individual interviewed with considerations. Below that box it says Sample, 2. individual interviewed without considerations. Below that box it says Sample, 3. individual refused interview. Below that box it says Oversample, 4. individual interviewed without considerations. Below that the bottom box says Oversample, 5. individual not needed; all three interviews complete">
            <a:extLst>
              <a:ext uri="{FF2B5EF4-FFF2-40B4-BE49-F238E27FC236}">
                <a16:creationId xmlns:a16="http://schemas.microsoft.com/office/drawing/2014/main" id="{4FAD3D22-5008-70F5-FB28-D3AE4B936814}"/>
              </a:ext>
            </a:extLst>
          </p:cNvPr>
          <p:cNvGraphicFramePr/>
          <p:nvPr>
            <p:extLst>
              <p:ext uri="{D42A27DB-BD31-4B8C-83A1-F6EECF244321}">
                <p14:modId xmlns:p14="http://schemas.microsoft.com/office/powerpoint/2010/main" val="34620431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9" name="TextBox 568">
            <a:extLst>
              <a:ext uri="{FF2B5EF4-FFF2-40B4-BE49-F238E27FC236}">
                <a16:creationId xmlns:a16="http://schemas.microsoft.com/office/drawing/2014/main" id="{B295AC7F-7BD2-0366-1D99-7FBF61E5725B}"/>
              </a:ext>
            </a:extLst>
          </p:cNvPr>
          <p:cNvSpPr txBox="1"/>
          <p:nvPr/>
        </p:nvSpPr>
        <p:spPr>
          <a:xfrm>
            <a:off x="797268" y="1456294"/>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i="1">
                <a:cs typeface="Calibri"/>
              </a:rPr>
              <a:t>Example</a:t>
            </a:r>
            <a:endParaRPr lang="en-US" sz="2000" b="1" dirty="0">
              <a:cs typeface="Calibri"/>
            </a:endParaRPr>
          </a:p>
        </p:txBody>
      </p:sp>
    </p:spTree>
    <p:extLst>
      <p:ext uri="{BB962C8B-B14F-4D97-AF65-F5344CB8AC3E}">
        <p14:creationId xmlns:p14="http://schemas.microsoft.com/office/powerpoint/2010/main" val="182720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0D5A1-BC5A-41FF-8082-4B4DE7A80811}"/>
              </a:ext>
            </a:extLst>
          </p:cNvPr>
          <p:cNvSpPr txBox="1">
            <a:spLocks noGrp="1"/>
          </p:cNvSpPr>
          <p:nvPr>
            <p:ph type="title" idx="4294967295"/>
          </p:nvPr>
        </p:nvSpPr>
        <p:spPr>
          <a:xfrm>
            <a:off x="553339" y="501347"/>
            <a:ext cx="10969625"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1" i="0" u="none" strike="noStrike" kern="1200" cap="none" spc="0" normalizeH="0" baseline="0" noProof="0" dirty="0">
                <a:ln>
                  <a:noFill/>
                </a:ln>
                <a:solidFill>
                  <a:schemeClr val="accent2"/>
                </a:solidFill>
                <a:effectLst/>
                <a:uLnTx/>
                <a:uFillTx/>
                <a:latin typeface="+mn-lt"/>
                <a:ea typeface="+mn-ea"/>
                <a:cs typeface="+mn-cs"/>
              </a:rPr>
              <a:t>BSASP IM4Q Regional Office Leads</a:t>
            </a:r>
            <a:endParaRPr kumimoji="0" lang="en-US" sz="3600" b="0" i="0" u="none" strike="noStrike" kern="1200" cap="none" spc="0" normalizeH="0" baseline="0" noProof="0" dirty="0">
              <a:ln>
                <a:noFill/>
              </a:ln>
              <a:solidFill>
                <a:schemeClr val="accent2"/>
              </a:solidFill>
              <a:effectLst/>
              <a:uLnTx/>
              <a:uFillTx/>
              <a:latin typeface="+mn-lt"/>
              <a:ea typeface="+mn-ea"/>
              <a:cs typeface="+mn-cs"/>
            </a:endParaRPr>
          </a:p>
        </p:txBody>
      </p:sp>
      <p:sp>
        <p:nvSpPr>
          <p:cNvPr id="3" name="TextBox 2">
            <a:extLst>
              <a:ext uri="{FF2B5EF4-FFF2-40B4-BE49-F238E27FC236}">
                <a16:creationId xmlns:a16="http://schemas.microsoft.com/office/drawing/2014/main" id="{69A0D632-C175-4F32-B69C-E1AF9011D4FA}"/>
              </a:ext>
            </a:extLst>
          </p:cNvPr>
          <p:cNvSpPr txBox="1"/>
          <p:nvPr/>
        </p:nvSpPr>
        <p:spPr>
          <a:xfrm>
            <a:off x="608961" y="1501367"/>
            <a:ext cx="10914003" cy="4928616"/>
          </a:xfrm>
          <a:prstGeom prst="rect">
            <a:avLst/>
          </a:prstGeom>
        </p:spPr>
        <p:txBody>
          <a:bodyPr vert="horz" lIns="91440" tIns="45720" rIns="91440" bIns="45720" rtlCol="0">
            <a:normAutofit fontScale="92500" lnSpcReduction="20000"/>
          </a:bodyPr>
          <a:lstStyle/>
          <a:p>
            <a:pPr marR="0" defTabSz="914400">
              <a:lnSpc>
                <a:spcPct val="90000"/>
              </a:lnSpc>
              <a:spcBef>
                <a:spcPts val="0"/>
              </a:spcBef>
              <a:spcAft>
                <a:spcPts val="600"/>
              </a:spcAft>
            </a:pPr>
            <a:r>
              <a:rPr lang="en-US" sz="2000" b="1" dirty="0">
                <a:effectLst/>
              </a:rPr>
              <a:t> </a:t>
            </a:r>
            <a:endParaRPr lang="en-US" sz="2000" dirty="0">
              <a:effectLst/>
            </a:endParaRPr>
          </a:p>
          <a:p>
            <a:pPr marR="0" defTabSz="914400">
              <a:lnSpc>
                <a:spcPct val="90000"/>
              </a:lnSpc>
              <a:spcBef>
                <a:spcPts val="0"/>
              </a:spcBef>
              <a:spcAft>
                <a:spcPts val="600"/>
              </a:spcAft>
            </a:pPr>
            <a:r>
              <a:rPr lang="en-US" sz="2800" b="1" dirty="0">
                <a:effectLst/>
              </a:rPr>
              <a:t>Western BSASP IM4Q Regional Lead: </a:t>
            </a:r>
            <a:r>
              <a:rPr lang="en-US" sz="2800" dirty="0">
                <a:effectLst/>
              </a:rPr>
              <a:t>Jennifer Farmerie</a:t>
            </a:r>
            <a:r>
              <a:rPr lang="en-US" sz="2800" dirty="0">
                <a:solidFill>
                  <a:srgbClr val="0070C0"/>
                </a:solidFill>
                <a:effectLst/>
              </a:rPr>
              <a:t> </a:t>
            </a:r>
            <a:r>
              <a:rPr lang="en-US" sz="2800" u="sng" dirty="0">
                <a:solidFill>
                  <a:srgbClr val="0070C0"/>
                </a:solidFill>
                <a:effectLst/>
                <a:hlinkClick r:id="rId3">
                  <a:extLst>
                    <a:ext uri="{A12FA001-AC4F-418D-AE19-62706E023703}">
                      <ahyp:hlinkClr xmlns:ahyp="http://schemas.microsoft.com/office/drawing/2018/hyperlinkcolor" val="tx"/>
                    </a:ext>
                  </a:extLst>
                </a:hlinkClick>
              </a:rPr>
              <a:t>jfarmerie@pa.gov</a:t>
            </a:r>
            <a:endParaRPr lang="en-US" sz="2800" dirty="0">
              <a:solidFill>
                <a:srgbClr val="0070C0"/>
              </a:solidFill>
              <a:effectLst/>
            </a:endParaRPr>
          </a:p>
          <a:p>
            <a:pPr marR="0" defTabSz="914400">
              <a:lnSpc>
                <a:spcPct val="90000"/>
              </a:lnSpc>
              <a:spcBef>
                <a:spcPts val="0"/>
              </a:spcBef>
              <a:spcAft>
                <a:spcPts val="600"/>
              </a:spcAft>
            </a:pPr>
            <a:r>
              <a:rPr lang="en-US" sz="2800" b="1" dirty="0">
                <a:effectLst/>
              </a:rPr>
              <a:t>Supervisor: </a:t>
            </a:r>
            <a:r>
              <a:rPr lang="en-US" sz="2800" dirty="0">
                <a:effectLst/>
              </a:rPr>
              <a:t>Heather Ruppe </a:t>
            </a:r>
            <a:r>
              <a:rPr lang="en-US" sz="2800" u="sng" dirty="0">
                <a:solidFill>
                  <a:srgbClr val="0070C0"/>
                </a:solidFill>
                <a:effectLst/>
              </a:rPr>
              <a:t>hruppe@pa.gov</a:t>
            </a:r>
            <a:r>
              <a:rPr lang="en-US" sz="2800" dirty="0">
                <a:solidFill>
                  <a:srgbClr val="0070C0"/>
                </a:solidFill>
                <a:effectLst/>
              </a:rPr>
              <a:t> </a:t>
            </a:r>
          </a:p>
          <a:p>
            <a:pPr marR="0" defTabSz="914400">
              <a:lnSpc>
                <a:spcPct val="90000"/>
              </a:lnSpc>
              <a:spcBef>
                <a:spcPts val="0"/>
              </a:spcBef>
              <a:spcAft>
                <a:spcPts val="600"/>
              </a:spcAft>
            </a:pPr>
            <a:r>
              <a:rPr lang="en-US" sz="2800" dirty="0">
                <a:effectLst/>
              </a:rPr>
              <a:t> </a:t>
            </a:r>
          </a:p>
          <a:p>
            <a:pPr marR="0" defTabSz="914400">
              <a:lnSpc>
                <a:spcPct val="90000"/>
              </a:lnSpc>
              <a:spcBef>
                <a:spcPts val="0"/>
              </a:spcBef>
              <a:spcAft>
                <a:spcPts val="600"/>
              </a:spcAft>
            </a:pPr>
            <a:endParaRPr lang="en-US" sz="2800" dirty="0">
              <a:effectLst/>
            </a:endParaRPr>
          </a:p>
          <a:p>
            <a:pPr marR="0" defTabSz="914400">
              <a:lnSpc>
                <a:spcPct val="90000"/>
              </a:lnSpc>
              <a:spcBef>
                <a:spcPts val="0"/>
              </a:spcBef>
              <a:spcAft>
                <a:spcPts val="600"/>
              </a:spcAft>
            </a:pPr>
            <a:r>
              <a:rPr lang="en-US" sz="2800" b="1" dirty="0">
                <a:effectLst/>
              </a:rPr>
              <a:t>Central BSASP IM4Q Regional Lead: </a:t>
            </a:r>
            <a:r>
              <a:rPr lang="en-US" sz="2800" dirty="0">
                <a:effectLst/>
              </a:rPr>
              <a:t>Stephen Gensemer  </a:t>
            </a:r>
            <a:r>
              <a:rPr lang="en-US" sz="2800" u="sng" dirty="0">
                <a:solidFill>
                  <a:srgbClr val="0070C0"/>
                </a:solidFill>
                <a:effectLst/>
                <a:hlinkClick r:id="rId4">
                  <a:extLst>
                    <a:ext uri="{A12FA001-AC4F-418D-AE19-62706E023703}">
                      <ahyp:hlinkClr xmlns:ahyp="http://schemas.microsoft.com/office/drawing/2018/hyperlinkcolor" val="tx"/>
                    </a:ext>
                  </a:extLst>
                </a:hlinkClick>
              </a:rPr>
              <a:t>sgensemer@pa.gov</a:t>
            </a:r>
            <a:r>
              <a:rPr lang="en-US" sz="2800" dirty="0">
                <a:solidFill>
                  <a:srgbClr val="0070C0"/>
                </a:solidFill>
                <a:effectLst/>
              </a:rPr>
              <a:t> </a:t>
            </a:r>
            <a:r>
              <a:rPr lang="en-US" sz="2800" dirty="0">
                <a:effectLst/>
              </a:rPr>
              <a:t>  </a:t>
            </a:r>
          </a:p>
          <a:p>
            <a:pPr marR="0" defTabSz="914400">
              <a:lnSpc>
                <a:spcPct val="90000"/>
              </a:lnSpc>
              <a:spcBef>
                <a:spcPts val="0"/>
              </a:spcBef>
              <a:spcAft>
                <a:spcPts val="600"/>
              </a:spcAft>
            </a:pPr>
            <a:r>
              <a:rPr lang="en-US" sz="2800" b="1" dirty="0">
                <a:effectLst/>
              </a:rPr>
              <a:t>Supervisor: </a:t>
            </a:r>
            <a:r>
              <a:rPr lang="en-US" sz="2800" dirty="0">
                <a:effectLst/>
              </a:rPr>
              <a:t>Anissa DeCapria-Sanduta </a:t>
            </a:r>
            <a:r>
              <a:rPr lang="en-US" sz="2800" u="sng" dirty="0">
                <a:solidFill>
                  <a:srgbClr val="0070C0"/>
                </a:solidFill>
                <a:effectLst/>
                <a:hlinkClick r:id="rId5">
                  <a:extLst>
                    <a:ext uri="{A12FA001-AC4F-418D-AE19-62706E023703}">
                      <ahyp:hlinkClr xmlns:ahyp="http://schemas.microsoft.com/office/drawing/2018/hyperlinkcolor" val="tx"/>
                    </a:ext>
                  </a:extLst>
                </a:hlinkClick>
              </a:rPr>
              <a:t>adecapria-@pa.gov</a:t>
            </a:r>
            <a:r>
              <a:rPr lang="en-US" sz="2800" dirty="0">
                <a:solidFill>
                  <a:srgbClr val="0070C0"/>
                </a:solidFill>
                <a:effectLst/>
              </a:rPr>
              <a:t> </a:t>
            </a:r>
            <a:r>
              <a:rPr lang="en-US" sz="2800" dirty="0">
                <a:effectLst/>
              </a:rPr>
              <a:t> </a:t>
            </a:r>
          </a:p>
          <a:p>
            <a:pPr marL="0" marR="0" indent="-228600" defTabSz="914400">
              <a:lnSpc>
                <a:spcPct val="90000"/>
              </a:lnSpc>
              <a:spcBef>
                <a:spcPts val="0"/>
              </a:spcBef>
              <a:spcAft>
                <a:spcPts val="600"/>
              </a:spcAft>
              <a:buFont typeface="Arial" panose="020B0604020202020204" pitchFamily="34" charset="0"/>
              <a:buChar char="•"/>
            </a:pPr>
            <a:endParaRPr lang="en-US" sz="2800" dirty="0">
              <a:effectLst/>
            </a:endParaRPr>
          </a:p>
          <a:p>
            <a:pPr marR="0" defTabSz="914400">
              <a:lnSpc>
                <a:spcPct val="90000"/>
              </a:lnSpc>
              <a:spcBef>
                <a:spcPts val="0"/>
              </a:spcBef>
              <a:spcAft>
                <a:spcPts val="600"/>
              </a:spcAft>
            </a:pPr>
            <a:endParaRPr lang="en-US" sz="2800" b="1" dirty="0">
              <a:effectLst/>
            </a:endParaRPr>
          </a:p>
          <a:p>
            <a:pPr marR="0" defTabSz="914400">
              <a:lnSpc>
                <a:spcPct val="90000"/>
              </a:lnSpc>
              <a:spcBef>
                <a:spcPts val="0"/>
              </a:spcBef>
              <a:spcAft>
                <a:spcPts val="600"/>
              </a:spcAft>
            </a:pPr>
            <a:r>
              <a:rPr lang="en-US" sz="2800" b="1" dirty="0">
                <a:effectLst/>
              </a:rPr>
              <a:t>Southeast and Northeast BSASP IM4Q Regional</a:t>
            </a:r>
          </a:p>
          <a:p>
            <a:pPr marR="0" defTabSz="914400">
              <a:lnSpc>
                <a:spcPct val="90000"/>
              </a:lnSpc>
              <a:spcBef>
                <a:spcPts val="0"/>
              </a:spcBef>
              <a:spcAft>
                <a:spcPts val="600"/>
              </a:spcAft>
            </a:pPr>
            <a:r>
              <a:rPr lang="en-US" sz="2800" b="1" dirty="0">
                <a:effectLst/>
              </a:rPr>
              <a:t>Lead:  </a:t>
            </a:r>
            <a:r>
              <a:rPr lang="en-US" sz="2800" dirty="0">
                <a:effectLst/>
              </a:rPr>
              <a:t>Agnes Gimlewicz  </a:t>
            </a:r>
            <a:r>
              <a:rPr lang="en-US" sz="2800" u="sng" dirty="0">
                <a:solidFill>
                  <a:srgbClr val="0070C0"/>
                </a:solidFill>
                <a:effectLst/>
                <a:hlinkClick r:id="rId6">
                  <a:extLst>
                    <a:ext uri="{A12FA001-AC4F-418D-AE19-62706E023703}">
                      <ahyp:hlinkClr xmlns:ahyp="http://schemas.microsoft.com/office/drawing/2018/hyperlinkcolor" val="tx"/>
                    </a:ext>
                  </a:extLst>
                </a:hlinkClick>
              </a:rPr>
              <a:t>agimlewicz@pa.gov</a:t>
            </a:r>
            <a:r>
              <a:rPr lang="en-US" sz="2800" u="sng" dirty="0">
                <a:solidFill>
                  <a:srgbClr val="0070C0"/>
                </a:solidFill>
                <a:effectLst/>
              </a:rPr>
              <a:t>  </a:t>
            </a:r>
            <a:endParaRPr lang="en-US" sz="2800" dirty="0">
              <a:solidFill>
                <a:srgbClr val="0070C0"/>
              </a:solidFill>
              <a:effectLst/>
            </a:endParaRPr>
          </a:p>
          <a:p>
            <a:pPr marR="0" defTabSz="914400">
              <a:lnSpc>
                <a:spcPct val="90000"/>
              </a:lnSpc>
              <a:spcBef>
                <a:spcPts val="0"/>
              </a:spcBef>
              <a:spcAft>
                <a:spcPts val="600"/>
              </a:spcAft>
            </a:pPr>
            <a:r>
              <a:rPr lang="en-US" sz="2800" b="1" dirty="0">
                <a:effectLst/>
              </a:rPr>
              <a:t>Supervisor:</a:t>
            </a:r>
            <a:r>
              <a:rPr lang="en-US" sz="2800" dirty="0">
                <a:effectLst/>
              </a:rPr>
              <a:t> Diane Jones</a:t>
            </a:r>
            <a:r>
              <a:rPr lang="en-US" sz="2800" u="sng" dirty="0">
                <a:effectLst/>
              </a:rPr>
              <a:t> </a:t>
            </a:r>
            <a:r>
              <a:rPr lang="en-US" sz="2800" u="sng" dirty="0">
                <a:solidFill>
                  <a:srgbClr val="0070C0"/>
                </a:solidFill>
                <a:effectLst/>
                <a:hlinkClick r:id="rId7">
                  <a:extLst>
                    <a:ext uri="{A12FA001-AC4F-418D-AE19-62706E023703}">
                      <ahyp:hlinkClr xmlns:ahyp="http://schemas.microsoft.com/office/drawing/2018/hyperlinkcolor" val="tx"/>
                    </a:ext>
                  </a:extLst>
                </a:hlinkClick>
              </a:rPr>
              <a:t>dijones@pa.gov</a:t>
            </a:r>
            <a:r>
              <a:rPr lang="en-US" sz="2800" u="sng" dirty="0">
                <a:solidFill>
                  <a:srgbClr val="0070C0"/>
                </a:solidFill>
                <a:effectLst/>
              </a:rPr>
              <a:t> </a:t>
            </a:r>
            <a:r>
              <a:rPr lang="en-US" sz="2800" dirty="0">
                <a:effectLst/>
              </a:rPr>
              <a:t> </a:t>
            </a:r>
          </a:p>
          <a:p>
            <a:pPr marR="0" defTabSz="914400">
              <a:lnSpc>
                <a:spcPct val="90000"/>
              </a:lnSpc>
              <a:spcBef>
                <a:spcPts val="0"/>
              </a:spcBef>
              <a:spcAft>
                <a:spcPts val="600"/>
              </a:spcAft>
            </a:pPr>
            <a:endParaRPr lang="en-US" sz="2000" dirty="0">
              <a:effectLst/>
            </a:endParaRPr>
          </a:p>
        </p:txBody>
      </p:sp>
    </p:spTree>
    <p:extLst>
      <p:ext uri="{BB962C8B-B14F-4D97-AF65-F5344CB8AC3E}">
        <p14:creationId xmlns:p14="http://schemas.microsoft.com/office/powerpoint/2010/main" val="413538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descr="A black circle that says regional map">
            <a:extLst>
              <a:ext uri="{FF2B5EF4-FFF2-40B4-BE49-F238E27FC236}">
                <a16:creationId xmlns:a16="http://schemas.microsoft.com/office/drawing/2014/main" id="{5026C80C-98E0-4EC5-B841-34A660DE73F3}"/>
              </a:ext>
              <a:ext uri="{C183D7F6-B498-43B3-948B-1728B52AA6E4}">
                <adec:decorative xmlns:adec="http://schemas.microsoft.com/office/drawing/2017/decorative" val="0"/>
              </a:ext>
            </a:extLst>
          </p:cNvPr>
          <p:cNvSpPr txBox="1">
            <a:spLocks noGrp="1"/>
          </p:cNvSpPr>
          <p:nvPr>
            <p:ph type="title" idx="4294967295"/>
          </p:nvPr>
        </p:nvSpPr>
        <p:spPr>
          <a:xfrm>
            <a:off x="316809" y="1885676"/>
            <a:ext cx="2752725" cy="2708275"/>
          </a:xfrm>
          <a:prstGeom prst="ellipse">
            <a:avLst/>
          </a:prstGeom>
          <a:solidFill>
            <a:srgbClr val="262626"/>
          </a:solidFill>
          <a:ln w="174625" cmpd="thinThick">
            <a:solidFill>
              <a:srgbClr val="262626"/>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mj-lt"/>
                <a:ea typeface="+mj-ea"/>
                <a:cs typeface="+mj-cs"/>
              </a:rPr>
              <a:t>Regional Map</a:t>
            </a:r>
          </a:p>
        </p:txBody>
      </p:sp>
      <p:pic>
        <p:nvPicPr>
          <p:cNvPr id="8" name="Picture 7" descr="A map of Pennsylvania showing counties. The map also shows division lines that show the different regions. ">
            <a:extLst>
              <a:ext uri="{FF2B5EF4-FFF2-40B4-BE49-F238E27FC236}">
                <a16:creationId xmlns:a16="http://schemas.microsoft.com/office/drawing/2014/main" id="{14B2670D-003D-4ACE-9093-4B70AAD67C94}"/>
              </a:ext>
            </a:extLst>
          </p:cNvPr>
          <p:cNvPicPr>
            <a:picLocks noChangeAspect="1"/>
          </p:cNvPicPr>
          <p:nvPr/>
        </p:nvPicPr>
        <p:blipFill>
          <a:blip r:embed="rId3"/>
          <a:stretch>
            <a:fillRect/>
          </a:stretch>
        </p:blipFill>
        <p:spPr>
          <a:xfrm>
            <a:off x="3458614" y="977672"/>
            <a:ext cx="8416577" cy="4902655"/>
          </a:xfrm>
          <a:prstGeom prst="rect">
            <a:avLst/>
          </a:prstGeom>
        </p:spPr>
      </p:pic>
      <p:sp>
        <p:nvSpPr>
          <p:cNvPr id="9" name="TextBox 8">
            <a:extLst>
              <a:ext uri="{FF2B5EF4-FFF2-40B4-BE49-F238E27FC236}">
                <a16:creationId xmlns:a16="http://schemas.microsoft.com/office/drawing/2014/main" id="{C423C601-E99A-49DB-894C-298E75AF0895}"/>
              </a:ext>
            </a:extLst>
          </p:cNvPr>
          <p:cNvSpPr txBox="1"/>
          <p:nvPr/>
        </p:nvSpPr>
        <p:spPr>
          <a:xfrm>
            <a:off x="4204137" y="3886200"/>
            <a:ext cx="1166649" cy="378372"/>
          </a:xfrm>
          <a:prstGeom prst="rect">
            <a:avLst/>
          </a:prstGeom>
          <a:solidFill>
            <a:srgbClr val="B2A0C6">
              <a:alpha val="74902"/>
            </a:srgbClr>
          </a:solidFill>
        </p:spPr>
        <p:txBody>
          <a:bodyPr wrap="square" rtlCol="0">
            <a:spAutoFit/>
          </a:bodyPr>
          <a:lstStyle/>
          <a:p>
            <a:r>
              <a:rPr lang="en-US" b="1" dirty="0">
                <a:solidFill>
                  <a:schemeClr val="accent2">
                    <a:lumMod val="50000"/>
                  </a:schemeClr>
                </a:solidFill>
              </a:rPr>
              <a:t>Western</a:t>
            </a:r>
          </a:p>
        </p:txBody>
      </p:sp>
      <p:sp>
        <p:nvSpPr>
          <p:cNvPr id="12" name="TextBox 11">
            <a:extLst>
              <a:ext uri="{FF2B5EF4-FFF2-40B4-BE49-F238E27FC236}">
                <a16:creationId xmlns:a16="http://schemas.microsoft.com/office/drawing/2014/main" id="{396DCBAB-32E8-4D9F-B1CB-B00FCE52A51A}"/>
              </a:ext>
            </a:extLst>
          </p:cNvPr>
          <p:cNvSpPr txBox="1"/>
          <p:nvPr/>
        </p:nvSpPr>
        <p:spPr>
          <a:xfrm>
            <a:off x="7576853" y="3050628"/>
            <a:ext cx="1166649" cy="378372"/>
          </a:xfrm>
          <a:prstGeom prst="rect">
            <a:avLst/>
          </a:prstGeom>
          <a:solidFill>
            <a:schemeClr val="accent2">
              <a:lumMod val="60000"/>
              <a:lumOff val="40000"/>
              <a:alpha val="75000"/>
            </a:schemeClr>
          </a:solidFill>
        </p:spPr>
        <p:txBody>
          <a:bodyPr wrap="square" rtlCol="0">
            <a:spAutoFit/>
          </a:bodyPr>
          <a:lstStyle/>
          <a:p>
            <a:r>
              <a:rPr lang="en-US" b="1">
                <a:solidFill>
                  <a:schemeClr val="accent2">
                    <a:lumMod val="50000"/>
                  </a:schemeClr>
                </a:solidFill>
              </a:rPr>
              <a:t>Central</a:t>
            </a:r>
          </a:p>
        </p:txBody>
      </p:sp>
      <p:sp>
        <p:nvSpPr>
          <p:cNvPr id="14" name="TextBox 13">
            <a:extLst>
              <a:ext uri="{FF2B5EF4-FFF2-40B4-BE49-F238E27FC236}">
                <a16:creationId xmlns:a16="http://schemas.microsoft.com/office/drawing/2014/main" id="{D462360C-1CE1-4D2B-83A8-9B7953CD5458}"/>
              </a:ext>
            </a:extLst>
          </p:cNvPr>
          <p:cNvSpPr txBox="1"/>
          <p:nvPr/>
        </p:nvSpPr>
        <p:spPr>
          <a:xfrm>
            <a:off x="9579074" y="2046657"/>
            <a:ext cx="1265907" cy="369332"/>
          </a:xfrm>
          <a:prstGeom prst="rect">
            <a:avLst/>
          </a:prstGeom>
          <a:solidFill>
            <a:schemeClr val="accent5">
              <a:lumMod val="60000"/>
              <a:lumOff val="40000"/>
              <a:alpha val="75000"/>
            </a:schemeClr>
          </a:solidFill>
        </p:spPr>
        <p:txBody>
          <a:bodyPr wrap="square" rtlCol="0">
            <a:spAutoFit/>
          </a:bodyPr>
          <a:lstStyle/>
          <a:p>
            <a:r>
              <a:rPr lang="en-US" b="1">
                <a:solidFill>
                  <a:schemeClr val="accent2">
                    <a:lumMod val="50000"/>
                  </a:schemeClr>
                </a:solidFill>
              </a:rPr>
              <a:t>Northeast</a:t>
            </a:r>
          </a:p>
        </p:txBody>
      </p:sp>
      <p:sp>
        <p:nvSpPr>
          <p:cNvPr id="17" name="TextBox 16">
            <a:extLst>
              <a:ext uri="{FF2B5EF4-FFF2-40B4-BE49-F238E27FC236}">
                <a16:creationId xmlns:a16="http://schemas.microsoft.com/office/drawing/2014/main" id="{31E8D56F-8F86-4D25-A1F0-9B57FEE9DC6A}"/>
              </a:ext>
            </a:extLst>
          </p:cNvPr>
          <p:cNvSpPr txBox="1"/>
          <p:nvPr/>
        </p:nvSpPr>
        <p:spPr>
          <a:xfrm>
            <a:off x="10335818" y="5580993"/>
            <a:ext cx="1265907" cy="378372"/>
          </a:xfrm>
          <a:prstGeom prst="rect">
            <a:avLst/>
          </a:prstGeom>
          <a:solidFill>
            <a:schemeClr val="accent5">
              <a:lumMod val="60000"/>
              <a:lumOff val="40000"/>
              <a:alpha val="75000"/>
            </a:schemeClr>
          </a:solidFill>
        </p:spPr>
        <p:txBody>
          <a:bodyPr wrap="square" rtlCol="0">
            <a:spAutoFit/>
          </a:bodyPr>
          <a:lstStyle/>
          <a:p>
            <a:r>
              <a:rPr lang="en-US" b="1" dirty="0">
                <a:solidFill>
                  <a:schemeClr val="accent2">
                    <a:lumMod val="50000"/>
                  </a:schemeClr>
                </a:solidFill>
              </a:rPr>
              <a:t>Southeast</a:t>
            </a:r>
          </a:p>
        </p:txBody>
      </p:sp>
    </p:spTree>
    <p:extLst>
      <p:ext uri="{BB962C8B-B14F-4D97-AF65-F5344CB8AC3E}">
        <p14:creationId xmlns:p14="http://schemas.microsoft.com/office/powerpoint/2010/main" val="15099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6EEA-3652-D47C-88FF-31D3BB608B41}"/>
              </a:ext>
            </a:extLst>
          </p:cNvPr>
          <p:cNvSpPr>
            <a:spLocks noGrp="1"/>
          </p:cNvSpPr>
          <p:nvPr>
            <p:ph type="title"/>
          </p:nvPr>
        </p:nvSpPr>
        <p:spPr>
          <a:xfrm>
            <a:off x="635000" y="640823"/>
            <a:ext cx="3418659" cy="5583148"/>
          </a:xfrm>
        </p:spPr>
        <p:txBody>
          <a:bodyPr anchor="ctr">
            <a:normAutofit/>
          </a:bodyPr>
          <a:lstStyle/>
          <a:p>
            <a:r>
              <a:rPr lang="en-US" sz="4000" dirty="0"/>
              <a:t>Understanding the History/ Intent  </a:t>
            </a:r>
          </a:p>
        </p:txBody>
      </p:sp>
      <p:graphicFrame>
        <p:nvGraphicFramePr>
          <p:cNvPr id="5" name="Content Placeholder 2">
            <a:extLst>
              <a:ext uri="{FF2B5EF4-FFF2-40B4-BE49-F238E27FC236}">
                <a16:creationId xmlns:a16="http://schemas.microsoft.com/office/drawing/2014/main" id="{E48B0D3D-556C-F9CC-4CDF-DA521E93A704}"/>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50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5968599-FD32-1218-08AE-EAA41C16324E}"/>
              </a:ext>
            </a:extLst>
          </p:cNvPr>
          <p:cNvSpPr>
            <a:spLocks noGrp="1"/>
          </p:cNvSpPr>
          <p:nvPr>
            <p:ph type="title"/>
          </p:nvPr>
        </p:nvSpPr>
        <p:spPr>
          <a:xfrm>
            <a:off x="441009" y="873457"/>
            <a:ext cx="3273042" cy="5222543"/>
          </a:xfrm>
        </p:spPr>
        <p:txBody>
          <a:bodyPr>
            <a:normAutofit/>
          </a:bodyPr>
          <a:lstStyle/>
          <a:p>
            <a:r>
              <a:rPr lang="en-US" sz="2800">
                <a:solidFill>
                  <a:srgbClr val="FFFFFF"/>
                </a:solidFill>
              </a:rPr>
              <a:t>IM4Q Process</a:t>
            </a:r>
          </a:p>
        </p:txBody>
      </p:sp>
      <p:sp>
        <p:nvSpPr>
          <p:cNvPr id="8" name="Content Placeholder 7">
            <a:extLst>
              <a:ext uri="{FF2B5EF4-FFF2-40B4-BE49-F238E27FC236}">
                <a16:creationId xmlns:a16="http://schemas.microsoft.com/office/drawing/2014/main" id="{FB3046D2-5685-8958-0B79-ED9D6388EA0C}"/>
              </a:ext>
            </a:extLst>
          </p:cNvPr>
          <p:cNvSpPr>
            <a:spLocks noGrp="1"/>
          </p:cNvSpPr>
          <p:nvPr>
            <p:ph idx="1"/>
          </p:nvPr>
        </p:nvSpPr>
        <p:spPr>
          <a:xfrm>
            <a:off x="4995081" y="873457"/>
            <a:ext cx="6020790" cy="5222543"/>
          </a:xfrm>
        </p:spPr>
        <p:txBody>
          <a:bodyPr anchor="ctr">
            <a:normAutofit fontScale="92500" lnSpcReduction="10000"/>
          </a:bodyPr>
          <a:lstStyle/>
          <a:p>
            <a:r>
              <a:rPr lang="en-US" sz="2400" dirty="0">
                <a:solidFill>
                  <a:schemeClr val="tx1"/>
                </a:solidFill>
              </a:rPr>
              <a:t>Sample lists drawn from HCSIS and sent to the AE</a:t>
            </a:r>
          </a:p>
          <a:p>
            <a:endParaRPr lang="en-US" sz="2400" dirty="0">
              <a:solidFill>
                <a:schemeClr val="tx1"/>
              </a:solidFill>
            </a:endParaRPr>
          </a:p>
          <a:p>
            <a:r>
              <a:rPr lang="en-US" sz="2400" dirty="0">
                <a:solidFill>
                  <a:schemeClr val="tx1"/>
                </a:solidFill>
              </a:rPr>
              <a:t>Each Program determines how they will get the pre-survey information </a:t>
            </a:r>
          </a:p>
          <a:p>
            <a:endParaRPr lang="en-US" sz="2400" dirty="0">
              <a:solidFill>
                <a:schemeClr val="tx1"/>
              </a:solidFill>
            </a:endParaRPr>
          </a:p>
          <a:p>
            <a:r>
              <a:rPr lang="en-US" sz="2400" dirty="0">
                <a:solidFill>
                  <a:schemeClr val="tx1"/>
                </a:solidFill>
              </a:rPr>
              <a:t>Interviews Conducted and all information is data entered into two state databases</a:t>
            </a:r>
          </a:p>
          <a:p>
            <a:endParaRPr lang="en-US" sz="2400" dirty="0">
              <a:solidFill>
                <a:schemeClr val="tx1"/>
              </a:solidFill>
            </a:endParaRPr>
          </a:p>
          <a:p>
            <a:pPr lvl="2"/>
            <a:r>
              <a:rPr lang="en-US" sz="2400" dirty="0">
                <a:solidFill>
                  <a:schemeClr val="tx1"/>
                </a:solidFill>
              </a:rPr>
              <a:t>HCSIS  pre-surveys, considerations, and Signs of Quality </a:t>
            </a:r>
          </a:p>
          <a:p>
            <a:pPr lvl="2"/>
            <a:endParaRPr lang="en-US" sz="2400" dirty="0">
              <a:solidFill>
                <a:schemeClr val="tx1"/>
              </a:solidFill>
            </a:endParaRPr>
          </a:p>
          <a:p>
            <a:pPr lvl="2"/>
            <a:r>
              <a:rPr lang="en-US" sz="2400" dirty="0">
                <a:solidFill>
                  <a:schemeClr val="tx1"/>
                </a:solidFill>
              </a:rPr>
              <a:t>ODESSA-  EDE Data, NCI Data, Time Spent Data, State Center Supplement </a:t>
            </a:r>
          </a:p>
        </p:txBody>
      </p:sp>
    </p:spTree>
    <p:extLst>
      <p:ext uri="{BB962C8B-B14F-4D97-AF65-F5344CB8AC3E}">
        <p14:creationId xmlns:p14="http://schemas.microsoft.com/office/powerpoint/2010/main" val="360560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4C74-E884-E4AB-A33E-042322625D27}"/>
              </a:ext>
            </a:extLst>
          </p:cNvPr>
          <p:cNvSpPr>
            <a:spLocks noGrp="1"/>
          </p:cNvSpPr>
          <p:nvPr>
            <p:ph type="title"/>
          </p:nvPr>
        </p:nvSpPr>
        <p:spPr>
          <a:xfrm>
            <a:off x="653145" y="609599"/>
            <a:ext cx="3364378" cy="5606143"/>
          </a:xfrm>
        </p:spPr>
        <p:txBody>
          <a:bodyPr>
            <a:normAutofit/>
          </a:bodyPr>
          <a:lstStyle/>
          <a:p>
            <a:r>
              <a:rPr lang="en-US" dirty="0"/>
              <a:t>Who can be interviewed? </a:t>
            </a:r>
          </a:p>
        </p:txBody>
      </p:sp>
      <p:graphicFrame>
        <p:nvGraphicFramePr>
          <p:cNvPr id="5" name="Content Placeholder 2">
            <a:extLst>
              <a:ext uri="{FF2B5EF4-FFF2-40B4-BE49-F238E27FC236}">
                <a16:creationId xmlns:a16="http://schemas.microsoft.com/office/drawing/2014/main" id="{B7D85D12-1B1D-77F0-F582-9AA8A55077BB}"/>
              </a:ext>
            </a:extLst>
          </p:cNvPr>
          <p:cNvGraphicFramePr>
            <a:graphicFrameLocks noGrp="1"/>
          </p:cNvGraphicFramePr>
          <p:nvPr>
            <p:ph idx="1"/>
            <p:extLst>
              <p:ext uri="{D42A27DB-BD31-4B8C-83A1-F6EECF244321}">
                <p14:modId xmlns:p14="http://schemas.microsoft.com/office/powerpoint/2010/main" val="2882770613"/>
              </p:ext>
            </p:extLst>
          </p:nvPr>
        </p:nvGraphicFramePr>
        <p:xfrm>
          <a:off x="4017523" y="642258"/>
          <a:ext cx="7521332" cy="560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74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AE6D-D2E2-35A5-5107-71278CB68E74}"/>
              </a:ext>
            </a:extLst>
          </p:cNvPr>
          <p:cNvSpPr>
            <a:spLocks noGrp="1"/>
          </p:cNvSpPr>
          <p:nvPr>
            <p:ph type="title"/>
          </p:nvPr>
        </p:nvSpPr>
        <p:spPr>
          <a:xfrm>
            <a:off x="4441783" y="609600"/>
            <a:ext cx="6693061" cy="1356360"/>
          </a:xfrm>
        </p:spPr>
        <p:txBody>
          <a:bodyPr>
            <a:normAutofit/>
          </a:bodyPr>
          <a:lstStyle/>
          <a:p>
            <a:r>
              <a:rPr lang="en-US" dirty="0"/>
              <a:t>Resources </a:t>
            </a:r>
          </a:p>
        </p:txBody>
      </p:sp>
      <p:graphicFrame>
        <p:nvGraphicFramePr>
          <p:cNvPr id="5" name="Content Placeholder 2">
            <a:extLst>
              <a:ext uri="{FF2B5EF4-FFF2-40B4-BE49-F238E27FC236}">
                <a16:creationId xmlns:a16="http://schemas.microsoft.com/office/drawing/2014/main" id="{B2F88E77-306C-CC77-9F02-6BB5D81D348D}"/>
              </a:ext>
            </a:extLst>
          </p:cNvPr>
          <p:cNvGraphicFramePr>
            <a:graphicFrameLocks noGrp="1"/>
          </p:cNvGraphicFramePr>
          <p:nvPr>
            <p:ph idx="1"/>
            <p:extLst>
              <p:ext uri="{D42A27DB-BD31-4B8C-83A1-F6EECF244321}">
                <p14:modId xmlns:p14="http://schemas.microsoft.com/office/powerpoint/2010/main" val="2842002025"/>
              </p:ext>
            </p:extLst>
          </p:nvPr>
        </p:nvGraphicFramePr>
        <p:xfrm>
          <a:off x="4441783" y="2057400"/>
          <a:ext cx="669306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0396CE09-FEFD-2991-2B70-8A76F93D5F61}"/>
              </a:ext>
            </a:extLst>
          </p:cNvPr>
          <p:cNvPicPr>
            <a:picLocks noChangeAspect="1"/>
          </p:cNvPicPr>
          <p:nvPr/>
        </p:nvPicPr>
        <p:blipFill rotWithShape="1">
          <a:blip r:embed="rId8"/>
          <a:srcRect l="32431" r="29401" b="-2"/>
          <a:stretch/>
        </p:blipFill>
        <p:spPr>
          <a:xfrm>
            <a:off x="223336" y="243840"/>
            <a:ext cx="3646837" cy="6377939"/>
          </a:xfrm>
          <a:prstGeom prst="rect">
            <a:avLst/>
          </a:prstGeom>
        </p:spPr>
      </p:pic>
    </p:spTree>
    <p:extLst>
      <p:ext uri="{BB962C8B-B14F-4D97-AF65-F5344CB8AC3E}">
        <p14:creationId xmlns:p14="http://schemas.microsoft.com/office/powerpoint/2010/main" val="1709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6A46-FA9E-0468-9336-23B0A4C12F38}"/>
              </a:ext>
            </a:extLst>
          </p:cNvPr>
          <p:cNvSpPr>
            <a:spLocks noGrp="1"/>
          </p:cNvSpPr>
          <p:nvPr>
            <p:ph type="title"/>
          </p:nvPr>
        </p:nvSpPr>
        <p:spPr>
          <a:xfrm>
            <a:off x="6513788" y="365125"/>
            <a:ext cx="4840010" cy="1807305"/>
          </a:xfrm>
        </p:spPr>
        <p:txBody>
          <a:bodyPr>
            <a:normAutofit/>
          </a:bodyPr>
          <a:lstStyle/>
          <a:p>
            <a:r>
              <a:rPr lang="en-US" b="1" dirty="0"/>
              <a:t>HCSIS </a:t>
            </a:r>
          </a:p>
        </p:txBody>
      </p:sp>
      <p:graphicFrame>
        <p:nvGraphicFramePr>
          <p:cNvPr id="5" name="Content Placeholder 2">
            <a:extLst>
              <a:ext uri="{FF2B5EF4-FFF2-40B4-BE49-F238E27FC236}">
                <a16:creationId xmlns:a16="http://schemas.microsoft.com/office/drawing/2014/main" id="{C1E06317-962A-91A3-05ED-BE4DA8347F02}"/>
              </a:ext>
            </a:extLst>
          </p:cNvPr>
          <p:cNvGraphicFramePr>
            <a:graphicFrameLocks noGrp="1"/>
          </p:cNvGraphicFramePr>
          <p:nvPr>
            <p:ph idx="1"/>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2E64C1F-4562-32D1-4C80-C2769F5FB837}"/>
              </a:ext>
            </a:extLst>
          </p:cNvPr>
          <p:cNvPicPr>
            <a:picLocks noChangeAspect="1"/>
          </p:cNvPicPr>
          <p:nvPr/>
        </p:nvPicPr>
        <p:blipFill rotWithShape="1">
          <a:blip r:embed="rId7"/>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425947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DE2C-E7EE-CDAE-F0EE-07D9CEEF69F2}"/>
              </a:ext>
            </a:extLst>
          </p:cNvPr>
          <p:cNvSpPr>
            <a:spLocks noGrp="1"/>
          </p:cNvSpPr>
          <p:nvPr>
            <p:ph type="title"/>
          </p:nvPr>
        </p:nvSpPr>
        <p:spPr>
          <a:xfrm>
            <a:off x="838200" y="365125"/>
            <a:ext cx="5393361" cy="1325563"/>
          </a:xfrm>
        </p:spPr>
        <p:txBody>
          <a:bodyPr>
            <a:normAutofit/>
          </a:bodyPr>
          <a:lstStyle/>
          <a:p>
            <a:r>
              <a:rPr lang="en-US" dirty="0"/>
              <a:t>ODESSA</a:t>
            </a:r>
            <a:endParaRPr lang="en-US"/>
          </a:p>
        </p:txBody>
      </p:sp>
      <p:graphicFrame>
        <p:nvGraphicFramePr>
          <p:cNvPr id="5" name="Content Placeholder 2">
            <a:extLst>
              <a:ext uri="{FF2B5EF4-FFF2-40B4-BE49-F238E27FC236}">
                <a16:creationId xmlns:a16="http://schemas.microsoft.com/office/drawing/2014/main" id="{7E96209B-ADF2-C328-E28F-7564891ECFC4}"/>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65A09AA-AF32-83B6-B7AA-390B49D9162C}"/>
              </a:ext>
            </a:extLst>
          </p:cNvPr>
          <p:cNvPicPr>
            <a:picLocks noChangeAspect="1"/>
          </p:cNvPicPr>
          <p:nvPr/>
        </p:nvPicPr>
        <p:blipFill rotWithShape="1">
          <a:blip r:embed="rId7"/>
          <a:srcRect l="33251"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39848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F27C174-A9BD-E33B-EE71-49C17A1C6DBA}"/>
              </a:ext>
            </a:extLst>
          </p:cNvPr>
          <p:cNvSpPr>
            <a:spLocks noGrp="1"/>
          </p:cNvSpPr>
          <p:nvPr>
            <p:ph type="title"/>
          </p:nvPr>
        </p:nvSpPr>
        <p:spPr>
          <a:xfrm>
            <a:off x="441009" y="873457"/>
            <a:ext cx="3273042" cy="5222543"/>
          </a:xfrm>
        </p:spPr>
        <p:txBody>
          <a:bodyPr>
            <a:normAutofit/>
          </a:bodyPr>
          <a:lstStyle/>
          <a:p>
            <a:r>
              <a:rPr lang="en-US" sz="2800" b="1" dirty="0">
                <a:solidFill>
                  <a:srgbClr val="FFFFFF"/>
                </a:solidFill>
                <a:cs typeface="Calibri Light"/>
              </a:rPr>
              <a:t>ODP-BSASP-Adult Autism Waiver </a:t>
            </a:r>
          </a:p>
        </p:txBody>
      </p:sp>
      <p:sp>
        <p:nvSpPr>
          <p:cNvPr id="4" name="Content Placeholder 3">
            <a:extLst>
              <a:ext uri="{FF2B5EF4-FFF2-40B4-BE49-F238E27FC236}">
                <a16:creationId xmlns:a16="http://schemas.microsoft.com/office/drawing/2014/main" id="{8C40FC29-AE81-49F1-9174-2455CBF13D39}"/>
              </a:ext>
            </a:extLst>
          </p:cNvPr>
          <p:cNvSpPr>
            <a:spLocks noGrp="1"/>
          </p:cNvSpPr>
          <p:nvPr>
            <p:ph idx="1"/>
          </p:nvPr>
        </p:nvSpPr>
        <p:spPr>
          <a:xfrm>
            <a:off x="4995081" y="873457"/>
            <a:ext cx="6020790" cy="5222543"/>
          </a:xfrm>
        </p:spPr>
        <p:txBody>
          <a:bodyPr anchor="ctr">
            <a:normAutofit fontScale="92500" lnSpcReduction="20000"/>
          </a:bodyPr>
          <a:lstStyle/>
          <a:p>
            <a:pPr marL="0" indent="0">
              <a:buNone/>
            </a:pPr>
            <a:r>
              <a:rPr lang="en-US" sz="2400" u="sng" dirty="0">
                <a:solidFill>
                  <a:schemeClr val="tx1"/>
                </a:solidFill>
              </a:rPr>
              <a:t>Office of Developmental Programs (ODP)</a:t>
            </a:r>
          </a:p>
          <a:p>
            <a:pPr marL="457200" lvl="1" indent="0">
              <a:buNone/>
            </a:pPr>
            <a:r>
              <a:rPr lang="en-US" sz="2400" u="sng" dirty="0">
                <a:solidFill>
                  <a:schemeClr val="tx1"/>
                </a:solidFill>
              </a:rPr>
              <a:t>Bureau of Community Supports (BCS)</a:t>
            </a:r>
          </a:p>
          <a:p>
            <a:pPr marL="457200" lvl="1" indent="0">
              <a:buNone/>
            </a:pPr>
            <a:endParaRPr lang="en-US" sz="2400" u="sng" dirty="0">
              <a:solidFill>
                <a:schemeClr val="tx1"/>
              </a:solidFill>
            </a:endParaRPr>
          </a:p>
          <a:p>
            <a:pPr lvl="2"/>
            <a:r>
              <a:rPr lang="en-US" sz="2400" dirty="0">
                <a:solidFill>
                  <a:schemeClr val="tx1"/>
                </a:solidFill>
              </a:rPr>
              <a:t>Intellectual Disability/Autism Waivers (ID/A)</a:t>
            </a:r>
          </a:p>
          <a:p>
            <a:pPr marL="914400" lvl="2" indent="0">
              <a:buNone/>
            </a:pPr>
            <a:endParaRPr lang="en-US" sz="2400" dirty="0">
              <a:solidFill>
                <a:schemeClr val="tx1"/>
              </a:solidFill>
            </a:endParaRPr>
          </a:p>
          <a:p>
            <a:pPr lvl="2"/>
            <a:r>
              <a:rPr lang="en-US" sz="2400" dirty="0">
                <a:solidFill>
                  <a:schemeClr val="tx1"/>
                </a:solidFill>
              </a:rPr>
              <a:t>Works in conjunction with Administrative Entities (AE)</a:t>
            </a:r>
          </a:p>
          <a:p>
            <a:pPr lvl="2"/>
            <a:endParaRPr lang="en-US" sz="2400" dirty="0">
              <a:solidFill>
                <a:schemeClr val="tx1"/>
              </a:solidFill>
            </a:endParaRPr>
          </a:p>
          <a:p>
            <a:pPr marL="457200" lvl="1" indent="0">
              <a:buNone/>
            </a:pPr>
            <a:r>
              <a:rPr lang="en-US" sz="2400" u="sng" dirty="0">
                <a:solidFill>
                  <a:schemeClr val="tx1"/>
                </a:solidFill>
              </a:rPr>
              <a:t>Bureau of Supports for Autism and Special Populations (BSASP)</a:t>
            </a:r>
          </a:p>
          <a:p>
            <a:pPr marL="457200" lvl="1" indent="0">
              <a:buNone/>
            </a:pPr>
            <a:endParaRPr lang="en-US" sz="2400" dirty="0">
              <a:solidFill>
                <a:schemeClr val="tx1"/>
              </a:solidFill>
            </a:endParaRPr>
          </a:p>
          <a:p>
            <a:pPr lvl="2"/>
            <a:r>
              <a:rPr lang="en-US" sz="2400" dirty="0">
                <a:solidFill>
                  <a:schemeClr val="tx1"/>
                </a:solidFill>
              </a:rPr>
              <a:t>Adult Autism Waiver (AAW)</a:t>
            </a:r>
          </a:p>
          <a:p>
            <a:pPr marL="914400" lvl="2" indent="0">
              <a:buNone/>
            </a:pPr>
            <a:endParaRPr lang="en-US" sz="2400" dirty="0">
              <a:solidFill>
                <a:schemeClr val="tx1"/>
              </a:solidFill>
            </a:endParaRPr>
          </a:p>
          <a:p>
            <a:pPr lvl="2"/>
            <a:r>
              <a:rPr lang="en-US" sz="2400" dirty="0">
                <a:solidFill>
                  <a:schemeClr val="tx1"/>
                </a:solidFill>
              </a:rPr>
              <a:t>Directly administers the waiver without AE</a:t>
            </a:r>
          </a:p>
          <a:p>
            <a:pPr marL="914400" lvl="2" indent="0">
              <a:buNone/>
            </a:pPr>
            <a:endParaRPr lang="en-US" sz="2400" dirty="0">
              <a:solidFill>
                <a:schemeClr val="tx1"/>
              </a:solidFill>
            </a:endParaRPr>
          </a:p>
          <a:p>
            <a:pPr lvl="2"/>
            <a:r>
              <a:rPr lang="en-US" sz="2400" dirty="0">
                <a:solidFill>
                  <a:schemeClr val="tx1"/>
                </a:solidFill>
              </a:rPr>
              <a:t>For IM4Q, the AE is involved only in the BSASP allocations.</a:t>
            </a:r>
          </a:p>
        </p:txBody>
      </p:sp>
    </p:spTree>
    <p:extLst>
      <p:ext uri="{BB962C8B-B14F-4D97-AF65-F5344CB8AC3E}">
        <p14:creationId xmlns:p14="http://schemas.microsoft.com/office/powerpoint/2010/main" val="86160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C174-A9BD-E33B-EE71-49C17A1C6DBA}"/>
              </a:ext>
            </a:extLst>
          </p:cNvPr>
          <p:cNvSpPr>
            <a:spLocks noGrp="1"/>
          </p:cNvSpPr>
          <p:nvPr>
            <p:ph type="title"/>
          </p:nvPr>
        </p:nvSpPr>
        <p:spPr>
          <a:xfrm>
            <a:off x="838200" y="556996"/>
            <a:ext cx="10515600" cy="827188"/>
          </a:xfrm>
        </p:spPr>
        <p:txBody>
          <a:bodyPr>
            <a:normAutofit/>
          </a:bodyPr>
          <a:lstStyle/>
          <a:p>
            <a:r>
              <a:rPr lang="en-US" sz="3600" b="1" u="sng">
                <a:cs typeface="Calibri Light"/>
              </a:rPr>
              <a:t>AAW Sample and Pre-Surveys	</a:t>
            </a:r>
          </a:p>
        </p:txBody>
      </p:sp>
      <p:graphicFrame>
        <p:nvGraphicFramePr>
          <p:cNvPr id="21" name="Content Placeholder 2" descr="A staggered process graphic. The first box says AAW sample and pre-surveys distributed by the BSASP IM4Q regional leads. This then points to a box that says Maximum of 5 individuals distributed (3 to interview and 2 as an oversample). This then points to a box that says Low AAW enrollment may lead some counties/county joinders to receive less than 5. This then points to the last box that says Only AAW individuals interviewed in the prior year are excluded from the AAW sample. It is possible to be interviewed every other year. ">
            <a:extLst>
              <a:ext uri="{FF2B5EF4-FFF2-40B4-BE49-F238E27FC236}">
                <a16:creationId xmlns:a16="http://schemas.microsoft.com/office/drawing/2014/main" id="{9C38B5D5-C206-BC91-59FD-BCFE8DFB2ACA}"/>
              </a:ext>
            </a:extLst>
          </p:cNvPr>
          <p:cNvGraphicFramePr>
            <a:graphicFrameLocks noGrp="1"/>
          </p:cNvGraphicFramePr>
          <p:nvPr>
            <p:ph idx="1"/>
            <p:extLst>
              <p:ext uri="{D42A27DB-BD31-4B8C-83A1-F6EECF244321}">
                <p14:modId xmlns:p14="http://schemas.microsoft.com/office/powerpoint/2010/main" val="590983922"/>
              </p:ext>
            </p:extLst>
          </p:nvPr>
        </p:nvGraphicFramePr>
        <p:xfrm>
          <a:off x="838200" y="1384184"/>
          <a:ext cx="10515600" cy="5135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458532"/>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2411</Words>
  <Application>Microsoft Office PowerPoint</Application>
  <PresentationFormat>Widescreen</PresentationFormat>
  <Paragraphs>268</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Corbel</vt:lpstr>
      <vt:lpstr>Basis</vt:lpstr>
      <vt:lpstr>Nuts and Bolts of IM4Q</vt:lpstr>
      <vt:lpstr>Understanding the History/ Intent  </vt:lpstr>
      <vt:lpstr>IM4Q Process</vt:lpstr>
      <vt:lpstr>Who can be interviewed? </vt:lpstr>
      <vt:lpstr>Resources </vt:lpstr>
      <vt:lpstr>HCSIS </vt:lpstr>
      <vt:lpstr>ODESSA</vt:lpstr>
      <vt:lpstr>ODP-BSASP-Adult Autism Waiver </vt:lpstr>
      <vt:lpstr>AAW Sample and Pre-Surveys </vt:lpstr>
      <vt:lpstr>Scheduling an AAW Interview </vt:lpstr>
      <vt:lpstr>AAW Individual Replacements</vt:lpstr>
      <vt:lpstr>Change  in Residence</vt:lpstr>
      <vt:lpstr>Major Concerns  </vt:lpstr>
      <vt:lpstr>Submitting Considerations</vt:lpstr>
      <vt:lpstr>Response to Considerations</vt:lpstr>
      <vt:lpstr>  Enter AAW Pre-Survey and Survey results into ODESA.  </vt:lpstr>
      <vt:lpstr>Local Programs must email the BSASP IM4Q Regional Leads to confirm the final status of the interviews. </vt:lpstr>
      <vt:lpstr>BSASP IM4Q Regional Office Leads</vt:lpstr>
      <vt:lpstr>Regional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Gensemer, Stephen</dc:creator>
  <cp:lastModifiedBy>Mary Kay R. Cunningham</cp:lastModifiedBy>
  <cp:revision>281</cp:revision>
  <dcterms:created xsi:type="dcterms:W3CDTF">2022-05-20T17:28:10Z</dcterms:created>
  <dcterms:modified xsi:type="dcterms:W3CDTF">2022-07-20T12:54:46Z</dcterms:modified>
</cp:coreProperties>
</file>