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457B86-E4ED-3017-5BB2-C934C612262C}" v="102" dt="2022-07-15T19:56:57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E7C82-D7C3-13C6-C98A-F116D35F9B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2843D9-B3A8-C6C0-0E75-97FCF02F2F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E3235-00EE-48C0-3B2D-D6F7CE14C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F0C25-CD3D-67BC-AA82-F18CC0D06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8F62B-EA10-9413-029F-2DBA5EAA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01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72828-0A1D-5EB9-6FCE-BB77627FF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AEA14F-C9C3-EF9E-94E6-BD261BC15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44028-56F0-708A-456C-E6F88AB64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45ED3-0B5E-431B-F44A-9D3809B74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BB62A-CE61-49E6-07C5-7765B6A36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43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1124D1-4C36-DCBD-CB90-EDB63991FF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A21453-77A9-C3BB-E5A4-58288E31E3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74CE9-D3DF-F265-24FF-2F617569B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C0455-5848-9A18-FE46-2B86B77A8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38704-64C6-E7B5-E8FA-51249CC87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6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02342-204B-B256-C697-51AD05C1F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A8C77-198F-FB15-E832-5989A498A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00A72A-0B47-FBA0-3D3D-F010A669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DAD0DC-29C1-1A4A-D9AA-C4AB1AC2A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DD096-0D85-58E9-2512-50130BC87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1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06AC9-949F-14B5-689E-F1FADEAAE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9E158-5502-8DE9-084B-B3942CEE9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1097B-8008-BF2E-8CDC-FEA71A61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95725-DD67-AF59-ADF0-D190DFC69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23EEB-4063-41EA-50DD-7EC532DA4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276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4F0-B632-1514-DCE8-754A88893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674AF-7574-ADE9-6D61-01899F80E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B45D1-AC2F-3F48-9C6C-EC0A7B9D61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195067-4FD0-B238-2643-32F89B0C9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73104-3ED5-B11F-F7AD-C89A53EB9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335C1-BE90-28AB-CF8E-3AC8BA37B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6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6600C-3B07-F536-16C8-2845ED76C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AE70A1-2113-2969-BFDE-D984DB500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AAAE8-8422-A886-80B4-482B76EAB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EC890A-9170-760D-F34C-03BA3B9B0D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2CD569-DD61-6E07-DCF8-E30B9DF4A9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811A8D-4C73-A17E-9D7B-188B53C09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C8821D-3397-C011-4E6B-B4DDEE5B4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850779-42E8-F9CF-792B-B9CFFE555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55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322EC-4950-65B5-9645-90B919285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E5EF2F-4E36-5B49-3D4F-756BD829C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9B857D-2921-8946-B4AA-0BA81347A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BECD1B-DA99-DF34-5516-C61D1A014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8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3A6614-2848-3032-3BEC-F87B3A7F2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34A44A-6A00-925F-AE23-DEEB6F8A9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F7B547-E63B-6BF2-8504-7FA0412B6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176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73F1A8-0FA7-B5EB-2B80-5F89FC0BE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9DA2A-ECB3-2B23-6CF6-5CC9F5E9C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E238F-0593-D99D-B341-6D6663BA9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71430-C29E-48A8-E39C-F9E4DAE46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2ED1A-7D30-41D4-B295-E5E67ACD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C63104-47CB-B07E-6774-41F080D52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04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4C28C-CE5C-8B7C-C3D4-58DADAA91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8092BC-CAA7-1295-F547-63573EBAB8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293960-BC9C-229C-7A7B-720F6338B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CB3324-C1B9-DB3B-2B3B-A10F933EF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EC388-125D-9844-7B8A-E00AE828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BD4A8A-8F07-2CDB-2B12-7FC7326DB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16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D363A9-4D9E-49A0-56A3-6895B024D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1B6E6-2B0E-7634-9FA3-D646C7C20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81439-AE05-5DF7-5A75-8C6F9C487C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31938-ADDB-4C93-97FF-DCE3059873D1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F7B35-3080-D92C-7C08-EDE46A705C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E6B9B-418C-8CEB-E387-AB0DCEC68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E0F4E-E61D-428A-9F9E-0598526FA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nam10.safelinks.protection.outlook.com/?url=https%3A%2F%2Fforms.office.com%2Fr%2FdxeKUPzqiM&amp;data=05%7C01%7Cguy.caruso%40temple.edu%7C720d3e32c1ae428ceb7108da38321cf4%7C716e81efb52244738e3110bd02ccf6e5%7C0%7C0%7C637884085164892811%7CUnknown%7CTWFpbGZsb3d8eyJWIjoiMC4wLjAwMDAiLCJQIjoiV2luMzIiLCJBTiI6Ik1haWwiLCJXVCI6Mn0%3D%7C3000%7C%7C%7C&amp;sdata=ya%2Bt1fQASNzuFG93p4yt%2BnVc5a5AcMSljnuDRiaKTSw%3D&amp;reserved=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23A70-1C9B-3E4F-49E3-7EEAB71500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IM4Q 2022-2023 Update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E1D46D-0638-6EAA-F5E8-14BEB0B49A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Institute on Disabilities at Temple University</a:t>
            </a:r>
          </a:p>
          <a:p>
            <a:r>
              <a:rPr lang="en-US" sz="3600" dirty="0"/>
              <a:t>Guy Caruso &amp; Mary Kay Cunningham</a:t>
            </a:r>
          </a:p>
        </p:txBody>
      </p:sp>
    </p:spTree>
    <p:extLst>
      <p:ext uri="{BB962C8B-B14F-4D97-AF65-F5344CB8AC3E}">
        <p14:creationId xmlns:p14="http://schemas.microsoft.com/office/powerpoint/2010/main" val="1802855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A208C-DE86-A7F6-10B6-DE5E0BAB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52F8A-4F0E-283C-AEDE-287674286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Instruments – No NCI COVID Supplement</a:t>
            </a:r>
          </a:p>
          <a:p>
            <a:pPr marL="0" indent="0">
              <a:buNone/>
            </a:pPr>
            <a:r>
              <a:rPr lang="en-US" dirty="0"/>
              <a:t>                         -  EDE and NCI to be sent to field</a:t>
            </a:r>
            <a:endParaRPr lang="en-US" dirty="0">
              <a:cs typeface="Calibri"/>
            </a:endParaRPr>
          </a:p>
          <a:p>
            <a:r>
              <a:rPr lang="en-US" dirty="0"/>
              <a:t> Training – No AAW training and instead document sent to the field</a:t>
            </a:r>
          </a:p>
          <a:p>
            <a:pPr marL="0" indent="0">
              <a:buNone/>
            </a:pPr>
            <a:r>
              <a:rPr lang="en-US" dirty="0"/>
              <a:t>                   - QA&amp;I Training has occurred &amp; sample out soon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/>
              <a:t>                   - NCI – seasoned monitors on-line refresher available</a:t>
            </a:r>
          </a:p>
          <a:p>
            <a:pPr marL="0" indent="0">
              <a:buNone/>
            </a:pPr>
            <a:r>
              <a:rPr lang="en-US" dirty="0"/>
              <a:t>                   - NCI – new monitors do on-line &amp; attend session </a:t>
            </a:r>
          </a:p>
          <a:p>
            <a:pPr marL="0" indent="0">
              <a:buNone/>
            </a:pPr>
            <a:r>
              <a:rPr lang="en-US" dirty="0"/>
              <a:t>                   - EDE – Minor change (employment clarification)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162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F9885-1DBE-1B1A-C480-48D45CDE4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7979"/>
          </a:xfrm>
        </p:spPr>
        <p:txBody>
          <a:bodyPr/>
          <a:lstStyle/>
          <a:p>
            <a:pPr algn="ctr"/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2F27E-0555-F605-02E2-B48553DB6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6795"/>
            <a:ext cx="10515600" cy="4969564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algn="l"/>
            <a:r>
              <a:rPr lang="en-US" dirty="0"/>
              <a:t>In-Person Interviews – Note – Only virtual if requested </a:t>
            </a:r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en-US" sz="2000" b="1" i="0" dirty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- To the extent possible, interview  should be based on the person’s preference but should also take into consideration whether the person has the needed technology/support to meet virtually and/or whether meeting in-person would pose any potential risk (e.g., if the person is in poor health) </a:t>
            </a:r>
            <a:endParaRPr lang="en-US" sz="2000" b="0" i="0" dirty="0">
              <a:solidFill>
                <a:srgbClr val="201F1E"/>
              </a:solidFill>
              <a:effectLst/>
              <a:latin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en-US" sz="2000" b="1" i="0" dirty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- For meeting in-person monitor should: </a:t>
            </a:r>
            <a:endParaRPr lang="en-US" sz="2000" b="0" i="0" dirty="0">
              <a:solidFill>
                <a:srgbClr val="201F1E"/>
              </a:solidFill>
              <a:effectLst/>
              <a:latin typeface="Calibri" panose="020F050202020403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Never visit if they are sick or getting over an illness </a:t>
            </a:r>
            <a:endParaRPr lang="en-US" sz="2000" b="0" i="0" dirty="0">
              <a:solidFill>
                <a:srgbClr val="201F1E"/>
              </a:solidFill>
              <a:effectLst/>
              <a:latin typeface="Calibri" panose="020F050202020403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Consider the space where they meet – weather permitting, meeting outside is permissible </a:t>
            </a:r>
            <a:endParaRPr lang="en-US" sz="2000" b="0" i="0" dirty="0">
              <a:solidFill>
                <a:srgbClr val="201F1E"/>
              </a:solidFill>
              <a:effectLst/>
              <a:latin typeface="Calibri" panose="020F050202020403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rgbClr val="201F1E"/>
                </a:solidFill>
                <a:effectLst/>
                <a:latin typeface="Calibri" panose="020F0502020204030204" pitchFamily="34" charset="0"/>
              </a:rPr>
              <a:t>Check whether there are any “house rules” about visiting (this may include masking, social distancing, etc.) </a:t>
            </a:r>
            <a:endParaRPr lang="en-US" sz="2000" b="0" i="0" dirty="0">
              <a:solidFill>
                <a:srgbClr val="201F1E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2400" dirty="0"/>
              <a:t>Annual Statistical Report – Has been sent &amp; please complete</a:t>
            </a:r>
          </a:p>
          <a:p>
            <a:r>
              <a:rPr lang="en-US" sz="2400" dirty="0"/>
              <a:t>External Evaluation – Monitors will do survey; a few to be interviewed</a:t>
            </a:r>
          </a:p>
          <a:p>
            <a:r>
              <a:rPr lang="en-US" sz="2400" dirty="0">
                <a:cs typeface="Calibri" panose="020F0502020204030204"/>
              </a:rPr>
              <a:t> </a:t>
            </a:r>
            <a:r>
              <a:rPr lang="en-US" sz="2400" dirty="0">
                <a:ea typeface="+mn-lt"/>
                <a:cs typeface="+mn-lt"/>
              </a:rPr>
              <a:t>IM4Q Statewide Report 2020-2021: Format Review -  See </a:t>
            </a:r>
          </a:p>
          <a:p>
            <a:pPr marL="0" indent="0">
              <a:buNone/>
            </a:pPr>
            <a:r>
              <a:rPr lang="en-US" sz="2400" dirty="0">
                <a:ea typeface="+mn-lt"/>
                <a:cs typeface="+mn-lt"/>
              </a:rPr>
              <a:t>    survey: </a:t>
            </a:r>
            <a:r>
              <a:rPr lang="en-US" sz="2400" dirty="0">
                <a:ea typeface="+mn-lt"/>
                <a:cs typeface="+mn-lt"/>
                <a:hlinkClick r:id="rId2"/>
              </a:rPr>
              <a:t>https://forms.office.com/r/dxeKUPzqiM</a:t>
            </a:r>
            <a:r>
              <a:rPr lang="en-US" sz="2400" dirty="0">
                <a:ea typeface="+mn-lt"/>
                <a:cs typeface="+mn-lt"/>
              </a:rPr>
              <a:t>.</a:t>
            </a:r>
            <a:endParaRPr lang="en-US" sz="24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72223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256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IM4Q 2022-2023 Update </vt:lpstr>
      <vt:lpstr>Update</vt:lpstr>
      <vt:lpstr>Update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IM4Q 2022-2023 Update </dc:title>
  <dc:creator>Guy A. Caruso</dc:creator>
  <cp:lastModifiedBy>Mary Kay R. Cunningham</cp:lastModifiedBy>
  <cp:revision>30</cp:revision>
  <dcterms:created xsi:type="dcterms:W3CDTF">2022-06-13T13:03:04Z</dcterms:created>
  <dcterms:modified xsi:type="dcterms:W3CDTF">2022-07-19T20:42:59Z</dcterms:modified>
</cp:coreProperties>
</file>