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62" r:id="rId5"/>
    <p:sldMasterId id="2147483779" r:id="rId6"/>
    <p:sldMasterId id="2147483791" r:id="rId7"/>
  </p:sldMasterIdLst>
  <p:notesMasterIdLst>
    <p:notesMasterId r:id="rId42"/>
  </p:notesMasterIdLst>
  <p:sldIdLst>
    <p:sldId id="256" r:id="rId8"/>
    <p:sldId id="1466" r:id="rId9"/>
    <p:sldId id="257" r:id="rId10"/>
    <p:sldId id="1437" r:id="rId11"/>
    <p:sldId id="1438" r:id="rId12"/>
    <p:sldId id="1441" r:id="rId13"/>
    <p:sldId id="1447" r:id="rId14"/>
    <p:sldId id="1445" r:id="rId15"/>
    <p:sldId id="1442" r:id="rId16"/>
    <p:sldId id="480" r:id="rId17"/>
    <p:sldId id="483" r:id="rId18"/>
    <p:sldId id="473" r:id="rId19"/>
    <p:sldId id="1452" r:id="rId20"/>
    <p:sldId id="1429" r:id="rId21"/>
    <p:sldId id="1428" r:id="rId22"/>
    <p:sldId id="1430" r:id="rId23"/>
    <p:sldId id="1431" r:id="rId24"/>
    <p:sldId id="1432" r:id="rId25"/>
    <p:sldId id="1433" r:id="rId26"/>
    <p:sldId id="1449" r:id="rId27"/>
    <p:sldId id="1450" r:id="rId28"/>
    <p:sldId id="1451" r:id="rId29"/>
    <p:sldId id="1455" r:id="rId30"/>
    <p:sldId id="1456" r:id="rId31"/>
    <p:sldId id="1457" r:id="rId32"/>
    <p:sldId id="1458" r:id="rId33"/>
    <p:sldId id="1459" r:id="rId34"/>
    <p:sldId id="1460" r:id="rId35"/>
    <p:sldId id="1461" r:id="rId36"/>
    <p:sldId id="1467" r:id="rId37"/>
    <p:sldId id="1463" r:id="rId38"/>
    <p:sldId id="1465" r:id="rId39"/>
    <p:sldId id="284" r:id="rId40"/>
    <p:sldId id="14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9C395-E1D3-49C6-B11F-FF1733299422}" v="97" dt="2023-06-30T18:49:51.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91119" autoAdjust="0"/>
  </p:normalViewPr>
  <p:slideViewPr>
    <p:cSldViewPr snapToGrid="0">
      <p:cViewPr varScale="1">
        <p:scale>
          <a:sx n="104" d="100"/>
          <a:sy n="104" d="100"/>
        </p:scale>
        <p:origin x="252" y="96"/>
      </p:cViewPr>
      <p:guideLst/>
    </p:cSldViewPr>
  </p:slideViewPr>
  <p:outlineViewPr>
    <p:cViewPr>
      <p:scale>
        <a:sx n="33" d="100"/>
        <a:sy n="33" d="100"/>
      </p:scale>
      <p:origin x="0" y="-87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diagrams/_rels/data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7D50A-ACEE-40CB-A0B6-C8C517C26CAF}"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F5900C3A-5F5B-45DE-BD85-BC8C34614B5C}">
      <dgm:prSet/>
      <dgm:spPr/>
      <dgm:t>
        <a:bodyPr/>
        <a:lstStyle/>
        <a:p>
          <a:r>
            <a:rPr lang="en-US" b="0" i="0"/>
            <a:t>Housing Developers, Experts and Professionals</a:t>
          </a:r>
          <a:endParaRPr lang="en-US"/>
        </a:p>
      </dgm:t>
    </dgm:pt>
    <dgm:pt modelId="{7BD69EE7-6FF9-4A71-8F96-8F23F95453F9}" type="parTrans" cxnId="{2EB1510A-730E-442F-B03D-66AC5BBDCF1E}">
      <dgm:prSet/>
      <dgm:spPr/>
      <dgm:t>
        <a:bodyPr/>
        <a:lstStyle/>
        <a:p>
          <a:endParaRPr lang="en-US"/>
        </a:p>
      </dgm:t>
    </dgm:pt>
    <dgm:pt modelId="{4C621CBE-F33A-43F6-9D51-2655242D05A9}" type="sibTrans" cxnId="{2EB1510A-730E-442F-B03D-66AC5BBDCF1E}">
      <dgm:prSet/>
      <dgm:spPr/>
      <dgm:t>
        <a:bodyPr/>
        <a:lstStyle/>
        <a:p>
          <a:endParaRPr lang="en-US"/>
        </a:p>
      </dgm:t>
    </dgm:pt>
    <dgm:pt modelId="{D4D21FAB-DD07-4132-A659-0BBB356EE586}">
      <dgm:prSet/>
      <dgm:spPr/>
      <dgm:t>
        <a:bodyPr/>
        <a:lstStyle/>
        <a:p>
          <a:r>
            <a:rPr lang="en-US" b="0" i="0"/>
            <a:t>Self Advocates</a:t>
          </a:r>
          <a:endParaRPr lang="en-US"/>
        </a:p>
      </dgm:t>
    </dgm:pt>
    <dgm:pt modelId="{167A9586-5977-498E-A324-14F1856C3346}" type="parTrans" cxnId="{0BD1961B-6382-4B36-925E-2A93AB9CF996}">
      <dgm:prSet/>
      <dgm:spPr/>
      <dgm:t>
        <a:bodyPr/>
        <a:lstStyle/>
        <a:p>
          <a:endParaRPr lang="en-US"/>
        </a:p>
      </dgm:t>
    </dgm:pt>
    <dgm:pt modelId="{31000D67-FC9F-4BA0-8B98-871BC46EC735}" type="sibTrans" cxnId="{0BD1961B-6382-4B36-925E-2A93AB9CF996}">
      <dgm:prSet/>
      <dgm:spPr/>
      <dgm:t>
        <a:bodyPr/>
        <a:lstStyle/>
        <a:p>
          <a:endParaRPr lang="en-US"/>
        </a:p>
      </dgm:t>
    </dgm:pt>
    <dgm:pt modelId="{8A6BA12F-A990-4923-B2BD-3C85EDBAB23E}">
      <dgm:prSet/>
      <dgm:spPr/>
      <dgm:t>
        <a:bodyPr/>
        <a:lstStyle/>
        <a:p>
          <a:r>
            <a:rPr lang="en-US" b="0" i="0"/>
            <a:t>Family Members</a:t>
          </a:r>
          <a:endParaRPr lang="en-US"/>
        </a:p>
      </dgm:t>
    </dgm:pt>
    <dgm:pt modelId="{F8122A5D-BED9-4E22-9367-2B56E7F8774F}" type="parTrans" cxnId="{34408B19-C439-463A-AFC9-D2EF94C22613}">
      <dgm:prSet/>
      <dgm:spPr/>
      <dgm:t>
        <a:bodyPr/>
        <a:lstStyle/>
        <a:p>
          <a:endParaRPr lang="en-US"/>
        </a:p>
      </dgm:t>
    </dgm:pt>
    <dgm:pt modelId="{5BDCE63D-7EC5-4616-9206-34FE8D188DE5}" type="sibTrans" cxnId="{34408B19-C439-463A-AFC9-D2EF94C22613}">
      <dgm:prSet/>
      <dgm:spPr/>
      <dgm:t>
        <a:bodyPr/>
        <a:lstStyle/>
        <a:p>
          <a:endParaRPr lang="en-US"/>
        </a:p>
      </dgm:t>
    </dgm:pt>
    <dgm:pt modelId="{0C22D47E-1567-4F91-BC51-3812A9CDAFAB}">
      <dgm:prSet/>
      <dgm:spPr/>
      <dgm:t>
        <a:bodyPr/>
        <a:lstStyle/>
        <a:p>
          <a:r>
            <a:rPr lang="en-US" b="0" i="0"/>
            <a:t>Support Coordinators</a:t>
          </a:r>
          <a:endParaRPr lang="en-US"/>
        </a:p>
      </dgm:t>
    </dgm:pt>
    <dgm:pt modelId="{4FF8DECB-34E1-4B0E-8472-5D469D793790}" type="parTrans" cxnId="{186E0088-A69B-4CC0-AC05-39A5AE2797CA}">
      <dgm:prSet/>
      <dgm:spPr/>
      <dgm:t>
        <a:bodyPr/>
        <a:lstStyle/>
        <a:p>
          <a:endParaRPr lang="en-US"/>
        </a:p>
      </dgm:t>
    </dgm:pt>
    <dgm:pt modelId="{9696200E-7DB3-47A2-9BB2-DC9716DE24F3}" type="sibTrans" cxnId="{186E0088-A69B-4CC0-AC05-39A5AE2797CA}">
      <dgm:prSet/>
      <dgm:spPr/>
      <dgm:t>
        <a:bodyPr/>
        <a:lstStyle/>
        <a:p>
          <a:endParaRPr lang="en-US"/>
        </a:p>
      </dgm:t>
    </dgm:pt>
    <dgm:pt modelId="{1F30653D-FDB9-4048-9E3D-D5AFCBFAC8DA}">
      <dgm:prSet/>
      <dgm:spPr/>
      <dgm:t>
        <a:bodyPr/>
        <a:lstStyle/>
        <a:p>
          <a:r>
            <a:rPr lang="en-US" b="0" i="0"/>
            <a:t>Supports Brokers</a:t>
          </a:r>
          <a:endParaRPr lang="en-US"/>
        </a:p>
      </dgm:t>
    </dgm:pt>
    <dgm:pt modelId="{FD0777E3-DFBA-4ED6-B841-C5B28364EF05}" type="parTrans" cxnId="{CC43B934-CB79-44A6-A79F-B76E56B4A89B}">
      <dgm:prSet/>
      <dgm:spPr/>
      <dgm:t>
        <a:bodyPr/>
        <a:lstStyle/>
        <a:p>
          <a:endParaRPr lang="en-US"/>
        </a:p>
      </dgm:t>
    </dgm:pt>
    <dgm:pt modelId="{07D1375E-D4FE-4233-93AD-01D5582D5FF5}" type="sibTrans" cxnId="{CC43B934-CB79-44A6-A79F-B76E56B4A89B}">
      <dgm:prSet/>
      <dgm:spPr/>
      <dgm:t>
        <a:bodyPr/>
        <a:lstStyle/>
        <a:p>
          <a:endParaRPr lang="en-US"/>
        </a:p>
      </dgm:t>
    </dgm:pt>
    <dgm:pt modelId="{19D1BC0D-CB37-429D-8CB4-624CF58283C1}">
      <dgm:prSet/>
      <dgm:spPr/>
      <dgm:t>
        <a:bodyPr/>
        <a:lstStyle/>
        <a:p>
          <a:r>
            <a:rPr lang="en-US" b="0" i="0"/>
            <a:t>Service Providers</a:t>
          </a:r>
          <a:endParaRPr lang="en-US"/>
        </a:p>
      </dgm:t>
    </dgm:pt>
    <dgm:pt modelId="{86597720-E654-4ACC-A133-3D34BEAA6439}" type="parTrans" cxnId="{5999A8B9-F25B-4C55-A90D-63410ABE7C99}">
      <dgm:prSet/>
      <dgm:spPr/>
      <dgm:t>
        <a:bodyPr/>
        <a:lstStyle/>
        <a:p>
          <a:endParaRPr lang="en-US"/>
        </a:p>
      </dgm:t>
    </dgm:pt>
    <dgm:pt modelId="{1C8F4FFB-8818-4675-9729-BC9F615C3448}" type="sibTrans" cxnId="{5999A8B9-F25B-4C55-A90D-63410ABE7C99}">
      <dgm:prSet/>
      <dgm:spPr/>
      <dgm:t>
        <a:bodyPr/>
        <a:lstStyle/>
        <a:p>
          <a:endParaRPr lang="en-US"/>
        </a:p>
      </dgm:t>
    </dgm:pt>
    <dgm:pt modelId="{EE863540-A26B-4D54-8B1A-AF90CD2D0470}">
      <dgm:prSet/>
      <dgm:spPr/>
      <dgm:t>
        <a:bodyPr/>
        <a:lstStyle/>
        <a:p>
          <a:r>
            <a:rPr lang="en-US" b="0" i="0"/>
            <a:t>Administrative Entities</a:t>
          </a:r>
          <a:endParaRPr lang="en-US"/>
        </a:p>
      </dgm:t>
    </dgm:pt>
    <dgm:pt modelId="{289DCB8E-F82B-4781-93A4-A9CFD3BB4E2B}" type="parTrans" cxnId="{DB652F77-8C74-4DE4-A580-F68815C1CC9B}">
      <dgm:prSet/>
      <dgm:spPr/>
      <dgm:t>
        <a:bodyPr/>
        <a:lstStyle/>
        <a:p>
          <a:endParaRPr lang="en-US"/>
        </a:p>
      </dgm:t>
    </dgm:pt>
    <dgm:pt modelId="{8BB6209F-BD6F-48D7-86EC-9FE7A0032043}" type="sibTrans" cxnId="{DB652F77-8C74-4DE4-A580-F68815C1CC9B}">
      <dgm:prSet/>
      <dgm:spPr/>
      <dgm:t>
        <a:bodyPr/>
        <a:lstStyle/>
        <a:p>
          <a:endParaRPr lang="en-US"/>
        </a:p>
      </dgm:t>
    </dgm:pt>
    <dgm:pt modelId="{5139E280-4D2E-4C4F-AACE-3410F507D01D}">
      <dgm:prSet/>
      <dgm:spPr/>
      <dgm:t>
        <a:bodyPr/>
        <a:lstStyle/>
        <a:p>
          <a:r>
            <a:rPr lang="en-US" b="0" i="0"/>
            <a:t>Office of Developmental Programs Leadership Team</a:t>
          </a:r>
          <a:endParaRPr lang="en-US"/>
        </a:p>
      </dgm:t>
    </dgm:pt>
    <dgm:pt modelId="{DC9E641E-EE11-4BCA-9685-BAA0F2692090}" type="parTrans" cxnId="{E31860B2-C219-4D41-9E23-F42ECA634D59}">
      <dgm:prSet/>
      <dgm:spPr/>
      <dgm:t>
        <a:bodyPr/>
        <a:lstStyle/>
        <a:p>
          <a:endParaRPr lang="en-US"/>
        </a:p>
      </dgm:t>
    </dgm:pt>
    <dgm:pt modelId="{66C60415-04AA-4C20-A93D-2690C0C7FDDE}" type="sibTrans" cxnId="{E31860B2-C219-4D41-9E23-F42ECA634D59}">
      <dgm:prSet/>
      <dgm:spPr/>
      <dgm:t>
        <a:bodyPr/>
        <a:lstStyle/>
        <a:p>
          <a:endParaRPr lang="en-US"/>
        </a:p>
      </dgm:t>
    </dgm:pt>
    <dgm:pt modelId="{C1292BEA-7F75-4CBB-BA41-BFF2B8B59654}">
      <dgm:prSet/>
      <dgm:spPr/>
      <dgm:t>
        <a:bodyPr/>
        <a:lstStyle/>
        <a:p>
          <a:r>
            <a:rPr lang="en-US" b="0" i="0"/>
            <a:t>Pennsylvania Housing Finance Agency</a:t>
          </a:r>
          <a:endParaRPr lang="en-US"/>
        </a:p>
      </dgm:t>
    </dgm:pt>
    <dgm:pt modelId="{38D9F03C-1E17-4C1A-95A1-F591B27A950A}" type="parTrans" cxnId="{57D06C17-D2AD-46DA-A4EC-59C211B11CC3}">
      <dgm:prSet/>
      <dgm:spPr/>
      <dgm:t>
        <a:bodyPr/>
        <a:lstStyle/>
        <a:p>
          <a:endParaRPr lang="en-US"/>
        </a:p>
      </dgm:t>
    </dgm:pt>
    <dgm:pt modelId="{28623D21-243A-4487-B963-BEE3B2CB7DF9}" type="sibTrans" cxnId="{57D06C17-D2AD-46DA-A4EC-59C211B11CC3}">
      <dgm:prSet/>
      <dgm:spPr/>
      <dgm:t>
        <a:bodyPr/>
        <a:lstStyle/>
        <a:p>
          <a:endParaRPr lang="en-US"/>
        </a:p>
      </dgm:t>
    </dgm:pt>
    <dgm:pt modelId="{29E3CC52-5A4D-4510-A058-F5740522CD34}">
      <dgm:prSet/>
      <dgm:spPr/>
      <dgm:t>
        <a:bodyPr/>
        <a:lstStyle/>
        <a:p>
          <a:r>
            <a:rPr lang="en-US" b="0" i="0"/>
            <a:t>Local Housing Authorities</a:t>
          </a:r>
          <a:endParaRPr lang="en-US"/>
        </a:p>
      </dgm:t>
    </dgm:pt>
    <dgm:pt modelId="{F0918B80-7FC9-499B-8C35-B83E38EDB334}" type="parTrans" cxnId="{C7BED506-60CB-40EF-8504-FE82F2867DD6}">
      <dgm:prSet/>
      <dgm:spPr/>
      <dgm:t>
        <a:bodyPr/>
        <a:lstStyle/>
        <a:p>
          <a:endParaRPr lang="en-US"/>
        </a:p>
      </dgm:t>
    </dgm:pt>
    <dgm:pt modelId="{B71F714B-BEFD-45E9-9C10-DAB94FEE93F2}" type="sibTrans" cxnId="{C7BED506-60CB-40EF-8504-FE82F2867DD6}">
      <dgm:prSet/>
      <dgm:spPr/>
      <dgm:t>
        <a:bodyPr/>
        <a:lstStyle/>
        <a:p>
          <a:endParaRPr lang="en-US"/>
        </a:p>
      </dgm:t>
    </dgm:pt>
    <dgm:pt modelId="{CCCF0A24-7209-4080-99DC-D6A03C29A7DA}" type="pres">
      <dgm:prSet presAssocID="{56C7D50A-ACEE-40CB-A0B6-C8C517C26CAF}" presName="diagram" presStyleCnt="0">
        <dgm:presLayoutVars>
          <dgm:dir/>
          <dgm:resizeHandles val="exact"/>
        </dgm:presLayoutVars>
      </dgm:prSet>
      <dgm:spPr/>
    </dgm:pt>
    <dgm:pt modelId="{8450789F-5CCF-4E88-BB53-61BA15FB71D2}" type="pres">
      <dgm:prSet presAssocID="{F5900C3A-5F5B-45DE-BD85-BC8C34614B5C}" presName="node" presStyleLbl="node1" presStyleIdx="0" presStyleCnt="10">
        <dgm:presLayoutVars>
          <dgm:bulletEnabled val="1"/>
        </dgm:presLayoutVars>
      </dgm:prSet>
      <dgm:spPr/>
    </dgm:pt>
    <dgm:pt modelId="{2F1FEF3E-DCFF-4DFF-87A1-9362C21872FB}" type="pres">
      <dgm:prSet presAssocID="{4C621CBE-F33A-43F6-9D51-2655242D05A9}" presName="sibTrans" presStyleCnt="0"/>
      <dgm:spPr/>
    </dgm:pt>
    <dgm:pt modelId="{5992816E-7F9A-4F28-B5C5-8388E050C9CD}" type="pres">
      <dgm:prSet presAssocID="{D4D21FAB-DD07-4132-A659-0BBB356EE586}" presName="node" presStyleLbl="node1" presStyleIdx="1" presStyleCnt="10">
        <dgm:presLayoutVars>
          <dgm:bulletEnabled val="1"/>
        </dgm:presLayoutVars>
      </dgm:prSet>
      <dgm:spPr/>
    </dgm:pt>
    <dgm:pt modelId="{DF41535C-DFC7-4DEA-AFDF-1E721FAD208D}" type="pres">
      <dgm:prSet presAssocID="{31000D67-FC9F-4BA0-8B98-871BC46EC735}" presName="sibTrans" presStyleCnt="0"/>
      <dgm:spPr/>
    </dgm:pt>
    <dgm:pt modelId="{1E09B071-404A-458A-83FF-46C6D5671113}" type="pres">
      <dgm:prSet presAssocID="{8A6BA12F-A990-4923-B2BD-3C85EDBAB23E}" presName="node" presStyleLbl="node1" presStyleIdx="2" presStyleCnt="10">
        <dgm:presLayoutVars>
          <dgm:bulletEnabled val="1"/>
        </dgm:presLayoutVars>
      </dgm:prSet>
      <dgm:spPr/>
    </dgm:pt>
    <dgm:pt modelId="{89517616-F6F0-4348-9769-2C8F4BB99522}" type="pres">
      <dgm:prSet presAssocID="{5BDCE63D-7EC5-4616-9206-34FE8D188DE5}" presName="sibTrans" presStyleCnt="0"/>
      <dgm:spPr/>
    </dgm:pt>
    <dgm:pt modelId="{441F24EC-4EE5-4370-AF9B-658785F4EB8B}" type="pres">
      <dgm:prSet presAssocID="{0C22D47E-1567-4F91-BC51-3812A9CDAFAB}" presName="node" presStyleLbl="node1" presStyleIdx="3" presStyleCnt="10">
        <dgm:presLayoutVars>
          <dgm:bulletEnabled val="1"/>
        </dgm:presLayoutVars>
      </dgm:prSet>
      <dgm:spPr/>
    </dgm:pt>
    <dgm:pt modelId="{4EB87198-167D-47AB-BF58-33E0191B2F90}" type="pres">
      <dgm:prSet presAssocID="{9696200E-7DB3-47A2-9BB2-DC9716DE24F3}" presName="sibTrans" presStyleCnt="0"/>
      <dgm:spPr/>
    </dgm:pt>
    <dgm:pt modelId="{A3D50E37-1D05-4098-B015-E22C37DC4B1E}" type="pres">
      <dgm:prSet presAssocID="{1F30653D-FDB9-4048-9E3D-D5AFCBFAC8DA}" presName="node" presStyleLbl="node1" presStyleIdx="4" presStyleCnt="10">
        <dgm:presLayoutVars>
          <dgm:bulletEnabled val="1"/>
        </dgm:presLayoutVars>
      </dgm:prSet>
      <dgm:spPr/>
    </dgm:pt>
    <dgm:pt modelId="{FC8A9017-9010-4264-B1AB-6CF9D2DBA42A}" type="pres">
      <dgm:prSet presAssocID="{07D1375E-D4FE-4233-93AD-01D5582D5FF5}" presName="sibTrans" presStyleCnt="0"/>
      <dgm:spPr/>
    </dgm:pt>
    <dgm:pt modelId="{5B81A5CA-DDC7-4DC3-AE10-B5CD9D7C70C7}" type="pres">
      <dgm:prSet presAssocID="{19D1BC0D-CB37-429D-8CB4-624CF58283C1}" presName="node" presStyleLbl="node1" presStyleIdx="5" presStyleCnt="10">
        <dgm:presLayoutVars>
          <dgm:bulletEnabled val="1"/>
        </dgm:presLayoutVars>
      </dgm:prSet>
      <dgm:spPr/>
    </dgm:pt>
    <dgm:pt modelId="{143D2BE1-FD32-4D56-ACDC-9B9D0B14216F}" type="pres">
      <dgm:prSet presAssocID="{1C8F4FFB-8818-4675-9729-BC9F615C3448}" presName="sibTrans" presStyleCnt="0"/>
      <dgm:spPr/>
    </dgm:pt>
    <dgm:pt modelId="{E7CDBED2-469E-4E19-A836-EC6364327EE9}" type="pres">
      <dgm:prSet presAssocID="{EE863540-A26B-4D54-8B1A-AF90CD2D0470}" presName="node" presStyleLbl="node1" presStyleIdx="6" presStyleCnt="10">
        <dgm:presLayoutVars>
          <dgm:bulletEnabled val="1"/>
        </dgm:presLayoutVars>
      </dgm:prSet>
      <dgm:spPr/>
    </dgm:pt>
    <dgm:pt modelId="{E944D396-C578-4311-B776-01770D9A25D2}" type="pres">
      <dgm:prSet presAssocID="{8BB6209F-BD6F-48D7-86EC-9FE7A0032043}" presName="sibTrans" presStyleCnt="0"/>
      <dgm:spPr/>
    </dgm:pt>
    <dgm:pt modelId="{65A20312-B91F-4636-A858-1551A5220C4B}" type="pres">
      <dgm:prSet presAssocID="{5139E280-4D2E-4C4F-AACE-3410F507D01D}" presName="node" presStyleLbl="node1" presStyleIdx="7" presStyleCnt="10">
        <dgm:presLayoutVars>
          <dgm:bulletEnabled val="1"/>
        </dgm:presLayoutVars>
      </dgm:prSet>
      <dgm:spPr/>
    </dgm:pt>
    <dgm:pt modelId="{94049DDF-615A-4734-AEE0-125BB741962F}" type="pres">
      <dgm:prSet presAssocID="{66C60415-04AA-4C20-A93D-2690C0C7FDDE}" presName="sibTrans" presStyleCnt="0"/>
      <dgm:spPr/>
    </dgm:pt>
    <dgm:pt modelId="{EB365E66-AB30-4A17-BE84-16CE031C2B9A}" type="pres">
      <dgm:prSet presAssocID="{C1292BEA-7F75-4CBB-BA41-BFF2B8B59654}" presName="node" presStyleLbl="node1" presStyleIdx="8" presStyleCnt="10">
        <dgm:presLayoutVars>
          <dgm:bulletEnabled val="1"/>
        </dgm:presLayoutVars>
      </dgm:prSet>
      <dgm:spPr/>
    </dgm:pt>
    <dgm:pt modelId="{92A16856-9203-489A-BA0B-FCB9EEF1201F}" type="pres">
      <dgm:prSet presAssocID="{28623D21-243A-4487-B963-BEE3B2CB7DF9}" presName="sibTrans" presStyleCnt="0"/>
      <dgm:spPr/>
    </dgm:pt>
    <dgm:pt modelId="{9394DAAB-21CA-41A7-8834-C2CBD100CA8E}" type="pres">
      <dgm:prSet presAssocID="{29E3CC52-5A4D-4510-A058-F5740522CD34}" presName="node" presStyleLbl="node1" presStyleIdx="9" presStyleCnt="10">
        <dgm:presLayoutVars>
          <dgm:bulletEnabled val="1"/>
        </dgm:presLayoutVars>
      </dgm:prSet>
      <dgm:spPr/>
    </dgm:pt>
  </dgm:ptLst>
  <dgm:cxnLst>
    <dgm:cxn modelId="{C7BED506-60CB-40EF-8504-FE82F2867DD6}" srcId="{56C7D50A-ACEE-40CB-A0B6-C8C517C26CAF}" destId="{29E3CC52-5A4D-4510-A058-F5740522CD34}" srcOrd="9" destOrd="0" parTransId="{F0918B80-7FC9-499B-8C35-B83E38EDB334}" sibTransId="{B71F714B-BEFD-45E9-9C10-DAB94FEE93F2}"/>
    <dgm:cxn modelId="{2EB1510A-730E-442F-B03D-66AC5BBDCF1E}" srcId="{56C7D50A-ACEE-40CB-A0B6-C8C517C26CAF}" destId="{F5900C3A-5F5B-45DE-BD85-BC8C34614B5C}" srcOrd="0" destOrd="0" parTransId="{7BD69EE7-6FF9-4A71-8F96-8F23F95453F9}" sibTransId="{4C621CBE-F33A-43F6-9D51-2655242D05A9}"/>
    <dgm:cxn modelId="{57D06C17-D2AD-46DA-A4EC-59C211B11CC3}" srcId="{56C7D50A-ACEE-40CB-A0B6-C8C517C26CAF}" destId="{C1292BEA-7F75-4CBB-BA41-BFF2B8B59654}" srcOrd="8" destOrd="0" parTransId="{38D9F03C-1E17-4C1A-95A1-F591B27A950A}" sibTransId="{28623D21-243A-4487-B963-BEE3B2CB7DF9}"/>
    <dgm:cxn modelId="{34408B19-C439-463A-AFC9-D2EF94C22613}" srcId="{56C7D50A-ACEE-40CB-A0B6-C8C517C26CAF}" destId="{8A6BA12F-A990-4923-B2BD-3C85EDBAB23E}" srcOrd="2" destOrd="0" parTransId="{F8122A5D-BED9-4E22-9367-2B56E7F8774F}" sibTransId="{5BDCE63D-7EC5-4616-9206-34FE8D188DE5}"/>
    <dgm:cxn modelId="{E1C3881A-6515-4EED-91D8-2BD4F2EFA6C0}" type="presOf" srcId="{5139E280-4D2E-4C4F-AACE-3410F507D01D}" destId="{65A20312-B91F-4636-A858-1551A5220C4B}" srcOrd="0" destOrd="0" presId="urn:microsoft.com/office/officeart/2005/8/layout/default"/>
    <dgm:cxn modelId="{0BD1961B-6382-4B36-925E-2A93AB9CF996}" srcId="{56C7D50A-ACEE-40CB-A0B6-C8C517C26CAF}" destId="{D4D21FAB-DD07-4132-A659-0BBB356EE586}" srcOrd="1" destOrd="0" parTransId="{167A9586-5977-498E-A324-14F1856C3346}" sibTransId="{31000D67-FC9F-4BA0-8B98-871BC46EC735}"/>
    <dgm:cxn modelId="{CC43B934-CB79-44A6-A79F-B76E56B4A89B}" srcId="{56C7D50A-ACEE-40CB-A0B6-C8C517C26CAF}" destId="{1F30653D-FDB9-4048-9E3D-D5AFCBFAC8DA}" srcOrd="4" destOrd="0" parTransId="{FD0777E3-DFBA-4ED6-B841-C5B28364EF05}" sibTransId="{07D1375E-D4FE-4233-93AD-01D5582D5FF5}"/>
    <dgm:cxn modelId="{05F3E637-A09E-463F-A739-DA05C7C4C943}" type="presOf" srcId="{C1292BEA-7F75-4CBB-BA41-BFF2B8B59654}" destId="{EB365E66-AB30-4A17-BE84-16CE031C2B9A}" srcOrd="0" destOrd="0" presId="urn:microsoft.com/office/officeart/2005/8/layout/default"/>
    <dgm:cxn modelId="{44501649-2048-41A1-9FC5-8461824AA367}" type="presOf" srcId="{D4D21FAB-DD07-4132-A659-0BBB356EE586}" destId="{5992816E-7F9A-4F28-B5C5-8388E050C9CD}" srcOrd="0" destOrd="0" presId="urn:microsoft.com/office/officeart/2005/8/layout/default"/>
    <dgm:cxn modelId="{971B386A-D272-41AD-8493-AFF5E199AED4}" type="presOf" srcId="{19D1BC0D-CB37-429D-8CB4-624CF58283C1}" destId="{5B81A5CA-DDC7-4DC3-AE10-B5CD9D7C70C7}" srcOrd="0" destOrd="0" presId="urn:microsoft.com/office/officeart/2005/8/layout/default"/>
    <dgm:cxn modelId="{DB652F77-8C74-4DE4-A580-F68815C1CC9B}" srcId="{56C7D50A-ACEE-40CB-A0B6-C8C517C26CAF}" destId="{EE863540-A26B-4D54-8B1A-AF90CD2D0470}" srcOrd="6" destOrd="0" parTransId="{289DCB8E-F82B-4781-93A4-A9CFD3BB4E2B}" sibTransId="{8BB6209F-BD6F-48D7-86EC-9FE7A0032043}"/>
    <dgm:cxn modelId="{186E0088-A69B-4CC0-AC05-39A5AE2797CA}" srcId="{56C7D50A-ACEE-40CB-A0B6-C8C517C26CAF}" destId="{0C22D47E-1567-4F91-BC51-3812A9CDAFAB}" srcOrd="3" destOrd="0" parTransId="{4FF8DECB-34E1-4B0E-8472-5D469D793790}" sibTransId="{9696200E-7DB3-47A2-9BB2-DC9716DE24F3}"/>
    <dgm:cxn modelId="{CAF68AA2-8C5E-4673-9B5D-44C533A4E47B}" type="presOf" srcId="{29E3CC52-5A4D-4510-A058-F5740522CD34}" destId="{9394DAAB-21CA-41A7-8834-C2CBD100CA8E}" srcOrd="0" destOrd="0" presId="urn:microsoft.com/office/officeart/2005/8/layout/default"/>
    <dgm:cxn modelId="{E31860B2-C219-4D41-9E23-F42ECA634D59}" srcId="{56C7D50A-ACEE-40CB-A0B6-C8C517C26CAF}" destId="{5139E280-4D2E-4C4F-AACE-3410F507D01D}" srcOrd="7" destOrd="0" parTransId="{DC9E641E-EE11-4BCA-9685-BAA0F2692090}" sibTransId="{66C60415-04AA-4C20-A93D-2690C0C7FDDE}"/>
    <dgm:cxn modelId="{5999A8B9-F25B-4C55-A90D-63410ABE7C99}" srcId="{56C7D50A-ACEE-40CB-A0B6-C8C517C26CAF}" destId="{19D1BC0D-CB37-429D-8CB4-624CF58283C1}" srcOrd="5" destOrd="0" parTransId="{86597720-E654-4ACC-A133-3D34BEAA6439}" sibTransId="{1C8F4FFB-8818-4675-9729-BC9F615C3448}"/>
    <dgm:cxn modelId="{AE560CCA-303C-4EB1-8087-5FE8BD18CF52}" type="presOf" srcId="{8A6BA12F-A990-4923-B2BD-3C85EDBAB23E}" destId="{1E09B071-404A-458A-83FF-46C6D5671113}" srcOrd="0" destOrd="0" presId="urn:microsoft.com/office/officeart/2005/8/layout/default"/>
    <dgm:cxn modelId="{F5D0B5CA-536A-49BF-852C-D6BA9B478EFB}" type="presOf" srcId="{0C22D47E-1567-4F91-BC51-3812A9CDAFAB}" destId="{441F24EC-4EE5-4370-AF9B-658785F4EB8B}" srcOrd="0" destOrd="0" presId="urn:microsoft.com/office/officeart/2005/8/layout/default"/>
    <dgm:cxn modelId="{625C14E7-5CD9-4A6A-A274-B3EBA8AF606F}" type="presOf" srcId="{1F30653D-FDB9-4048-9E3D-D5AFCBFAC8DA}" destId="{A3D50E37-1D05-4098-B015-E22C37DC4B1E}" srcOrd="0" destOrd="0" presId="urn:microsoft.com/office/officeart/2005/8/layout/default"/>
    <dgm:cxn modelId="{0FC540FA-11AD-4E58-88E7-2F14C5B76064}" type="presOf" srcId="{F5900C3A-5F5B-45DE-BD85-BC8C34614B5C}" destId="{8450789F-5CCF-4E88-BB53-61BA15FB71D2}" srcOrd="0" destOrd="0" presId="urn:microsoft.com/office/officeart/2005/8/layout/default"/>
    <dgm:cxn modelId="{3272CEFD-4B44-4228-9E26-D3971BE0436A}" type="presOf" srcId="{EE863540-A26B-4D54-8B1A-AF90CD2D0470}" destId="{E7CDBED2-469E-4E19-A836-EC6364327EE9}" srcOrd="0" destOrd="0" presId="urn:microsoft.com/office/officeart/2005/8/layout/default"/>
    <dgm:cxn modelId="{480931FE-5634-41D5-B1E3-FE062FD198AE}" type="presOf" srcId="{56C7D50A-ACEE-40CB-A0B6-C8C517C26CAF}" destId="{CCCF0A24-7209-4080-99DC-D6A03C29A7DA}" srcOrd="0" destOrd="0" presId="urn:microsoft.com/office/officeart/2005/8/layout/default"/>
    <dgm:cxn modelId="{A116B3FB-3DF8-4120-8BB3-2E58DA66397D}" type="presParOf" srcId="{CCCF0A24-7209-4080-99DC-D6A03C29A7DA}" destId="{8450789F-5CCF-4E88-BB53-61BA15FB71D2}" srcOrd="0" destOrd="0" presId="urn:microsoft.com/office/officeart/2005/8/layout/default"/>
    <dgm:cxn modelId="{ED440BC2-C5A4-4148-A47D-5DB671A95D6D}" type="presParOf" srcId="{CCCF0A24-7209-4080-99DC-D6A03C29A7DA}" destId="{2F1FEF3E-DCFF-4DFF-87A1-9362C21872FB}" srcOrd="1" destOrd="0" presId="urn:microsoft.com/office/officeart/2005/8/layout/default"/>
    <dgm:cxn modelId="{2940D7EF-4F8C-4A10-BB53-627D51F2F4CE}" type="presParOf" srcId="{CCCF0A24-7209-4080-99DC-D6A03C29A7DA}" destId="{5992816E-7F9A-4F28-B5C5-8388E050C9CD}" srcOrd="2" destOrd="0" presId="urn:microsoft.com/office/officeart/2005/8/layout/default"/>
    <dgm:cxn modelId="{710C45F5-CD14-4CD8-A326-5F83C855001A}" type="presParOf" srcId="{CCCF0A24-7209-4080-99DC-D6A03C29A7DA}" destId="{DF41535C-DFC7-4DEA-AFDF-1E721FAD208D}" srcOrd="3" destOrd="0" presId="urn:microsoft.com/office/officeart/2005/8/layout/default"/>
    <dgm:cxn modelId="{7A45B50D-E52E-4E0B-A9F5-9A931851B436}" type="presParOf" srcId="{CCCF0A24-7209-4080-99DC-D6A03C29A7DA}" destId="{1E09B071-404A-458A-83FF-46C6D5671113}" srcOrd="4" destOrd="0" presId="urn:microsoft.com/office/officeart/2005/8/layout/default"/>
    <dgm:cxn modelId="{4C23EEA1-4FFB-4AA9-BC65-C09C1A4AE990}" type="presParOf" srcId="{CCCF0A24-7209-4080-99DC-D6A03C29A7DA}" destId="{89517616-F6F0-4348-9769-2C8F4BB99522}" srcOrd="5" destOrd="0" presId="urn:microsoft.com/office/officeart/2005/8/layout/default"/>
    <dgm:cxn modelId="{32DD474F-CD9B-4F36-8B22-6D6B282FD1F0}" type="presParOf" srcId="{CCCF0A24-7209-4080-99DC-D6A03C29A7DA}" destId="{441F24EC-4EE5-4370-AF9B-658785F4EB8B}" srcOrd="6" destOrd="0" presId="urn:microsoft.com/office/officeart/2005/8/layout/default"/>
    <dgm:cxn modelId="{E63E8B77-0294-4BD4-A0CB-513132F15532}" type="presParOf" srcId="{CCCF0A24-7209-4080-99DC-D6A03C29A7DA}" destId="{4EB87198-167D-47AB-BF58-33E0191B2F90}" srcOrd="7" destOrd="0" presId="urn:microsoft.com/office/officeart/2005/8/layout/default"/>
    <dgm:cxn modelId="{49EE15D3-28C7-4F26-870D-5B656878E140}" type="presParOf" srcId="{CCCF0A24-7209-4080-99DC-D6A03C29A7DA}" destId="{A3D50E37-1D05-4098-B015-E22C37DC4B1E}" srcOrd="8" destOrd="0" presId="urn:microsoft.com/office/officeart/2005/8/layout/default"/>
    <dgm:cxn modelId="{1B76616E-57F5-4727-8224-1DC9FBC39EA4}" type="presParOf" srcId="{CCCF0A24-7209-4080-99DC-D6A03C29A7DA}" destId="{FC8A9017-9010-4264-B1AB-6CF9D2DBA42A}" srcOrd="9" destOrd="0" presId="urn:microsoft.com/office/officeart/2005/8/layout/default"/>
    <dgm:cxn modelId="{4F51CF9C-CA16-405A-9C9E-D415A1FFC901}" type="presParOf" srcId="{CCCF0A24-7209-4080-99DC-D6A03C29A7DA}" destId="{5B81A5CA-DDC7-4DC3-AE10-B5CD9D7C70C7}" srcOrd="10" destOrd="0" presId="urn:microsoft.com/office/officeart/2005/8/layout/default"/>
    <dgm:cxn modelId="{40944C85-6903-4FE0-AD02-4C9D575DEAAB}" type="presParOf" srcId="{CCCF0A24-7209-4080-99DC-D6A03C29A7DA}" destId="{143D2BE1-FD32-4D56-ACDC-9B9D0B14216F}" srcOrd="11" destOrd="0" presId="urn:microsoft.com/office/officeart/2005/8/layout/default"/>
    <dgm:cxn modelId="{CDAAB783-C11D-4B96-BF43-203F97854D19}" type="presParOf" srcId="{CCCF0A24-7209-4080-99DC-D6A03C29A7DA}" destId="{E7CDBED2-469E-4E19-A836-EC6364327EE9}" srcOrd="12" destOrd="0" presId="urn:microsoft.com/office/officeart/2005/8/layout/default"/>
    <dgm:cxn modelId="{8D52CF32-3F45-4D34-B7F0-54291AB1AC5B}" type="presParOf" srcId="{CCCF0A24-7209-4080-99DC-D6A03C29A7DA}" destId="{E944D396-C578-4311-B776-01770D9A25D2}" srcOrd="13" destOrd="0" presId="urn:microsoft.com/office/officeart/2005/8/layout/default"/>
    <dgm:cxn modelId="{D9FD3C7C-0BB8-4A92-B840-C47B4EDCDD29}" type="presParOf" srcId="{CCCF0A24-7209-4080-99DC-D6A03C29A7DA}" destId="{65A20312-B91F-4636-A858-1551A5220C4B}" srcOrd="14" destOrd="0" presId="urn:microsoft.com/office/officeart/2005/8/layout/default"/>
    <dgm:cxn modelId="{C34CA870-7C90-4097-8428-6134E43B2C8B}" type="presParOf" srcId="{CCCF0A24-7209-4080-99DC-D6A03C29A7DA}" destId="{94049DDF-615A-4734-AEE0-125BB741962F}" srcOrd="15" destOrd="0" presId="urn:microsoft.com/office/officeart/2005/8/layout/default"/>
    <dgm:cxn modelId="{BE1524E4-BDEF-4476-B26A-AC0D57947286}" type="presParOf" srcId="{CCCF0A24-7209-4080-99DC-D6A03C29A7DA}" destId="{EB365E66-AB30-4A17-BE84-16CE031C2B9A}" srcOrd="16" destOrd="0" presId="urn:microsoft.com/office/officeart/2005/8/layout/default"/>
    <dgm:cxn modelId="{ECB87682-FB1E-43AF-8CF1-F1FBA79C127B}" type="presParOf" srcId="{CCCF0A24-7209-4080-99DC-D6A03C29A7DA}" destId="{92A16856-9203-489A-BA0B-FCB9EEF1201F}" srcOrd="17" destOrd="0" presId="urn:microsoft.com/office/officeart/2005/8/layout/default"/>
    <dgm:cxn modelId="{A063D547-4F86-4B1A-922E-31889CE8DED6}" type="presParOf" srcId="{CCCF0A24-7209-4080-99DC-D6A03C29A7DA}" destId="{9394DAAB-21CA-41A7-8834-C2CBD100CA8E}"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AA6E78-FA1B-45AD-98CB-68FB57BD0C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BC4B968-314E-4A9F-A531-E918B93B3936}">
      <dgm:prSet/>
      <dgm:spPr/>
      <dgm:t>
        <a:bodyPr/>
        <a:lstStyle/>
        <a:p>
          <a:r>
            <a:rPr lang="en-US"/>
            <a:t>E</a:t>
          </a:r>
          <a:r>
            <a:rPr lang="en-US" b="0" i="0"/>
            <a:t>xplores additional housing options, such as:</a:t>
          </a:r>
          <a:endParaRPr lang="en-US"/>
        </a:p>
      </dgm:t>
    </dgm:pt>
    <dgm:pt modelId="{6DA1214E-02B9-4566-B386-3743E5AA559B}" type="parTrans" cxnId="{E1A88772-3E71-472F-B7AE-8EC27146F69D}">
      <dgm:prSet/>
      <dgm:spPr/>
      <dgm:t>
        <a:bodyPr/>
        <a:lstStyle/>
        <a:p>
          <a:endParaRPr lang="en-US"/>
        </a:p>
      </dgm:t>
    </dgm:pt>
    <dgm:pt modelId="{42766437-76D8-4864-A5AE-FEF5A504E205}" type="sibTrans" cxnId="{E1A88772-3E71-472F-B7AE-8EC27146F69D}">
      <dgm:prSet/>
      <dgm:spPr/>
      <dgm:t>
        <a:bodyPr/>
        <a:lstStyle/>
        <a:p>
          <a:endParaRPr lang="en-US"/>
        </a:p>
      </dgm:t>
    </dgm:pt>
    <dgm:pt modelId="{17CF67B9-4BB8-4D73-928F-A09F005BFA25}">
      <dgm:prSet/>
      <dgm:spPr/>
      <dgm:t>
        <a:bodyPr/>
        <a:lstStyle/>
        <a:p>
          <a:r>
            <a:rPr lang="en-US" b="0" i="0" dirty="0"/>
            <a:t>Basic housing characteristics (livability, habitability, accessibility, affordability)</a:t>
          </a:r>
          <a:endParaRPr lang="en-US" dirty="0"/>
        </a:p>
      </dgm:t>
    </dgm:pt>
    <dgm:pt modelId="{2F5608A7-87FD-45C8-BFFC-BFF43DA5537D}" type="parTrans" cxnId="{9D935E38-FE34-4AB6-BBCD-214791400541}">
      <dgm:prSet/>
      <dgm:spPr/>
      <dgm:t>
        <a:bodyPr/>
        <a:lstStyle/>
        <a:p>
          <a:endParaRPr lang="en-US"/>
        </a:p>
      </dgm:t>
    </dgm:pt>
    <dgm:pt modelId="{3526D54A-EC5B-4F39-8764-BD6AA52FF3BA}" type="sibTrans" cxnId="{9D935E38-FE34-4AB6-BBCD-214791400541}">
      <dgm:prSet/>
      <dgm:spPr/>
      <dgm:t>
        <a:bodyPr/>
        <a:lstStyle/>
        <a:p>
          <a:endParaRPr lang="en-US"/>
        </a:p>
      </dgm:t>
    </dgm:pt>
    <dgm:pt modelId="{832C1AF3-0358-494E-B332-8126683BB2AA}">
      <dgm:prSet/>
      <dgm:spPr/>
      <dgm:t>
        <a:bodyPr/>
        <a:lstStyle/>
        <a:p>
          <a:r>
            <a:rPr lang="en-US" b="0" i="0"/>
            <a:t>Accessibility resources and assistive devices</a:t>
          </a:r>
          <a:endParaRPr lang="en-US"/>
        </a:p>
      </dgm:t>
    </dgm:pt>
    <dgm:pt modelId="{F99EAE5F-E5B2-41B9-95E6-0CDF6ABD67A4}" type="parTrans" cxnId="{62F79F19-5728-4DCE-8626-ED5FB7838C54}">
      <dgm:prSet/>
      <dgm:spPr/>
      <dgm:t>
        <a:bodyPr/>
        <a:lstStyle/>
        <a:p>
          <a:endParaRPr lang="en-US"/>
        </a:p>
      </dgm:t>
    </dgm:pt>
    <dgm:pt modelId="{8D766454-53EE-4580-95C1-DE57E18E0F01}" type="sibTrans" cxnId="{62F79F19-5728-4DCE-8626-ED5FB7838C54}">
      <dgm:prSet/>
      <dgm:spPr/>
      <dgm:t>
        <a:bodyPr/>
        <a:lstStyle/>
        <a:p>
          <a:endParaRPr lang="en-US"/>
        </a:p>
      </dgm:t>
    </dgm:pt>
    <dgm:pt modelId="{3E22C686-2D12-4313-BC9F-AD6B47A5D655}">
      <dgm:prSet/>
      <dgm:spPr/>
      <dgm:t>
        <a:bodyPr/>
        <a:lstStyle/>
        <a:p>
          <a:r>
            <a:rPr lang="en-US" b="0" i="0"/>
            <a:t>How to make renting or buying a home affordable</a:t>
          </a:r>
          <a:endParaRPr lang="en-US"/>
        </a:p>
      </dgm:t>
    </dgm:pt>
    <dgm:pt modelId="{EE7076C9-0C16-4CDF-A5DC-23F4529021C0}" type="parTrans" cxnId="{1422F3F6-12B2-4FA0-98CB-717310F006DE}">
      <dgm:prSet/>
      <dgm:spPr/>
      <dgm:t>
        <a:bodyPr/>
        <a:lstStyle/>
        <a:p>
          <a:endParaRPr lang="en-US"/>
        </a:p>
      </dgm:t>
    </dgm:pt>
    <dgm:pt modelId="{CCD40D41-C245-469C-97BD-F724C0A2C2AC}" type="sibTrans" cxnId="{1422F3F6-12B2-4FA0-98CB-717310F006DE}">
      <dgm:prSet/>
      <dgm:spPr/>
      <dgm:t>
        <a:bodyPr/>
        <a:lstStyle/>
        <a:p>
          <a:endParaRPr lang="en-US"/>
        </a:p>
      </dgm:t>
    </dgm:pt>
    <dgm:pt modelId="{2C0330D7-5482-4EAA-9422-61ADE4D58FC2}">
      <dgm:prSet/>
      <dgm:spPr/>
      <dgm:t>
        <a:bodyPr/>
        <a:lstStyle/>
        <a:p>
          <a:r>
            <a:rPr lang="en-US" b="0" i="0"/>
            <a:t>Fair housing and reasonable accommodations</a:t>
          </a:r>
          <a:endParaRPr lang="en-US"/>
        </a:p>
      </dgm:t>
    </dgm:pt>
    <dgm:pt modelId="{9EABAF25-9004-4D90-9900-1F25F7EC7216}" type="parTrans" cxnId="{C5A1A96D-4909-4529-B1EF-0031F2A5583F}">
      <dgm:prSet/>
      <dgm:spPr/>
      <dgm:t>
        <a:bodyPr/>
        <a:lstStyle/>
        <a:p>
          <a:endParaRPr lang="en-US"/>
        </a:p>
      </dgm:t>
    </dgm:pt>
    <dgm:pt modelId="{0A7CD26D-35CC-4BCF-A3ED-54999AC39D54}" type="sibTrans" cxnId="{C5A1A96D-4909-4529-B1EF-0031F2A5583F}">
      <dgm:prSet/>
      <dgm:spPr/>
      <dgm:t>
        <a:bodyPr/>
        <a:lstStyle/>
        <a:p>
          <a:endParaRPr lang="en-US"/>
        </a:p>
      </dgm:t>
    </dgm:pt>
    <dgm:pt modelId="{DC4202BB-2CE7-4FFC-B617-0B27711AAEB6}" type="pres">
      <dgm:prSet presAssocID="{BEAA6E78-FA1B-45AD-98CB-68FB57BD0C96}" presName="vert0" presStyleCnt="0">
        <dgm:presLayoutVars>
          <dgm:dir/>
          <dgm:animOne val="branch"/>
          <dgm:animLvl val="lvl"/>
        </dgm:presLayoutVars>
      </dgm:prSet>
      <dgm:spPr/>
    </dgm:pt>
    <dgm:pt modelId="{7409ED58-A579-4E07-A41D-9735E1389B36}" type="pres">
      <dgm:prSet presAssocID="{5BC4B968-314E-4A9F-A531-E918B93B3936}" presName="thickLine" presStyleLbl="alignNode1" presStyleIdx="0" presStyleCnt="5"/>
      <dgm:spPr/>
    </dgm:pt>
    <dgm:pt modelId="{1623F2B3-965A-41DF-8A2A-E2F99EC723E8}" type="pres">
      <dgm:prSet presAssocID="{5BC4B968-314E-4A9F-A531-E918B93B3936}" presName="horz1" presStyleCnt="0"/>
      <dgm:spPr/>
    </dgm:pt>
    <dgm:pt modelId="{3A659E7C-5C51-475C-AE0A-B372502B6E89}" type="pres">
      <dgm:prSet presAssocID="{5BC4B968-314E-4A9F-A531-E918B93B3936}" presName="tx1" presStyleLbl="revTx" presStyleIdx="0" presStyleCnt="5"/>
      <dgm:spPr/>
    </dgm:pt>
    <dgm:pt modelId="{0E718A6C-D194-464A-B58A-F6CFC2D7B1C9}" type="pres">
      <dgm:prSet presAssocID="{5BC4B968-314E-4A9F-A531-E918B93B3936}" presName="vert1" presStyleCnt="0"/>
      <dgm:spPr/>
    </dgm:pt>
    <dgm:pt modelId="{612F0BAF-B60B-44E3-9A23-21328751170B}" type="pres">
      <dgm:prSet presAssocID="{17CF67B9-4BB8-4D73-928F-A09F005BFA25}" presName="thickLine" presStyleLbl="alignNode1" presStyleIdx="1" presStyleCnt="5"/>
      <dgm:spPr/>
    </dgm:pt>
    <dgm:pt modelId="{7EF5BFE5-0230-4D56-BB6F-00D6B9229678}" type="pres">
      <dgm:prSet presAssocID="{17CF67B9-4BB8-4D73-928F-A09F005BFA25}" presName="horz1" presStyleCnt="0"/>
      <dgm:spPr/>
    </dgm:pt>
    <dgm:pt modelId="{62C0564E-41D0-48F5-AE48-21A6521DF9A3}" type="pres">
      <dgm:prSet presAssocID="{17CF67B9-4BB8-4D73-928F-A09F005BFA25}" presName="tx1" presStyleLbl="revTx" presStyleIdx="1" presStyleCnt="5"/>
      <dgm:spPr/>
    </dgm:pt>
    <dgm:pt modelId="{D53C5746-E5F2-4EA5-B245-53413CC3FED6}" type="pres">
      <dgm:prSet presAssocID="{17CF67B9-4BB8-4D73-928F-A09F005BFA25}" presName="vert1" presStyleCnt="0"/>
      <dgm:spPr/>
    </dgm:pt>
    <dgm:pt modelId="{813C1012-C019-4CB8-B99D-D0EE8350238A}" type="pres">
      <dgm:prSet presAssocID="{832C1AF3-0358-494E-B332-8126683BB2AA}" presName="thickLine" presStyleLbl="alignNode1" presStyleIdx="2" presStyleCnt="5"/>
      <dgm:spPr/>
    </dgm:pt>
    <dgm:pt modelId="{2BAB7DA9-29E7-4837-A90D-0AC1DAEB5199}" type="pres">
      <dgm:prSet presAssocID="{832C1AF3-0358-494E-B332-8126683BB2AA}" presName="horz1" presStyleCnt="0"/>
      <dgm:spPr/>
    </dgm:pt>
    <dgm:pt modelId="{5015092F-352F-44B2-8B7F-FE39C2585BC1}" type="pres">
      <dgm:prSet presAssocID="{832C1AF3-0358-494E-B332-8126683BB2AA}" presName="tx1" presStyleLbl="revTx" presStyleIdx="2" presStyleCnt="5"/>
      <dgm:spPr/>
    </dgm:pt>
    <dgm:pt modelId="{BCEAC4EF-84C4-4EBD-8B6D-58172B92B72B}" type="pres">
      <dgm:prSet presAssocID="{832C1AF3-0358-494E-B332-8126683BB2AA}" presName="vert1" presStyleCnt="0"/>
      <dgm:spPr/>
    </dgm:pt>
    <dgm:pt modelId="{A397038D-1742-4779-B5EF-0D059F4EBD72}" type="pres">
      <dgm:prSet presAssocID="{3E22C686-2D12-4313-BC9F-AD6B47A5D655}" presName="thickLine" presStyleLbl="alignNode1" presStyleIdx="3" presStyleCnt="5"/>
      <dgm:spPr/>
    </dgm:pt>
    <dgm:pt modelId="{A5494B53-3584-4060-BE0C-7EE483CE0D7A}" type="pres">
      <dgm:prSet presAssocID="{3E22C686-2D12-4313-BC9F-AD6B47A5D655}" presName="horz1" presStyleCnt="0"/>
      <dgm:spPr/>
    </dgm:pt>
    <dgm:pt modelId="{28A9C3E6-991A-4CF9-9A5F-FC74F425C188}" type="pres">
      <dgm:prSet presAssocID="{3E22C686-2D12-4313-BC9F-AD6B47A5D655}" presName="tx1" presStyleLbl="revTx" presStyleIdx="3" presStyleCnt="5"/>
      <dgm:spPr/>
    </dgm:pt>
    <dgm:pt modelId="{6CE8CEDC-4957-4BA1-AE8C-4160D26929C6}" type="pres">
      <dgm:prSet presAssocID="{3E22C686-2D12-4313-BC9F-AD6B47A5D655}" presName="vert1" presStyleCnt="0"/>
      <dgm:spPr/>
    </dgm:pt>
    <dgm:pt modelId="{F876C7B5-19C0-4EC1-8B56-06BB87BBA744}" type="pres">
      <dgm:prSet presAssocID="{2C0330D7-5482-4EAA-9422-61ADE4D58FC2}" presName="thickLine" presStyleLbl="alignNode1" presStyleIdx="4" presStyleCnt="5"/>
      <dgm:spPr/>
    </dgm:pt>
    <dgm:pt modelId="{D4C50E5C-5986-4131-A27E-56E15642E9DC}" type="pres">
      <dgm:prSet presAssocID="{2C0330D7-5482-4EAA-9422-61ADE4D58FC2}" presName="horz1" presStyleCnt="0"/>
      <dgm:spPr/>
    </dgm:pt>
    <dgm:pt modelId="{663370DD-3EC8-4D3E-83B3-B2401176E143}" type="pres">
      <dgm:prSet presAssocID="{2C0330D7-5482-4EAA-9422-61ADE4D58FC2}" presName="tx1" presStyleLbl="revTx" presStyleIdx="4" presStyleCnt="5"/>
      <dgm:spPr/>
    </dgm:pt>
    <dgm:pt modelId="{6E06D3FE-15FF-401C-96E1-A94567FBFB71}" type="pres">
      <dgm:prSet presAssocID="{2C0330D7-5482-4EAA-9422-61ADE4D58FC2}" presName="vert1" presStyleCnt="0"/>
      <dgm:spPr/>
    </dgm:pt>
  </dgm:ptLst>
  <dgm:cxnLst>
    <dgm:cxn modelId="{C5DEC305-8D59-4BF3-98E2-3052F8708B85}" type="presOf" srcId="{832C1AF3-0358-494E-B332-8126683BB2AA}" destId="{5015092F-352F-44B2-8B7F-FE39C2585BC1}" srcOrd="0" destOrd="0" presId="urn:microsoft.com/office/officeart/2008/layout/LinedList"/>
    <dgm:cxn modelId="{62F79F19-5728-4DCE-8626-ED5FB7838C54}" srcId="{BEAA6E78-FA1B-45AD-98CB-68FB57BD0C96}" destId="{832C1AF3-0358-494E-B332-8126683BB2AA}" srcOrd="2" destOrd="0" parTransId="{F99EAE5F-E5B2-41B9-95E6-0CDF6ABD67A4}" sibTransId="{8D766454-53EE-4580-95C1-DE57E18E0F01}"/>
    <dgm:cxn modelId="{9E546A1B-4113-4A62-859E-FC279296F202}" type="presOf" srcId="{3E22C686-2D12-4313-BC9F-AD6B47A5D655}" destId="{28A9C3E6-991A-4CF9-9A5F-FC74F425C188}" srcOrd="0" destOrd="0" presId="urn:microsoft.com/office/officeart/2008/layout/LinedList"/>
    <dgm:cxn modelId="{9D935E38-FE34-4AB6-BBCD-214791400541}" srcId="{BEAA6E78-FA1B-45AD-98CB-68FB57BD0C96}" destId="{17CF67B9-4BB8-4D73-928F-A09F005BFA25}" srcOrd="1" destOrd="0" parTransId="{2F5608A7-87FD-45C8-BFFC-BFF43DA5537D}" sibTransId="{3526D54A-EC5B-4F39-8764-BD6AA52FF3BA}"/>
    <dgm:cxn modelId="{C5A1A96D-4909-4529-B1EF-0031F2A5583F}" srcId="{BEAA6E78-FA1B-45AD-98CB-68FB57BD0C96}" destId="{2C0330D7-5482-4EAA-9422-61ADE4D58FC2}" srcOrd="4" destOrd="0" parTransId="{9EABAF25-9004-4D90-9900-1F25F7EC7216}" sibTransId="{0A7CD26D-35CC-4BCF-A3ED-54999AC39D54}"/>
    <dgm:cxn modelId="{98DD1F52-CF98-4D4C-83B3-13C802B0B3B4}" type="presOf" srcId="{5BC4B968-314E-4A9F-A531-E918B93B3936}" destId="{3A659E7C-5C51-475C-AE0A-B372502B6E89}" srcOrd="0" destOrd="0" presId="urn:microsoft.com/office/officeart/2008/layout/LinedList"/>
    <dgm:cxn modelId="{E1A88772-3E71-472F-B7AE-8EC27146F69D}" srcId="{BEAA6E78-FA1B-45AD-98CB-68FB57BD0C96}" destId="{5BC4B968-314E-4A9F-A531-E918B93B3936}" srcOrd="0" destOrd="0" parTransId="{6DA1214E-02B9-4566-B386-3743E5AA559B}" sibTransId="{42766437-76D8-4864-A5AE-FEF5A504E205}"/>
    <dgm:cxn modelId="{B2CECE85-CB36-48EE-8F78-F98A0828E856}" type="presOf" srcId="{2C0330D7-5482-4EAA-9422-61ADE4D58FC2}" destId="{663370DD-3EC8-4D3E-83B3-B2401176E143}" srcOrd="0" destOrd="0" presId="urn:microsoft.com/office/officeart/2008/layout/LinedList"/>
    <dgm:cxn modelId="{76B37EAC-F7E5-4AAB-AACA-9E0B00DADA3E}" type="presOf" srcId="{BEAA6E78-FA1B-45AD-98CB-68FB57BD0C96}" destId="{DC4202BB-2CE7-4FFC-B617-0B27711AAEB6}" srcOrd="0" destOrd="0" presId="urn:microsoft.com/office/officeart/2008/layout/LinedList"/>
    <dgm:cxn modelId="{F5F43BAF-33D0-42CE-BCEB-1E414A7049EC}" type="presOf" srcId="{17CF67B9-4BB8-4D73-928F-A09F005BFA25}" destId="{62C0564E-41D0-48F5-AE48-21A6521DF9A3}" srcOrd="0" destOrd="0" presId="urn:microsoft.com/office/officeart/2008/layout/LinedList"/>
    <dgm:cxn modelId="{1422F3F6-12B2-4FA0-98CB-717310F006DE}" srcId="{BEAA6E78-FA1B-45AD-98CB-68FB57BD0C96}" destId="{3E22C686-2D12-4313-BC9F-AD6B47A5D655}" srcOrd="3" destOrd="0" parTransId="{EE7076C9-0C16-4CDF-A5DC-23F4529021C0}" sibTransId="{CCD40D41-C245-469C-97BD-F724C0A2C2AC}"/>
    <dgm:cxn modelId="{D30F415F-3561-48EC-B900-6D58C589CB1C}" type="presParOf" srcId="{DC4202BB-2CE7-4FFC-B617-0B27711AAEB6}" destId="{7409ED58-A579-4E07-A41D-9735E1389B36}" srcOrd="0" destOrd="0" presId="urn:microsoft.com/office/officeart/2008/layout/LinedList"/>
    <dgm:cxn modelId="{BD22115A-EC7E-4660-A484-F6B508C8F6B6}" type="presParOf" srcId="{DC4202BB-2CE7-4FFC-B617-0B27711AAEB6}" destId="{1623F2B3-965A-41DF-8A2A-E2F99EC723E8}" srcOrd="1" destOrd="0" presId="urn:microsoft.com/office/officeart/2008/layout/LinedList"/>
    <dgm:cxn modelId="{FCF413CA-0A2A-4DE3-8B7B-9E9FBAE84097}" type="presParOf" srcId="{1623F2B3-965A-41DF-8A2A-E2F99EC723E8}" destId="{3A659E7C-5C51-475C-AE0A-B372502B6E89}" srcOrd="0" destOrd="0" presId="urn:microsoft.com/office/officeart/2008/layout/LinedList"/>
    <dgm:cxn modelId="{15548871-4B4A-4F0C-B2FE-177B41EB9D20}" type="presParOf" srcId="{1623F2B3-965A-41DF-8A2A-E2F99EC723E8}" destId="{0E718A6C-D194-464A-B58A-F6CFC2D7B1C9}" srcOrd="1" destOrd="0" presId="urn:microsoft.com/office/officeart/2008/layout/LinedList"/>
    <dgm:cxn modelId="{942875D6-01DC-4B39-84DE-8B7D1FAEA0C3}" type="presParOf" srcId="{DC4202BB-2CE7-4FFC-B617-0B27711AAEB6}" destId="{612F0BAF-B60B-44E3-9A23-21328751170B}" srcOrd="2" destOrd="0" presId="urn:microsoft.com/office/officeart/2008/layout/LinedList"/>
    <dgm:cxn modelId="{2B38C3C2-E09D-4BA2-91E3-0C872801D705}" type="presParOf" srcId="{DC4202BB-2CE7-4FFC-B617-0B27711AAEB6}" destId="{7EF5BFE5-0230-4D56-BB6F-00D6B9229678}" srcOrd="3" destOrd="0" presId="urn:microsoft.com/office/officeart/2008/layout/LinedList"/>
    <dgm:cxn modelId="{37FEC46D-5747-490F-AC20-1CA3DB068D75}" type="presParOf" srcId="{7EF5BFE5-0230-4D56-BB6F-00D6B9229678}" destId="{62C0564E-41D0-48F5-AE48-21A6521DF9A3}" srcOrd="0" destOrd="0" presId="urn:microsoft.com/office/officeart/2008/layout/LinedList"/>
    <dgm:cxn modelId="{3C38A91E-1D5B-4E2D-9C50-6C4D17D80D65}" type="presParOf" srcId="{7EF5BFE5-0230-4D56-BB6F-00D6B9229678}" destId="{D53C5746-E5F2-4EA5-B245-53413CC3FED6}" srcOrd="1" destOrd="0" presId="urn:microsoft.com/office/officeart/2008/layout/LinedList"/>
    <dgm:cxn modelId="{74A825F8-89B5-443B-83D1-F32EA68A4CF5}" type="presParOf" srcId="{DC4202BB-2CE7-4FFC-B617-0B27711AAEB6}" destId="{813C1012-C019-4CB8-B99D-D0EE8350238A}" srcOrd="4" destOrd="0" presId="urn:microsoft.com/office/officeart/2008/layout/LinedList"/>
    <dgm:cxn modelId="{50D94D48-E284-46BA-A797-2B0B02A90CD4}" type="presParOf" srcId="{DC4202BB-2CE7-4FFC-B617-0B27711AAEB6}" destId="{2BAB7DA9-29E7-4837-A90D-0AC1DAEB5199}" srcOrd="5" destOrd="0" presId="urn:microsoft.com/office/officeart/2008/layout/LinedList"/>
    <dgm:cxn modelId="{8B840DB3-6602-4634-BC22-F00A908EE88A}" type="presParOf" srcId="{2BAB7DA9-29E7-4837-A90D-0AC1DAEB5199}" destId="{5015092F-352F-44B2-8B7F-FE39C2585BC1}" srcOrd="0" destOrd="0" presId="urn:microsoft.com/office/officeart/2008/layout/LinedList"/>
    <dgm:cxn modelId="{8BA82242-0647-4978-8C03-8A27B06A9349}" type="presParOf" srcId="{2BAB7DA9-29E7-4837-A90D-0AC1DAEB5199}" destId="{BCEAC4EF-84C4-4EBD-8B6D-58172B92B72B}" srcOrd="1" destOrd="0" presId="urn:microsoft.com/office/officeart/2008/layout/LinedList"/>
    <dgm:cxn modelId="{D884C958-2640-4554-B308-E1DFE7A2098F}" type="presParOf" srcId="{DC4202BB-2CE7-4FFC-B617-0B27711AAEB6}" destId="{A397038D-1742-4779-B5EF-0D059F4EBD72}" srcOrd="6" destOrd="0" presId="urn:microsoft.com/office/officeart/2008/layout/LinedList"/>
    <dgm:cxn modelId="{277F0703-5CD6-47E8-BD92-C61CF386E5CB}" type="presParOf" srcId="{DC4202BB-2CE7-4FFC-B617-0B27711AAEB6}" destId="{A5494B53-3584-4060-BE0C-7EE483CE0D7A}" srcOrd="7" destOrd="0" presId="urn:microsoft.com/office/officeart/2008/layout/LinedList"/>
    <dgm:cxn modelId="{DF54362C-454E-4F2D-B6F0-20AA6C54A487}" type="presParOf" srcId="{A5494B53-3584-4060-BE0C-7EE483CE0D7A}" destId="{28A9C3E6-991A-4CF9-9A5F-FC74F425C188}" srcOrd="0" destOrd="0" presId="urn:microsoft.com/office/officeart/2008/layout/LinedList"/>
    <dgm:cxn modelId="{44D9957C-9BDC-4045-967E-735FCEB2246F}" type="presParOf" srcId="{A5494B53-3584-4060-BE0C-7EE483CE0D7A}" destId="{6CE8CEDC-4957-4BA1-AE8C-4160D26929C6}" srcOrd="1" destOrd="0" presId="urn:microsoft.com/office/officeart/2008/layout/LinedList"/>
    <dgm:cxn modelId="{E1E74924-7F25-4712-B341-159559A660F3}" type="presParOf" srcId="{DC4202BB-2CE7-4FFC-B617-0B27711AAEB6}" destId="{F876C7B5-19C0-4EC1-8B56-06BB87BBA744}" srcOrd="8" destOrd="0" presId="urn:microsoft.com/office/officeart/2008/layout/LinedList"/>
    <dgm:cxn modelId="{09B56626-7654-4CD5-BFA9-2C21B35E2444}" type="presParOf" srcId="{DC4202BB-2CE7-4FFC-B617-0B27711AAEB6}" destId="{D4C50E5C-5986-4131-A27E-56E15642E9DC}" srcOrd="9" destOrd="0" presId="urn:microsoft.com/office/officeart/2008/layout/LinedList"/>
    <dgm:cxn modelId="{6316885D-48C3-4B74-89FD-679ACAFE5AAE}" type="presParOf" srcId="{D4C50E5C-5986-4131-A27E-56E15642E9DC}" destId="{663370DD-3EC8-4D3E-83B3-B2401176E143}" srcOrd="0" destOrd="0" presId="urn:microsoft.com/office/officeart/2008/layout/LinedList"/>
    <dgm:cxn modelId="{11803F1A-B5C4-4C61-99CC-7189876235BD}" type="presParOf" srcId="{D4C50E5C-5986-4131-A27E-56E15642E9DC}" destId="{6E06D3FE-15FF-401C-96E1-A94567FBFB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4810E7-775E-42E5-9299-87620A30640E}"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30C2613B-E0C4-45D8-BD8A-4DF582042BE5}">
      <dgm:prSet/>
      <dgm:spPr/>
      <dgm:t>
        <a:bodyPr/>
        <a:lstStyle/>
        <a:p>
          <a:r>
            <a:rPr lang="en-US"/>
            <a:t>Assess</a:t>
          </a:r>
        </a:p>
      </dgm:t>
    </dgm:pt>
    <dgm:pt modelId="{D7B8B55C-A65A-4557-A1FE-534DD8899BA8}" type="parTrans" cxnId="{E43690B8-142D-407F-A8BE-816EB9597509}">
      <dgm:prSet/>
      <dgm:spPr/>
      <dgm:t>
        <a:bodyPr/>
        <a:lstStyle/>
        <a:p>
          <a:endParaRPr lang="en-US"/>
        </a:p>
      </dgm:t>
    </dgm:pt>
    <dgm:pt modelId="{1852A45B-D99A-43B2-AD04-17CB4D3BB844}" type="sibTrans" cxnId="{E43690B8-142D-407F-A8BE-816EB9597509}">
      <dgm:prSet/>
      <dgm:spPr/>
      <dgm:t>
        <a:bodyPr/>
        <a:lstStyle/>
        <a:p>
          <a:endParaRPr lang="en-US"/>
        </a:p>
      </dgm:t>
    </dgm:pt>
    <dgm:pt modelId="{56426FBA-86C2-4183-9E3F-0A8CD47CD55C}">
      <dgm:prSet/>
      <dgm:spPr/>
      <dgm:t>
        <a:bodyPr/>
        <a:lstStyle/>
        <a:p>
          <a:r>
            <a:rPr lang="en-US"/>
            <a:t>Assess the needs of the person seeking housing</a:t>
          </a:r>
        </a:p>
      </dgm:t>
    </dgm:pt>
    <dgm:pt modelId="{B4A00A39-2316-491B-AF80-F78CE698B815}" type="parTrans" cxnId="{CD5D4DD0-C2E2-4103-B24A-8649E02F749D}">
      <dgm:prSet/>
      <dgm:spPr/>
      <dgm:t>
        <a:bodyPr/>
        <a:lstStyle/>
        <a:p>
          <a:endParaRPr lang="en-US"/>
        </a:p>
      </dgm:t>
    </dgm:pt>
    <dgm:pt modelId="{A36E0113-479D-4B07-A7DA-B4719FD4181B}" type="sibTrans" cxnId="{CD5D4DD0-C2E2-4103-B24A-8649E02F749D}">
      <dgm:prSet/>
      <dgm:spPr/>
      <dgm:t>
        <a:bodyPr/>
        <a:lstStyle/>
        <a:p>
          <a:endParaRPr lang="en-US"/>
        </a:p>
      </dgm:t>
    </dgm:pt>
    <dgm:pt modelId="{37DC7005-8CD4-44BF-A55A-D0A2849AEFE4}">
      <dgm:prSet/>
      <dgm:spPr/>
      <dgm:t>
        <a:bodyPr/>
        <a:lstStyle/>
        <a:p>
          <a:r>
            <a:rPr lang="en-US"/>
            <a:t>Document</a:t>
          </a:r>
        </a:p>
      </dgm:t>
    </dgm:pt>
    <dgm:pt modelId="{B6926639-6511-4F28-8505-AADD3BA16710}" type="parTrans" cxnId="{75CD0486-6BCB-4C0A-9705-EF95D271C87D}">
      <dgm:prSet/>
      <dgm:spPr/>
      <dgm:t>
        <a:bodyPr/>
        <a:lstStyle/>
        <a:p>
          <a:endParaRPr lang="en-US"/>
        </a:p>
      </dgm:t>
    </dgm:pt>
    <dgm:pt modelId="{5E592957-17B5-4F25-8D38-1B11B883B87C}" type="sibTrans" cxnId="{75CD0486-6BCB-4C0A-9705-EF95D271C87D}">
      <dgm:prSet/>
      <dgm:spPr/>
      <dgm:t>
        <a:bodyPr/>
        <a:lstStyle/>
        <a:p>
          <a:endParaRPr lang="en-US"/>
        </a:p>
      </dgm:t>
    </dgm:pt>
    <dgm:pt modelId="{B93AE5E6-002C-4F01-BB54-29892D2E7503}">
      <dgm:prSet/>
      <dgm:spPr/>
      <dgm:t>
        <a:bodyPr/>
        <a:lstStyle/>
        <a:p>
          <a:r>
            <a:rPr lang="en-US"/>
            <a:t>Document the preferences of the housing seeker</a:t>
          </a:r>
        </a:p>
      </dgm:t>
    </dgm:pt>
    <dgm:pt modelId="{E843DC6D-92E7-4C83-B31C-57D42ED1171D}" type="parTrans" cxnId="{DF258CA7-C063-4133-BC21-8C1F4DC27A6B}">
      <dgm:prSet/>
      <dgm:spPr/>
      <dgm:t>
        <a:bodyPr/>
        <a:lstStyle/>
        <a:p>
          <a:endParaRPr lang="en-US"/>
        </a:p>
      </dgm:t>
    </dgm:pt>
    <dgm:pt modelId="{F2BB921F-990B-474C-A469-AC5765DBA60E}" type="sibTrans" cxnId="{DF258CA7-C063-4133-BC21-8C1F4DC27A6B}">
      <dgm:prSet/>
      <dgm:spPr/>
      <dgm:t>
        <a:bodyPr/>
        <a:lstStyle/>
        <a:p>
          <a:endParaRPr lang="en-US"/>
        </a:p>
      </dgm:t>
    </dgm:pt>
    <dgm:pt modelId="{3B342F8C-4D9F-442B-A3C9-3F6CDAB5996E}">
      <dgm:prSet/>
      <dgm:spPr/>
      <dgm:t>
        <a:bodyPr/>
        <a:lstStyle/>
        <a:p>
          <a:r>
            <a:rPr lang="en-US"/>
            <a:t>Assist in</a:t>
          </a:r>
        </a:p>
      </dgm:t>
    </dgm:pt>
    <dgm:pt modelId="{B116A341-7533-4B7D-87EA-CBD444CE163B}" type="parTrans" cxnId="{353304C1-9798-4D84-9731-005B27E4646D}">
      <dgm:prSet/>
      <dgm:spPr/>
      <dgm:t>
        <a:bodyPr/>
        <a:lstStyle/>
        <a:p>
          <a:endParaRPr lang="en-US"/>
        </a:p>
      </dgm:t>
    </dgm:pt>
    <dgm:pt modelId="{214C5821-F6C3-4B91-94B4-1CE79C3AC670}" type="sibTrans" cxnId="{353304C1-9798-4D84-9731-005B27E4646D}">
      <dgm:prSet/>
      <dgm:spPr/>
      <dgm:t>
        <a:bodyPr/>
        <a:lstStyle/>
        <a:p>
          <a:endParaRPr lang="en-US"/>
        </a:p>
      </dgm:t>
    </dgm:pt>
    <dgm:pt modelId="{1D49926C-1A3C-4E54-8E8B-A3BBA8D9C24B}">
      <dgm:prSet/>
      <dgm:spPr/>
      <dgm:t>
        <a:bodyPr/>
        <a:lstStyle/>
        <a:p>
          <a:r>
            <a:rPr lang="en-US"/>
            <a:t>Assist in the creation of the Housing Plan</a:t>
          </a:r>
        </a:p>
      </dgm:t>
    </dgm:pt>
    <dgm:pt modelId="{B006C1DE-DEDB-400F-8761-3AE8B4F37DF7}" type="parTrans" cxnId="{AD675A25-D351-4E5C-813B-6FA110E1776B}">
      <dgm:prSet/>
      <dgm:spPr/>
      <dgm:t>
        <a:bodyPr/>
        <a:lstStyle/>
        <a:p>
          <a:endParaRPr lang="en-US"/>
        </a:p>
      </dgm:t>
    </dgm:pt>
    <dgm:pt modelId="{EF46AB91-27C9-4B00-BB5E-FE63BAE0E1A4}" type="sibTrans" cxnId="{AD675A25-D351-4E5C-813B-6FA110E1776B}">
      <dgm:prSet/>
      <dgm:spPr/>
      <dgm:t>
        <a:bodyPr/>
        <a:lstStyle/>
        <a:p>
          <a:endParaRPr lang="en-US"/>
        </a:p>
      </dgm:t>
    </dgm:pt>
    <dgm:pt modelId="{A9DAF025-6C74-439F-8D0D-47E3FFB19C77}" type="pres">
      <dgm:prSet presAssocID="{134810E7-775E-42E5-9299-87620A30640E}" presName="Name0" presStyleCnt="0">
        <dgm:presLayoutVars>
          <dgm:dir/>
          <dgm:animLvl val="lvl"/>
          <dgm:resizeHandles val="exact"/>
        </dgm:presLayoutVars>
      </dgm:prSet>
      <dgm:spPr/>
    </dgm:pt>
    <dgm:pt modelId="{E98E8DCE-15C4-416A-80CB-ACB822530115}" type="pres">
      <dgm:prSet presAssocID="{30C2613B-E0C4-45D8-BD8A-4DF582042BE5}" presName="linNode" presStyleCnt="0"/>
      <dgm:spPr/>
    </dgm:pt>
    <dgm:pt modelId="{4A5047AE-D86E-4CBC-82ED-BFBCDEA7D7B8}" type="pres">
      <dgm:prSet presAssocID="{30C2613B-E0C4-45D8-BD8A-4DF582042BE5}" presName="parentText" presStyleLbl="alignNode1" presStyleIdx="0" presStyleCnt="3">
        <dgm:presLayoutVars>
          <dgm:chMax val="1"/>
          <dgm:bulletEnabled/>
        </dgm:presLayoutVars>
      </dgm:prSet>
      <dgm:spPr/>
    </dgm:pt>
    <dgm:pt modelId="{60610890-4135-43C1-882D-78DA9B7C4684}" type="pres">
      <dgm:prSet presAssocID="{30C2613B-E0C4-45D8-BD8A-4DF582042BE5}" presName="descendantText" presStyleLbl="alignAccFollowNode1" presStyleIdx="0" presStyleCnt="3">
        <dgm:presLayoutVars>
          <dgm:bulletEnabled/>
        </dgm:presLayoutVars>
      </dgm:prSet>
      <dgm:spPr/>
    </dgm:pt>
    <dgm:pt modelId="{96319962-2F81-4560-8021-0885E8FF0CB2}" type="pres">
      <dgm:prSet presAssocID="{1852A45B-D99A-43B2-AD04-17CB4D3BB844}" presName="sp" presStyleCnt="0"/>
      <dgm:spPr/>
    </dgm:pt>
    <dgm:pt modelId="{41A5A2C5-3ADE-4C5A-A627-56D1B65605AD}" type="pres">
      <dgm:prSet presAssocID="{37DC7005-8CD4-44BF-A55A-D0A2849AEFE4}" presName="linNode" presStyleCnt="0"/>
      <dgm:spPr/>
    </dgm:pt>
    <dgm:pt modelId="{65003745-3071-4F16-91BF-8521A129525F}" type="pres">
      <dgm:prSet presAssocID="{37DC7005-8CD4-44BF-A55A-D0A2849AEFE4}" presName="parentText" presStyleLbl="alignNode1" presStyleIdx="1" presStyleCnt="3">
        <dgm:presLayoutVars>
          <dgm:chMax val="1"/>
          <dgm:bulletEnabled/>
        </dgm:presLayoutVars>
      </dgm:prSet>
      <dgm:spPr/>
    </dgm:pt>
    <dgm:pt modelId="{632F6F26-F4DF-468E-8DD2-96038059FA88}" type="pres">
      <dgm:prSet presAssocID="{37DC7005-8CD4-44BF-A55A-D0A2849AEFE4}" presName="descendantText" presStyleLbl="alignAccFollowNode1" presStyleIdx="1" presStyleCnt="3">
        <dgm:presLayoutVars>
          <dgm:bulletEnabled/>
        </dgm:presLayoutVars>
      </dgm:prSet>
      <dgm:spPr/>
    </dgm:pt>
    <dgm:pt modelId="{C41E976D-5069-4AC6-AC4E-D4E1513EE83F}" type="pres">
      <dgm:prSet presAssocID="{5E592957-17B5-4F25-8D38-1B11B883B87C}" presName="sp" presStyleCnt="0"/>
      <dgm:spPr/>
    </dgm:pt>
    <dgm:pt modelId="{68189DD6-22B7-421D-BAFD-B86FAD192821}" type="pres">
      <dgm:prSet presAssocID="{3B342F8C-4D9F-442B-A3C9-3F6CDAB5996E}" presName="linNode" presStyleCnt="0"/>
      <dgm:spPr/>
    </dgm:pt>
    <dgm:pt modelId="{1A230FB9-8B3C-4E5C-B7CC-8C2DAD446AC4}" type="pres">
      <dgm:prSet presAssocID="{3B342F8C-4D9F-442B-A3C9-3F6CDAB5996E}" presName="parentText" presStyleLbl="alignNode1" presStyleIdx="2" presStyleCnt="3">
        <dgm:presLayoutVars>
          <dgm:chMax val="1"/>
          <dgm:bulletEnabled/>
        </dgm:presLayoutVars>
      </dgm:prSet>
      <dgm:spPr/>
    </dgm:pt>
    <dgm:pt modelId="{4CAF45DD-D6F7-43C7-8E60-CD5DECECCA51}" type="pres">
      <dgm:prSet presAssocID="{3B342F8C-4D9F-442B-A3C9-3F6CDAB5996E}" presName="descendantText" presStyleLbl="alignAccFollowNode1" presStyleIdx="2" presStyleCnt="3">
        <dgm:presLayoutVars>
          <dgm:bulletEnabled/>
        </dgm:presLayoutVars>
      </dgm:prSet>
      <dgm:spPr/>
    </dgm:pt>
  </dgm:ptLst>
  <dgm:cxnLst>
    <dgm:cxn modelId="{AD675A25-D351-4E5C-813B-6FA110E1776B}" srcId="{3B342F8C-4D9F-442B-A3C9-3F6CDAB5996E}" destId="{1D49926C-1A3C-4E54-8E8B-A3BBA8D9C24B}" srcOrd="0" destOrd="0" parTransId="{B006C1DE-DEDB-400F-8761-3AE8B4F37DF7}" sibTransId="{EF46AB91-27C9-4B00-BB5E-FE63BAE0E1A4}"/>
    <dgm:cxn modelId="{138D6632-1389-4CB2-A83B-54717DAC927F}" type="presOf" srcId="{1D49926C-1A3C-4E54-8E8B-A3BBA8D9C24B}" destId="{4CAF45DD-D6F7-43C7-8E60-CD5DECECCA51}" srcOrd="0" destOrd="0" presId="urn:microsoft.com/office/officeart/2016/7/layout/VerticalSolidActionList"/>
    <dgm:cxn modelId="{ACE8AE6E-2279-4380-89D9-8EB1022EDB0E}" type="presOf" srcId="{30C2613B-E0C4-45D8-BD8A-4DF582042BE5}" destId="{4A5047AE-D86E-4CBC-82ED-BFBCDEA7D7B8}" srcOrd="0" destOrd="0" presId="urn:microsoft.com/office/officeart/2016/7/layout/VerticalSolidActionList"/>
    <dgm:cxn modelId="{75CD0486-6BCB-4C0A-9705-EF95D271C87D}" srcId="{134810E7-775E-42E5-9299-87620A30640E}" destId="{37DC7005-8CD4-44BF-A55A-D0A2849AEFE4}" srcOrd="1" destOrd="0" parTransId="{B6926639-6511-4F28-8505-AADD3BA16710}" sibTransId="{5E592957-17B5-4F25-8D38-1B11B883B87C}"/>
    <dgm:cxn modelId="{BA2FDC8A-1173-4FC1-8D78-A282C0214980}" type="presOf" srcId="{B93AE5E6-002C-4F01-BB54-29892D2E7503}" destId="{632F6F26-F4DF-468E-8DD2-96038059FA88}" srcOrd="0" destOrd="0" presId="urn:microsoft.com/office/officeart/2016/7/layout/VerticalSolidActionList"/>
    <dgm:cxn modelId="{DF258CA7-C063-4133-BC21-8C1F4DC27A6B}" srcId="{37DC7005-8CD4-44BF-A55A-D0A2849AEFE4}" destId="{B93AE5E6-002C-4F01-BB54-29892D2E7503}" srcOrd="0" destOrd="0" parTransId="{E843DC6D-92E7-4C83-B31C-57D42ED1171D}" sibTransId="{F2BB921F-990B-474C-A469-AC5765DBA60E}"/>
    <dgm:cxn modelId="{E43690B8-142D-407F-A8BE-816EB9597509}" srcId="{134810E7-775E-42E5-9299-87620A30640E}" destId="{30C2613B-E0C4-45D8-BD8A-4DF582042BE5}" srcOrd="0" destOrd="0" parTransId="{D7B8B55C-A65A-4557-A1FE-534DD8899BA8}" sibTransId="{1852A45B-D99A-43B2-AD04-17CB4D3BB844}"/>
    <dgm:cxn modelId="{E749B4BB-F100-4693-AFAE-D575A405B620}" type="presOf" srcId="{134810E7-775E-42E5-9299-87620A30640E}" destId="{A9DAF025-6C74-439F-8D0D-47E3FFB19C77}" srcOrd="0" destOrd="0" presId="urn:microsoft.com/office/officeart/2016/7/layout/VerticalSolidActionList"/>
    <dgm:cxn modelId="{B248DDBC-A635-44DC-AC97-E9CA3D31E9F9}" type="presOf" srcId="{3B342F8C-4D9F-442B-A3C9-3F6CDAB5996E}" destId="{1A230FB9-8B3C-4E5C-B7CC-8C2DAD446AC4}" srcOrd="0" destOrd="0" presId="urn:microsoft.com/office/officeart/2016/7/layout/VerticalSolidActionList"/>
    <dgm:cxn modelId="{353304C1-9798-4D84-9731-005B27E4646D}" srcId="{134810E7-775E-42E5-9299-87620A30640E}" destId="{3B342F8C-4D9F-442B-A3C9-3F6CDAB5996E}" srcOrd="2" destOrd="0" parTransId="{B116A341-7533-4B7D-87EA-CBD444CE163B}" sibTransId="{214C5821-F6C3-4B91-94B4-1CE79C3AC670}"/>
    <dgm:cxn modelId="{CD5D4DD0-C2E2-4103-B24A-8649E02F749D}" srcId="{30C2613B-E0C4-45D8-BD8A-4DF582042BE5}" destId="{56426FBA-86C2-4183-9E3F-0A8CD47CD55C}" srcOrd="0" destOrd="0" parTransId="{B4A00A39-2316-491B-AF80-F78CE698B815}" sibTransId="{A36E0113-479D-4B07-A7DA-B4719FD4181B}"/>
    <dgm:cxn modelId="{57ED13D1-2E06-40E7-ABF7-FECC5CD7A9A1}" type="presOf" srcId="{56426FBA-86C2-4183-9E3F-0A8CD47CD55C}" destId="{60610890-4135-43C1-882D-78DA9B7C4684}" srcOrd="0" destOrd="0" presId="urn:microsoft.com/office/officeart/2016/7/layout/VerticalSolidActionList"/>
    <dgm:cxn modelId="{8CF1B2DA-26EE-48C8-97F4-1B992CB10E83}" type="presOf" srcId="{37DC7005-8CD4-44BF-A55A-D0A2849AEFE4}" destId="{65003745-3071-4F16-91BF-8521A129525F}" srcOrd="0" destOrd="0" presId="urn:microsoft.com/office/officeart/2016/7/layout/VerticalSolidActionList"/>
    <dgm:cxn modelId="{DC9F6A98-D81D-4B25-B63D-068451EB6CCD}" type="presParOf" srcId="{A9DAF025-6C74-439F-8D0D-47E3FFB19C77}" destId="{E98E8DCE-15C4-416A-80CB-ACB822530115}" srcOrd="0" destOrd="0" presId="urn:microsoft.com/office/officeart/2016/7/layout/VerticalSolidActionList"/>
    <dgm:cxn modelId="{3D64676D-583D-44BC-85EB-254C0696616D}" type="presParOf" srcId="{E98E8DCE-15C4-416A-80CB-ACB822530115}" destId="{4A5047AE-D86E-4CBC-82ED-BFBCDEA7D7B8}" srcOrd="0" destOrd="0" presId="urn:microsoft.com/office/officeart/2016/7/layout/VerticalSolidActionList"/>
    <dgm:cxn modelId="{F67417CD-9591-4866-A93B-07C32CD80BD2}" type="presParOf" srcId="{E98E8DCE-15C4-416A-80CB-ACB822530115}" destId="{60610890-4135-43C1-882D-78DA9B7C4684}" srcOrd="1" destOrd="0" presId="urn:microsoft.com/office/officeart/2016/7/layout/VerticalSolidActionList"/>
    <dgm:cxn modelId="{5A6C84B6-A9BF-4146-B464-D77C0C87FAD0}" type="presParOf" srcId="{A9DAF025-6C74-439F-8D0D-47E3FFB19C77}" destId="{96319962-2F81-4560-8021-0885E8FF0CB2}" srcOrd="1" destOrd="0" presId="urn:microsoft.com/office/officeart/2016/7/layout/VerticalSolidActionList"/>
    <dgm:cxn modelId="{E2CF535E-71C8-4447-88AA-2F85303D8549}" type="presParOf" srcId="{A9DAF025-6C74-439F-8D0D-47E3FFB19C77}" destId="{41A5A2C5-3ADE-4C5A-A627-56D1B65605AD}" srcOrd="2" destOrd="0" presId="urn:microsoft.com/office/officeart/2016/7/layout/VerticalSolidActionList"/>
    <dgm:cxn modelId="{E77B93A6-33F3-458A-BDDD-E59D16EFF9C2}" type="presParOf" srcId="{41A5A2C5-3ADE-4C5A-A627-56D1B65605AD}" destId="{65003745-3071-4F16-91BF-8521A129525F}" srcOrd="0" destOrd="0" presId="urn:microsoft.com/office/officeart/2016/7/layout/VerticalSolidActionList"/>
    <dgm:cxn modelId="{9EBB9225-6FCA-4BC3-A909-EF5341B891AC}" type="presParOf" srcId="{41A5A2C5-3ADE-4C5A-A627-56D1B65605AD}" destId="{632F6F26-F4DF-468E-8DD2-96038059FA88}" srcOrd="1" destOrd="0" presId="urn:microsoft.com/office/officeart/2016/7/layout/VerticalSolidActionList"/>
    <dgm:cxn modelId="{D688E51E-7692-41B4-AD89-EC65AD395190}" type="presParOf" srcId="{A9DAF025-6C74-439F-8D0D-47E3FFB19C77}" destId="{C41E976D-5069-4AC6-AC4E-D4E1513EE83F}" srcOrd="3" destOrd="0" presId="urn:microsoft.com/office/officeart/2016/7/layout/VerticalSolidActionList"/>
    <dgm:cxn modelId="{D2915C0C-2FE6-40C1-9A2B-14AFBAC17C2F}" type="presParOf" srcId="{A9DAF025-6C74-439F-8D0D-47E3FFB19C77}" destId="{68189DD6-22B7-421D-BAFD-B86FAD192821}" srcOrd="4" destOrd="0" presId="urn:microsoft.com/office/officeart/2016/7/layout/VerticalSolidActionList"/>
    <dgm:cxn modelId="{6834EE52-D410-4C30-AA91-3606B79A709F}" type="presParOf" srcId="{68189DD6-22B7-421D-BAFD-B86FAD192821}" destId="{1A230FB9-8B3C-4E5C-B7CC-8C2DAD446AC4}" srcOrd="0" destOrd="0" presId="urn:microsoft.com/office/officeart/2016/7/layout/VerticalSolidActionList"/>
    <dgm:cxn modelId="{F251DD6A-2C3F-4EB0-81C3-956C4E106325}" type="presParOf" srcId="{68189DD6-22B7-421D-BAFD-B86FAD192821}" destId="{4CAF45DD-D6F7-43C7-8E60-CD5DECECCA51}"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7E33AA-AC70-4EA6-B701-C483BD9A430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DA9BC24-2E63-4EC1-9477-2A19F1D7CD55}">
      <dgm:prSet/>
      <dgm:spPr/>
      <dgm:t>
        <a:bodyPr/>
        <a:lstStyle/>
        <a:p>
          <a:pPr>
            <a:lnSpc>
              <a:spcPct val="100000"/>
            </a:lnSpc>
          </a:pPr>
          <a:r>
            <a:rPr lang="en-US"/>
            <a:t>S</a:t>
          </a:r>
          <a:r>
            <a:rPr lang="en-US" b="0" i="0"/>
            <a:t>ummary of the housing goals obtained from the Housing Assessment.</a:t>
          </a:r>
          <a:endParaRPr lang="en-US"/>
        </a:p>
      </dgm:t>
    </dgm:pt>
    <dgm:pt modelId="{1F38BBDA-59FD-41FC-BD7B-98AB9BB66968}" type="parTrans" cxnId="{38772FB5-3B74-41E3-9D5F-494C51571F90}">
      <dgm:prSet/>
      <dgm:spPr/>
      <dgm:t>
        <a:bodyPr/>
        <a:lstStyle/>
        <a:p>
          <a:endParaRPr lang="en-US"/>
        </a:p>
      </dgm:t>
    </dgm:pt>
    <dgm:pt modelId="{0F13D409-DC3A-412F-8ACE-343AE0819CE3}" type="sibTrans" cxnId="{38772FB5-3B74-41E3-9D5F-494C51571F90}">
      <dgm:prSet/>
      <dgm:spPr/>
      <dgm:t>
        <a:bodyPr/>
        <a:lstStyle/>
        <a:p>
          <a:endParaRPr lang="en-US"/>
        </a:p>
      </dgm:t>
    </dgm:pt>
    <dgm:pt modelId="{326F249C-5669-447B-908E-D4D9DEDF7777}">
      <dgm:prSet/>
      <dgm:spPr/>
      <dgm:t>
        <a:bodyPr/>
        <a:lstStyle/>
        <a:p>
          <a:pPr>
            <a:lnSpc>
              <a:spcPct val="100000"/>
            </a:lnSpc>
          </a:pPr>
          <a:r>
            <a:rPr lang="en-US" b="0" i="0" dirty="0"/>
            <a:t>Section A outlines the Action Steps for any housing seeker</a:t>
          </a:r>
          <a:endParaRPr lang="en-US" dirty="0"/>
        </a:p>
      </dgm:t>
    </dgm:pt>
    <dgm:pt modelId="{2F62A304-1315-46E0-80C0-4930E309CC91}" type="parTrans" cxnId="{56A825AA-1FEF-4FD1-84AF-61C713540C94}">
      <dgm:prSet/>
      <dgm:spPr/>
      <dgm:t>
        <a:bodyPr/>
        <a:lstStyle/>
        <a:p>
          <a:endParaRPr lang="en-US"/>
        </a:p>
      </dgm:t>
    </dgm:pt>
    <dgm:pt modelId="{B20B8751-E999-4BF0-A6C9-8D1E75B2E628}" type="sibTrans" cxnId="{56A825AA-1FEF-4FD1-84AF-61C713540C94}">
      <dgm:prSet/>
      <dgm:spPr/>
      <dgm:t>
        <a:bodyPr/>
        <a:lstStyle/>
        <a:p>
          <a:endParaRPr lang="en-US"/>
        </a:p>
      </dgm:t>
    </dgm:pt>
    <dgm:pt modelId="{46AD6512-2A63-4422-9DBF-82836C55D0EE}">
      <dgm:prSet/>
      <dgm:spPr/>
      <dgm:t>
        <a:bodyPr/>
        <a:lstStyle/>
        <a:p>
          <a:pPr>
            <a:lnSpc>
              <a:spcPct val="100000"/>
            </a:lnSpc>
          </a:pPr>
          <a:r>
            <a:rPr lang="en-US" b="0" i="0"/>
            <a:t>Section B outlines the Action Steps for renting a home</a:t>
          </a:r>
          <a:endParaRPr lang="en-US"/>
        </a:p>
      </dgm:t>
    </dgm:pt>
    <dgm:pt modelId="{427C19FA-2329-4367-AF72-9B66D00FE8EF}" type="parTrans" cxnId="{3023FD6F-CFB6-4503-88FB-CE12204CB68C}">
      <dgm:prSet/>
      <dgm:spPr/>
      <dgm:t>
        <a:bodyPr/>
        <a:lstStyle/>
        <a:p>
          <a:endParaRPr lang="en-US"/>
        </a:p>
      </dgm:t>
    </dgm:pt>
    <dgm:pt modelId="{A44C1351-7E81-408C-8E2D-210238760A23}" type="sibTrans" cxnId="{3023FD6F-CFB6-4503-88FB-CE12204CB68C}">
      <dgm:prSet/>
      <dgm:spPr/>
      <dgm:t>
        <a:bodyPr/>
        <a:lstStyle/>
        <a:p>
          <a:endParaRPr lang="en-US"/>
        </a:p>
      </dgm:t>
    </dgm:pt>
    <dgm:pt modelId="{885D3B57-8697-40E7-A785-01CFB3F01F74}">
      <dgm:prSet/>
      <dgm:spPr/>
      <dgm:t>
        <a:bodyPr/>
        <a:lstStyle/>
        <a:p>
          <a:pPr>
            <a:lnSpc>
              <a:spcPct val="100000"/>
            </a:lnSpc>
          </a:pPr>
          <a:r>
            <a:rPr lang="en-US" b="0" i="0"/>
            <a:t>Section C outlines the Action Steps for buying a home</a:t>
          </a:r>
          <a:endParaRPr lang="en-US"/>
        </a:p>
      </dgm:t>
    </dgm:pt>
    <dgm:pt modelId="{42B6442F-57A8-4DA8-90E4-51DD6BA59271}" type="parTrans" cxnId="{37D5DCB5-9EA9-4CCA-AE5A-4182ECB25C71}">
      <dgm:prSet/>
      <dgm:spPr/>
      <dgm:t>
        <a:bodyPr/>
        <a:lstStyle/>
        <a:p>
          <a:endParaRPr lang="en-US"/>
        </a:p>
      </dgm:t>
    </dgm:pt>
    <dgm:pt modelId="{48B754BC-AA31-486E-A951-8B2195729C33}" type="sibTrans" cxnId="{37D5DCB5-9EA9-4CCA-AE5A-4182ECB25C71}">
      <dgm:prSet/>
      <dgm:spPr/>
      <dgm:t>
        <a:bodyPr/>
        <a:lstStyle/>
        <a:p>
          <a:endParaRPr lang="en-US"/>
        </a:p>
      </dgm:t>
    </dgm:pt>
    <dgm:pt modelId="{D9B0D685-EA07-49D4-BEA8-691BE3DC6029}" type="pres">
      <dgm:prSet presAssocID="{BF7E33AA-AC70-4EA6-B701-C483BD9A430F}" presName="root" presStyleCnt="0">
        <dgm:presLayoutVars>
          <dgm:dir/>
          <dgm:resizeHandles val="exact"/>
        </dgm:presLayoutVars>
      </dgm:prSet>
      <dgm:spPr/>
    </dgm:pt>
    <dgm:pt modelId="{4D8E4F8F-077E-483C-9497-737077469EB4}" type="pres">
      <dgm:prSet presAssocID="{4DA9BC24-2E63-4EC1-9477-2A19F1D7CD55}" presName="compNode" presStyleCnt="0"/>
      <dgm:spPr/>
    </dgm:pt>
    <dgm:pt modelId="{0292FBC8-846D-4C89-BD68-8A5580999BF2}" type="pres">
      <dgm:prSet presAssocID="{4DA9BC24-2E63-4EC1-9477-2A19F1D7CD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0103C3AD-DCED-42CD-BD71-80AD3950327A}" type="pres">
      <dgm:prSet presAssocID="{4DA9BC24-2E63-4EC1-9477-2A19F1D7CD55}" presName="spaceRect" presStyleCnt="0"/>
      <dgm:spPr/>
    </dgm:pt>
    <dgm:pt modelId="{C7A30995-5FAE-43F3-939C-46D7930AB090}" type="pres">
      <dgm:prSet presAssocID="{4DA9BC24-2E63-4EC1-9477-2A19F1D7CD55}" presName="textRect" presStyleLbl="revTx" presStyleIdx="0" presStyleCnt="4">
        <dgm:presLayoutVars>
          <dgm:chMax val="1"/>
          <dgm:chPref val="1"/>
        </dgm:presLayoutVars>
      </dgm:prSet>
      <dgm:spPr/>
    </dgm:pt>
    <dgm:pt modelId="{A951D696-D366-4EDB-9C96-5F43EC708CF3}" type="pres">
      <dgm:prSet presAssocID="{0F13D409-DC3A-412F-8ACE-343AE0819CE3}" presName="sibTrans" presStyleCnt="0"/>
      <dgm:spPr/>
    </dgm:pt>
    <dgm:pt modelId="{33E278AC-D3A2-44A4-8EE7-80D2DED36628}" type="pres">
      <dgm:prSet presAssocID="{326F249C-5669-447B-908E-D4D9DEDF7777}" presName="compNode" presStyleCnt="0"/>
      <dgm:spPr/>
    </dgm:pt>
    <dgm:pt modelId="{A92C3192-8C68-4921-8028-1AD4A643C5A0}" type="pres">
      <dgm:prSet presAssocID="{326F249C-5669-447B-908E-D4D9DEDF777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1178FCC9-E44F-4354-8875-66D08683F698}" type="pres">
      <dgm:prSet presAssocID="{326F249C-5669-447B-908E-D4D9DEDF7777}" presName="spaceRect" presStyleCnt="0"/>
      <dgm:spPr/>
    </dgm:pt>
    <dgm:pt modelId="{DF50F897-6DB5-48C7-B693-A05DF42B79DA}" type="pres">
      <dgm:prSet presAssocID="{326F249C-5669-447B-908E-D4D9DEDF7777}" presName="textRect" presStyleLbl="revTx" presStyleIdx="1" presStyleCnt="4">
        <dgm:presLayoutVars>
          <dgm:chMax val="1"/>
          <dgm:chPref val="1"/>
        </dgm:presLayoutVars>
      </dgm:prSet>
      <dgm:spPr/>
    </dgm:pt>
    <dgm:pt modelId="{D9A22B10-177D-4E72-8C14-825D430162AC}" type="pres">
      <dgm:prSet presAssocID="{B20B8751-E999-4BF0-A6C9-8D1E75B2E628}" presName="sibTrans" presStyleCnt="0"/>
      <dgm:spPr/>
    </dgm:pt>
    <dgm:pt modelId="{097E96FF-70ED-40E9-AC24-7C60E7E199CD}" type="pres">
      <dgm:prSet presAssocID="{46AD6512-2A63-4422-9DBF-82836C55D0EE}" presName="compNode" presStyleCnt="0"/>
      <dgm:spPr/>
    </dgm:pt>
    <dgm:pt modelId="{8EE1351E-92D8-47D3-90D5-5015384ADC36}" type="pres">
      <dgm:prSet presAssocID="{46AD6512-2A63-4422-9DBF-82836C55D0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4157F782-4F19-44D6-94D2-2B78B19ACD56}" type="pres">
      <dgm:prSet presAssocID="{46AD6512-2A63-4422-9DBF-82836C55D0EE}" presName="spaceRect" presStyleCnt="0"/>
      <dgm:spPr/>
    </dgm:pt>
    <dgm:pt modelId="{3DAE1C5D-1E9A-40F1-94B5-E4EB4DB0784D}" type="pres">
      <dgm:prSet presAssocID="{46AD6512-2A63-4422-9DBF-82836C55D0EE}" presName="textRect" presStyleLbl="revTx" presStyleIdx="2" presStyleCnt="4">
        <dgm:presLayoutVars>
          <dgm:chMax val="1"/>
          <dgm:chPref val="1"/>
        </dgm:presLayoutVars>
      </dgm:prSet>
      <dgm:spPr/>
    </dgm:pt>
    <dgm:pt modelId="{020DBC76-2FF6-4CB6-8965-7EF72018B367}" type="pres">
      <dgm:prSet presAssocID="{A44C1351-7E81-408C-8E2D-210238760A23}" presName="sibTrans" presStyleCnt="0"/>
      <dgm:spPr/>
    </dgm:pt>
    <dgm:pt modelId="{0B87B033-250C-4127-8806-F418C6CBF69B}" type="pres">
      <dgm:prSet presAssocID="{885D3B57-8697-40E7-A785-01CFB3F01F74}" presName="compNode" presStyleCnt="0"/>
      <dgm:spPr/>
    </dgm:pt>
    <dgm:pt modelId="{8D1DC0A6-776D-4E1D-8BC9-3696B9C0E4DA}" type="pres">
      <dgm:prSet presAssocID="{885D3B57-8697-40E7-A785-01CFB3F01F7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me"/>
        </a:ext>
      </dgm:extLst>
    </dgm:pt>
    <dgm:pt modelId="{1C34D1F2-8E99-4FF8-8A71-2CAEB0A5D5CE}" type="pres">
      <dgm:prSet presAssocID="{885D3B57-8697-40E7-A785-01CFB3F01F74}" presName="spaceRect" presStyleCnt="0"/>
      <dgm:spPr/>
    </dgm:pt>
    <dgm:pt modelId="{3915FD51-FB04-4051-89B1-381331A8A16E}" type="pres">
      <dgm:prSet presAssocID="{885D3B57-8697-40E7-A785-01CFB3F01F74}" presName="textRect" presStyleLbl="revTx" presStyleIdx="3" presStyleCnt="4">
        <dgm:presLayoutVars>
          <dgm:chMax val="1"/>
          <dgm:chPref val="1"/>
        </dgm:presLayoutVars>
      </dgm:prSet>
      <dgm:spPr/>
    </dgm:pt>
  </dgm:ptLst>
  <dgm:cxnLst>
    <dgm:cxn modelId="{5964D316-B96E-42E4-87D9-BB1C87E20C32}" type="presOf" srcId="{46AD6512-2A63-4422-9DBF-82836C55D0EE}" destId="{3DAE1C5D-1E9A-40F1-94B5-E4EB4DB0784D}" srcOrd="0" destOrd="0" presId="urn:microsoft.com/office/officeart/2018/2/layout/IconLabelList"/>
    <dgm:cxn modelId="{C2E21326-2ADB-401E-9FAC-C86E381A157F}" type="presOf" srcId="{BF7E33AA-AC70-4EA6-B701-C483BD9A430F}" destId="{D9B0D685-EA07-49D4-BEA8-691BE3DC6029}" srcOrd="0" destOrd="0" presId="urn:microsoft.com/office/officeart/2018/2/layout/IconLabelList"/>
    <dgm:cxn modelId="{16FBF04E-8EB4-4EA5-B4DB-4BC73D40D07A}" type="presOf" srcId="{326F249C-5669-447B-908E-D4D9DEDF7777}" destId="{DF50F897-6DB5-48C7-B693-A05DF42B79DA}" srcOrd="0" destOrd="0" presId="urn:microsoft.com/office/officeart/2018/2/layout/IconLabelList"/>
    <dgm:cxn modelId="{3023FD6F-CFB6-4503-88FB-CE12204CB68C}" srcId="{BF7E33AA-AC70-4EA6-B701-C483BD9A430F}" destId="{46AD6512-2A63-4422-9DBF-82836C55D0EE}" srcOrd="2" destOrd="0" parTransId="{427C19FA-2329-4367-AF72-9B66D00FE8EF}" sibTransId="{A44C1351-7E81-408C-8E2D-210238760A23}"/>
    <dgm:cxn modelId="{A51C858B-4507-4825-9928-D994B752787D}" type="presOf" srcId="{885D3B57-8697-40E7-A785-01CFB3F01F74}" destId="{3915FD51-FB04-4051-89B1-381331A8A16E}" srcOrd="0" destOrd="0" presId="urn:microsoft.com/office/officeart/2018/2/layout/IconLabelList"/>
    <dgm:cxn modelId="{56A825AA-1FEF-4FD1-84AF-61C713540C94}" srcId="{BF7E33AA-AC70-4EA6-B701-C483BD9A430F}" destId="{326F249C-5669-447B-908E-D4D9DEDF7777}" srcOrd="1" destOrd="0" parTransId="{2F62A304-1315-46E0-80C0-4930E309CC91}" sibTransId="{B20B8751-E999-4BF0-A6C9-8D1E75B2E628}"/>
    <dgm:cxn modelId="{38772FB5-3B74-41E3-9D5F-494C51571F90}" srcId="{BF7E33AA-AC70-4EA6-B701-C483BD9A430F}" destId="{4DA9BC24-2E63-4EC1-9477-2A19F1D7CD55}" srcOrd="0" destOrd="0" parTransId="{1F38BBDA-59FD-41FC-BD7B-98AB9BB66968}" sibTransId="{0F13D409-DC3A-412F-8ACE-343AE0819CE3}"/>
    <dgm:cxn modelId="{37D5DCB5-9EA9-4CCA-AE5A-4182ECB25C71}" srcId="{BF7E33AA-AC70-4EA6-B701-C483BD9A430F}" destId="{885D3B57-8697-40E7-A785-01CFB3F01F74}" srcOrd="3" destOrd="0" parTransId="{42B6442F-57A8-4DA8-90E4-51DD6BA59271}" sibTransId="{48B754BC-AA31-486E-A951-8B2195729C33}"/>
    <dgm:cxn modelId="{2D5FD1F5-2EA7-463B-A296-CE7448BA5AA6}" type="presOf" srcId="{4DA9BC24-2E63-4EC1-9477-2A19F1D7CD55}" destId="{C7A30995-5FAE-43F3-939C-46D7930AB090}" srcOrd="0" destOrd="0" presId="urn:microsoft.com/office/officeart/2018/2/layout/IconLabelList"/>
    <dgm:cxn modelId="{76D28912-4153-4FEC-9C85-B615AC20576D}" type="presParOf" srcId="{D9B0D685-EA07-49D4-BEA8-691BE3DC6029}" destId="{4D8E4F8F-077E-483C-9497-737077469EB4}" srcOrd="0" destOrd="0" presId="urn:microsoft.com/office/officeart/2018/2/layout/IconLabelList"/>
    <dgm:cxn modelId="{323957CF-6B95-44F8-8768-413F458FD392}" type="presParOf" srcId="{4D8E4F8F-077E-483C-9497-737077469EB4}" destId="{0292FBC8-846D-4C89-BD68-8A5580999BF2}" srcOrd="0" destOrd="0" presId="urn:microsoft.com/office/officeart/2018/2/layout/IconLabelList"/>
    <dgm:cxn modelId="{9593ED6E-FC1F-449A-A7A7-D16AA1E267C5}" type="presParOf" srcId="{4D8E4F8F-077E-483C-9497-737077469EB4}" destId="{0103C3AD-DCED-42CD-BD71-80AD3950327A}" srcOrd="1" destOrd="0" presId="urn:microsoft.com/office/officeart/2018/2/layout/IconLabelList"/>
    <dgm:cxn modelId="{0461925B-CE5D-4EF8-9433-4C4A49BBD87F}" type="presParOf" srcId="{4D8E4F8F-077E-483C-9497-737077469EB4}" destId="{C7A30995-5FAE-43F3-939C-46D7930AB090}" srcOrd="2" destOrd="0" presId="urn:microsoft.com/office/officeart/2018/2/layout/IconLabelList"/>
    <dgm:cxn modelId="{AAB5F562-5BE9-4F53-BD94-B370E99CB308}" type="presParOf" srcId="{D9B0D685-EA07-49D4-BEA8-691BE3DC6029}" destId="{A951D696-D366-4EDB-9C96-5F43EC708CF3}" srcOrd="1" destOrd="0" presId="urn:microsoft.com/office/officeart/2018/2/layout/IconLabelList"/>
    <dgm:cxn modelId="{C8494E8C-1B9E-49B0-ACF4-10DDE2E3568D}" type="presParOf" srcId="{D9B0D685-EA07-49D4-BEA8-691BE3DC6029}" destId="{33E278AC-D3A2-44A4-8EE7-80D2DED36628}" srcOrd="2" destOrd="0" presId="urn:microsoft.com/office/officeart/2018/2/layout/IconLabelList"/>
    <dgm:cxn modelId="{E3014331-6149-47AE-A03F-EA5CDC4CA9D0}" type="presParOf" srcId="{33E278AC-D3A2-44A4-8EE7-80D2DED36628}" destId="{A92C3192-8C68-4921-8028-1AD4A643C5A0}" srcOrd="0" destOrd="0" presId="urn:microsoft.com/office/officeart/2018/2/layout/IconLabelList"/>
    <dgm:cxn modelId="{91FF57E3-A3BF-4648-AE56-F2C60E4EB395}" type="presParOf" srcId="{33E278AC-D3A2-44A4-8EE7-80D2DED36628}" destId="{1178FCC9-E44F-4354-8875-66D08683F698}" srcOrd="1" destOrd="0" presId="urn:microsoft.com/office/officeart/2018/2/layout/IconLabelList"/>
    <dgm:cxn modelId="{FB276440-119A-4253-AB52-2AAB0CE77DAB}" type="presParOf" srcId="{33E278AC-D3A2-44A4-8EE7-80D2DED36628}" destId="{DF50F897-6DB5-48C7-B693-A05DF42B79DA}" srcOrd="2" destOrd="0" presId="urn:microsoft.com/office/officeart/2018/2/layout/IconLabelList"/>
    <dgm:cxn modelId="{B4922CF1-8F90-4BD8-BA0C-DE8331F64316}" type="presParOf" srcId="{D9B0D685-EA07-49D4-BEA8-691BE3DC6029}" destId="{D9A22B10-177D-4E72-8C14-825D430162AC}" srcOrd="3" destOrd="0" presId="urn:microsoft.com/office/officeart/2018/2/layout/IconLabelList"/>
    <dgm:cxn modelId="{A6870EC5-613E-47DF-9365-FCBD413E5E2E}" type="presParOf" srcId="{D9B0D685-EA07-49D4-BEA8-691BE3DC6029}" destId="{097E96FF-70ED-40E9-AC24-7C60E7E199CD}" srcOrd="4" destOrd="0" presId="urn:microsoft.com/office/officeart/2018/2/layout/IconLabelList"/>
    <dgm:cxn modelId="{97DEBFDA-AD69-49DA-BE03-FD6E72A22E44}" type="presParOf" srcId="{097E96FF-70ED-40E9-AC24-7C60E7E199CD}" destId="{8EE1351E-92D8-47D3-90D5-5015384ADC36}" srcOrd="0" destOrd="0" presId="urn:microsoft.com/office/officeart/2018/2/layout/IconLabelList"/>
    <dgm:cxn modelId="{86813575-A7BB-4363-9DCB-268D0042F985}" type="presParOf" srcId="{097E96FF-70ED-40E9-AC24-7C60E7E199CD}" destId="{4157F782-4F19-44D6-94D2-2B78B19ACD56}" srcOrd="1" destOrd="0" presId="urn:microsoft.com/office/officeart/2018/2/layout/IconLabelList"/>
    <dgm:cxn modelId="{4C58120F-38A0-46A8-AC57-EE2D9D2344B8}" type="presParOf" srcId="{097E96FF-70ED-40E9-AC24-7C60E7E199CD}" destId="{3DAE1C5D-1E9A-40F1-94B5-E4EB4DB0784D}" srcOrd="2" destOrd="0" presId="urn:microsoft.com/office/officeart/2018/2/layout/IconLabelList"/>
    <dgm:cxn modelId="{0186C012-9C08-4A1C-B19B-03E046A759A8}" type="presParOf" srcId="{D9B0D685-EA07-49D4-BEA8-691BE3DC6029}" destId="{020DBC76-2FF6-4CB6-8965-7EF72018B367}" srcOrd="5" destOrd="0" presId="urn:microsoft.com/office/officeart/2018/2/layout/IconLabelList"/>
    <dgm:cxn modelId="{E875506A-FAAA-4063-A413-DB4DC7DC90EA}" type="presParOf" srcId="{D9B0D685-EA07-49D4-BEA8-691BE3DC6029}" destId="{0B87B033-250C-4127-8806-F418C6CBF69B}" srcOrd="6" destOrd="0" presId="urn:microsoft.com/office/officeart/2018/2/layout/IconLabelList"/>
    <dgm:cxn modelId="{FC4FA269-AAF8-4658-94CB-A09290CCA4EC}" type="presParOf" srcId="{0B87B033-250C-4127-8806-F418C6CBF69B}" destId="{8D1DC0A6-776D-4E1D-8BC9-3696B9C0E4DA}" srcOrd="0" destOrd="0" presId="urn:microsoft.com/office/officeart/2018/2/layout/IconLabelList"/>
    <dgm:cxn modelId="{7047A63B-CC13-4033-9AC8-CB057C5720D2}" type="presParOf" srcId="{0B87B033-250C-4127-8806-F418C6CBF69B}" destId="{1C34D1F2-8E99-4FF8-8A71-2CAEB0A5D5CE}" srcOrd="1" destOrd="0" presId="urn:microsoft.com/office/officeart/2018/2/layout/IconLabelList"/>
    <dgm:cxn modelId="{C5F5137C-5579-4854-AAAB-B11EF7DD4D6D}" type="presParOf" srcId="{0B87B033-250C-4127-8806-F418C6CBF69B}" destId="{3915FD51-FB04-4051-89B1-381331A8A16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AED725-DA26-4319-94AE-DE410E814B2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2AE34E1-B4F6-44E9-80FD-C3583F8F167B}">
      <dgm:prSet/>
      <dgm:spPr/>
      <dgm:t>
        <a:bodyPr/>
        <a:lstStyle/>
        <a:p>
          <a:pPr>
            <a:lnSpc>
              <a:spcPct val="100000"/>
            </a:lnSpc>
          </a:pPr>
          <a:r>
            <a:rPr lang="en-US" b="0" i="0" baseline="0" dirty="0"/>
            <a:t>Conducting a tenant screening and Housing Assessment </a:t>
          </a:r>
          <a:endParaRPr lang="en-US" dirty="0"/>
        </a:p>
      </dgm:t>
    </dgm:pt>
    <dgm:pt modelId="{E58BB861-1FB8-455C-8D9A-01E5DFC88FD5}" type="parTrans" cxnId="{7CCE9AF9-D20D-4D92-98CD-49A9C9FD66F1}">
      <dgm:prSet/>
      <dgm:spPr/>
      <dgm:t>
        <a:bodyPr/>
        <a:lstStyle/>
        <a:p>
          <a:endParaRPr lang="en-US"/>
        </a:p>
      </dgm:t>
    </dgm:pt>
    <dgm:pt modelId="{23C9EA8E-9232-4283-A3C7-0668912C6CD2}" type="sibTrans" cxnId="{7CCE9AF9-D20D-4D92-98CD-49A9C9FD66F1}">
      <dgm:prSet/>
      <dgm:spPr/>
      <dgm:t>
        <a:bodyPr/>
        <a:lstStyle/>
        <a:p>
          <a:pPr>
            <a:lnSpc>
              <a:spcPct val="100000"/>
            </a:lnSpc>
          </a:pPr>
          <a:endParaRPr lang="en-US"/>
        </a:p>
      </dgm:t>
    </dgm:pt>
    <dgm:pt modelId="{6C762137-0DF4-4D43-83F5-59ACF99C50EA}">
      <dgm:prSet/>
      <dgm:spPr/>
      <dgm:t>
        <a:bodyPr/>
        <a:lstStyle/>
        <a:p>
          <a:pPr>
            <a:lnSpc>
              <a:spcPct val="100000"/>
            </a:lnSpc>
          </a:pPr>
          <a:r>
            <a:rPr lang="en-US" b="0" i="0" baseline="0"/>
            <a:t>Developing an  </a:t>
          </a:r>
          <a:r>
            <a:rPr lang="en-US" b="0" i="1" baseline="0"/>
            <a:t>individualized</a:t>
          </a:r>
          <a:r>
            <a:rPr lang="en-US" b="0" i="0" baseline="0"/>
            <a:t> Housing Support Plan</a:t>
          </a:r>
          <a:endParaRPr lang="en-US"/>
        </a:p>
      </dgm:t>
    </dgm:pt>
    <dgm:pt modelId="{5992E4A3-E7E4-4123-9169-CCAC30576461}" type="parTrans" cxnId="{13893745-83D5-4A9F-A6A2-E9D4D481DFA9}">
      <dgm:prSet/>
      <dgm:spPr/>
      <dgm:t>
        <a:bodyPr/>
        <a:lstStyle/>
        <a:p>
          <a:endParaRPr lang="en-US"/>
        </a:p>
      </dgm:t>
    </dgm:pt>
    <dgm:pt modelId="{ED7BE56F-1A02-4D12-ACCC-8D1E8E9992C3}" type="sibTrans" cxnId="{13893745-83D5-4A9F-A6A2-E9D4D481DFA9}">
      <dgm:prSet/>
      <dgm:spPr/>
      <dgm:t>
        <a:bodyPr/>
        <a:lstStyle/>
        <a:p>
          <a:pPr>
            <a:lnSpc>
              <a:spcPct val="100000"/>
            </a:lnSpc>
          </a:pPr>
          <a:endParaRPr lang="en-US"/>
        </a:p>
      </dgm:t>
    </dgm:pt>
    <dgm:pt modelId="{5B833653-A1F5-425E-B050-2A29DCDE7D92}">
      <dgm:prSet/>
      <dgm:spPr/>
      <dgm:t>
        <a:bodyPr/>
        <a:lstStyle/>
        <a:p>
          <a:pPr>
            <a:lnSpc>
              <a:spcPct val="100000"/>
            </a:lnSpc>
          </a:pPr>
          <a:r>
            <a:rPr lang="en-US" b="0" i="0" baseline="0"/>
            <a:t>Assisting with and/or identifying housing resources</a:t>
          </a:r>
          <a:endParaRPr lang="en-US"/>
        </a:p>
      </dgm:t>
    </dgm:pt>
    <dgm:pt modelId="{3ECC1AB5-3FC0-46CA-805D-7B3D0F38E284}" type="parTrans" cxnId="{F19ABC74-6622-4340-9FF8-E1A25F66A043}">
      <dgm:prSet/>
      <dgm:spPr/>
      <dgm:t>
        <a:bodyPr/>
        <a:lstStyle/>
        <a:p>
          <a:endParaRPr lang="en-US"/>
        </a:p>
      </dgm:t>
    </dgm:pt>
    <dgm:pt modelId="{7DEA8A68-7CBE-4F50-AA55-EE654376FC9E}" type="sibTrans" cxnId="{F19ABC74-6622-4340-9FF8-E1A25F66A043}">
      <dgm:prSet/>
      <dgm:spPr/>
      <dgm:t>
        <a:bodyPr/>
        <a:lstStyle/>
        <a:p>
          <a:pPr>
            <a:lnSpc>
              <a:spcPct val="100000"/>
            </a:lnSpc>
          </a:pPr>
          <a:endParaRPr lang="en-US"/>
        </a:p>
      </dgm:t>
    </dgm:pt>
    <dgm:pt modelId="{2347162E-B603-42CD-B442-62484C80B8C6}">
      <dgm:prSet/>
      <dgm:spPr/>
      <dgm:t>
        <a:bodyPr/>
        <a:lstStyle/>
        <a:p>
          <a:pPr>
            <a:lnSpc>
              <a:spcPct val="100000"/>
            </a:lnSpc>
          </a:pPr>
          <a:r>
            <a:rPr lang="en-US" b="0" i="0" baseline="0"/>
            <a:t>Assisting with maintaining housing </a:t>
          </a:r>
          <a:endParaRPr lang="en-US"/>
        </a:p>
      </dgm:t>
    </dgm:pt>
    <dgm:pt modelId="{88E83701-8F9F-49D3-8C82-214AC3714179}" type="parTrans" cxnId="{4717B3CF-D421-4BEE-A373-13C36484FA66}">
      <dgm:prSet/>
      <dgm:spPr/>
      <dgm:t>
        <a:bodyPr/>
        <a:lstStyle/>
        <a:p>
          <a:endParaRPr lang="en-US"/>
        </a:p>
      </dgm:t>
    </dgm:pt>
    <dgm:pt modelId="{E7430450-8FF2-4D43-BA41-35BAED0F92DA}" type="sibTrans" cxnId="{4717B3CF-D421-4BEE-A373-13C36484FA66}">
      <dgm:prSet/>
      <dgm:spPr/>
      <dgm:t>
        <a:bodyPr/>
        <a:lstStyle/>
        <a:p>
          <a:endParaRPr lang="en-US"/>
        </a:p>
      </dgm:t>
    </dgm:pt>
    <dgm:pt modelId="{771B0BD8-79E9-4A1C-AC69-63A1DED1B0EB}" type="pres">
      <dgm:prSet presAssocID="{BDAED725-DA26-4319-94AE-DE410E814B20}" presName="root" presStyleCnt="0">
        <dgm:presLayoutVars>
          <dgm:dir/>
          <dgm:resizeHandles val="exact"/>
        </dgm:presLayoutVars>
      </dgm:prSet>
      <dgm:spPr/>
    </dgm:pt>
    <dgm:pt modelId="{46D52522-2158-4A71-B572-1B3CE21D6FC3}" type="pres">
      <dgm:prSet presAssocID="{BDAED725-DA26-4319-94AE-DE410E814B20}" presName="container" presStyleCnt="0">
        <dgm:presLayoutVars>
          <dgm:dir/>
          <dgm:resizeHandles val="exact"/>
        </dgm:presLayoutVars>
      </dgm:prSet>
      <dgm:spPr/>
    </dgm:pt>
    <dgm:pt modelId="{0920A0B9-0886-4447-848F-6C78F31F3C5F}" type="pres">
      <dgm:prSet presAssocID="{D2AE34E1-B4F6-44E9-80FD-C3583F8F167B}" presName="compNode" presStyleCnt="0"/>
      <dgm:spPr/>
    </dgm:pt>
    <dgm:pt modelId="{31278564-F18D-4AF1-ADBE-3FA66431709D}" type="pres">
      <dgm:prSet presAssocID="{D2AE34E1-B4F6-44E9-80FD-C3583F8F167B}" presName="iconBgRect" presStyleLbl="bgShp" presStyleIdx="0" presStyleCnt="4"/>
      <dgm:spPr/>
    </dgm:pt>
    <dgm:pt modelId="{0F633289-08D7-4115-9116-A7E3395A0C0C}" type="pres">
      <dgm:prSet presAssocID="{D2AE34E1-B4F6-44E9-80FD-C3583F8F16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FB465355-B928-4F14-A5F1-E37C085B0D84}" type="pres">
      <dgm:prSet presAssocID="{D2AE34E1-B4F6-44E9-80FD-C3583F8F167B}" presName="spaceRect" presStyleCnt="0"/>
      <dgm:spPr/>
    </dgm:pt>
    <dgm:pt modelId="{63B673F4-D808-47F6-ABFE-0002B66F1580}" type="pres">
      <dgm:prSet presAssocID="{D2AE34E1-B4F6-44E9-80FD-C3583F8F167B}" presName="textRect" presStyleLbl="revTx" presStyleIdx="0" presStyleCnt="4">
        <dgm:presLayoutVars>
          <dgm:chMax val="1"/>
          <dgm:chPref val="1"/>
        </dgm:presLayoutVars>
      </dgm:prSet>
      <dgm:spPr/>
    </dgm:pt>
    <dgm:pt modelId="{F875C186-6E31-4903-B086-E465B9B0CC9A}" type="pres">
      <dgm:prSet presAssocID="{23C9EA8E-9232-4283-A3C7-0668912C6CD2}" presName="sibTrans" presStyleLbl="sibTrans2D1" presStyleIdx="0" presStyleCnt="0"/>
      <dgm:spPr/>
    </dgm:pt>
    <dgm:pt modelId="{E3F12EC6-663D-470D-9F5D-A6BC696A0C90}" type="pres">
      <dgm:prSet presAssocID="{6C762137-0DF4-4D43-83F5-59ACF99C50EA}" presName="compNode" presStyleCnt="0"/>
      <dgm:spPr/>
    </dgm:pt>
    <dgm:pt modelId="{86D4C903-9909-429E-A9A7-A3152E3BCC87}" type="pres">
      <dgm:prSet presAssocID="{6C762137-0DF4-4D43-83F5-59ACF99C50EA}" presName="iconBgRect" presStyleLbl="bgShp" presStyleIdx="1" presStyleCnt="4"/>
      <dgm:spPr/>
    </dgm:pt>
    <dgm:pt modelId="{7A103F8D-C76F-42D1-9D0D-41E8BCAB61B9}" type="pres">
      <dgm:prSet presAssocID="{6C762137-0DF4-4D43-83F5-59ACF99C50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Group"/>
        </a:ext>
      </dgm:extLst>
    </dgm:pt>
    <dgm:pt modelId="{F3F13BCC-8240-44D2-AFF6-B3DD5547CF71}" type="pres">
      <dgm:prSet presAssocID="{6C762137-0DF4-4D43-83F5-59ACF99C50EA}" presName="spaceRect" presStyleCnt="0"/>
      <dgm:spPr/>
    </dgm:pt>
    <dgm:pt modelId="{63F89978-8C89-4055-AE9F-46EE1E967433}" type="pres">
      <dgm:prSet presAssocID="{6C762137-0DF4-4D43-83F5-59ACF99C50EA}" presName="textRect" presStyleLbl="revTx" presStyleIdx="1" presStyleCnt="4">
        <dgm:presLayoutVars>
          <dgm:chMax val="1"/>
          <dgm:chPref val="1"/>
        </dgm:presLayoutVars>
      </dgm:prSet>
      <dgm:spPr/>
    </dgm:pt>
    <dgm:pt modelId="{5160C3FD-700B-4FFD-BB6D-29C49726FED2}" type="pres">
      <dgm:prSet presAssocID="{ED7BE56F-1A02-4D12-ACCC-8D1E8E9992C3}" presName="sibTrans" presStyleLbl="sibTrans2D1" presStyleIdx="0" presStyleCnt="0"/>
      <dgm:spPr/>
    </dgm:pt>
    <dgm:pt modelId="{40BEF468-45F6-4021-8A3B-E8C8DE72F007}" type="pres">
      <dgm:prSet presAssocID="{5B833653-A1F5-425E-B050-2A29DCDE7D92}" presName="compNode" presStyleCnt="0"/>
      <dgm:spPr/>
    </dgm:pt>
    <dgm:pt modelId="{E4818834-6A5F-4838-AB52-260253549BFA}" type="pres">
      <dgm:prSet presAssocID="{5B833653-A1F5-425E-B050-2A29DCDE7D92}" presName="iconBgRect" presStyleLbl="bgShp" presStyleIdx="2" presStyleCnt="4"/>
      <dgm:spPr/>
    </dgm:pt>
    <dgm:pt modelId="{49DDF47A-2E7D-4019-AB33-FA643404BA66}" type="pres">
      <dgm:prSet presAssocID="{5B833653-A1F5-425E-B050-2A29DCDE7D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orce Management"/>
        </a:ext>
      </dgm:extLst>
    </dgm:pt>
    <dgm:pt modelId="{D1679212-32B1-4807-8504-DEFA8AB2D956}" type="pres">
      <dgm:prSet presAssocID="{5B833653-A1F5-425E-B050-2A29DCDE7D92}" presName="spaceRect" presStyleCnt="0"/>
      <dgm:spPr/>
    </dgm:pt>
    <dgm:pt modelId="{F8167865-A6F6-41E3-A247-EC62FEC5E520}" type="pres">
      <dgm:prSet presAssocID="{5B833653-A1F5-425E-B050-2A29DCDE7D92}" presName="textRect" presStyleLbl="revTx" presStyleIdx="2" presStyleCnt="4">
        <dgm:presLayoutVars>
          <dgm:chMax val="1"/>
          <dgm:chPref val="1"/>
        </dgm:presLayoutVars>
      </dgm:prSet>
      <dgm:spPr/>
    </dgm:pt>
    <dgm:pt modelId="{746CCDAD-7411-4F35-B432-21DA41CEB799}" type="pres">
      <dgm:prSet presAssocID="{7DEA8A68-7CBE-4F50-AA55-EE654376FC9E}" presName="sibTrans" presStyleLbl="sibTrans2D1" presStyleIdx="0" presStyleCnt="0"/>
      <dgm:spPr/>
    </dgm:pt>
    <dgm:pt modelId="{2BD30F19-0B0D-44E7-AB14-22F13A87E773}" type="pres">
      <dgm:prSet presAssocID="{2347162E-B603-42CD-B442-62484C80B8C6}" presName="compNode" presStyleCnt="0"/>
      <dgm:spPr/>
    </dgm:pt>
    <dgm:pt modelId="{4566820E-67B7-4012-99C2-E486E1D98FD5}" type="pres">
      <dgm:prSet presAssocID="{2347162E-B603-42CD-B442-62484C80B8C6}" presName="iconBgRect" presStyleLbl="bgShp" presStyleIdx="3" presStyleCnt="4"/>
      <dgm:spPr/>
    </dgm:pt>
    <dgm:pt modelId="{D365C21C-06F6-4614-9C18-FA7F80B1313B}" type="pres">
      <dgm:prSet presAssocID="{2347162E-B603-42CD-B442-62484C80B8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al Estate"/>
        </a:ext>
      </dgm:extLst>
    </dgm:pt>
    <dgm:pt modelId="{747FC9C8-84EB-4A27-9DB6-02A270F129EF}" type="pres">
      <dgm:prSet presAssocID="{2347162E-B603-42CD-B442-62484C80B8C6}" presName="spaceRect" presStyleCnt="0"/>
      <dgm:spPr/>
    </dgm:pt>
    <dgm:pt modelId="{F8E477F0-9689-40EF-BF8E-96832C5AA011}" type="pres">
      <dgm:prSet presAssocID="{2347162E-B603-42CD-B442-62484C80B8C6}" presName="textRect" presStyleLbl="revTx" presStyleIdx="3" presStyleCnt="4">
        <dgm:presLayoutVars>
          <dgm:chMax val="1"/>
          <dgm:chPref val="1"/>
        </dgm:presLayoutVars>
      </dgm:prSet>
      <dgm:spPr/>
    </dgm:pt>
  </dgm:ptLst>
  <dgm:cxnLst>
    <dgm:cxn modelId="{6739055F-ED93-4291-8B63-4A05DD8DE174}" type="presOf" srcId="{2347162E-B603-42CD-B442-62484C80B8C6}" destId="{F8E477F0-9689-40EF-BF8E-96832C5AA011}" srcOrd="0" destOrd="0" presId="urn:microsoft.com/office/officeart/2018/2/layout/IconCircleList"/>
    <dgm:cxn modelId="{13893745-83D5-4A9F-A6A2-E9D4D481DFA9}" srcId="{BDAED725-DA26-4319-94AE-DE410E814B20}" destId="{6C762137-0DF4-4D43-83F5-59ACF99C50EA}" srcOrd="1" destOrd="0" parTransId="{5992E4A3-E7E4-4123-9169-CCAC30576461}" sibTransId="{ED7BE56F-1A02-4D12-ACCC-8D1E8E9992C3}"/>
    <dgm:cxn modelId="{2707344C-6E60-4A4C-B34B-25644F5A8092}" type="presOf" srcId="{ED7BE56F-1A02-4D12-ACCC-8D1E8E9992C3}" destId="{5160C3FD-700B-4FFD-BB6D-29C49726FED2}" srcOrd="0" destOrd="0" presId="urn:microsoft.com/office/officeart/2018/2/layout/IconCircleList"/>
    <dgm:cxn modelId="{03965A4C-38FF-477E-9F2F-403908407602}" type="presOf" srcId="{7DEA8A68-7CBE-4F50-AA55-EE654376FC9E}" destId="{746CCDAD-7411-4F35-B432-21DA41CEB799}" srcOrd="0" destOrd="0" presId="urn:microsoft.com/office/officeart/2018/2/layout/IconCircleList"/>
    <dgm:cxn modelId="{F19ABC74-6622-4340-9FF8-E1A25F66A043}" srcId="{BDAED725-DA26-4319-94AE-DE410E814B20}" destId="{5B833653-A1F5-425E-B050-2A29DCDE7D92}" srcOrd="2" destOrd="0" parTransId="{3ECC1AB5-3FC0-46CA-805D-7B3D0F38E284}" sibTransId="{7DEA8A68-7CBE-4F50-AA55-EE654376FC9E}"/>
    <dgm:cxn modelId="{36E6337C-EB92-41F4-8929-74CB69A8D761}" type="presOf" srcId="{6C762137-0DF4-4D43-83F5-59ACF99C50EA}" destId="{63F89978-8C89-4055-AE9F-46EE1E967433}" srcOrd="0" destOrd="0" presId="urn:microsoft.com/office/officeart/2018/2/layout/IconCircleList"/>
    <dgm:cxn modelId="{B5B0A891-EA3B-432B-B2D4-AD4F9B18B52B}" type="presOf" srcId="{23C9EA8E-9232-4283-A3C7-0668912C6CD2}" destId="{F875C186-6E31-4903-B086-E465B9B0CC9A}" srcOrd="0" destOrd="0" presId="urn:microsoft.com/office/officeart/2018/2/layout/IconCircleList"/>
    <dgm:cxn modelId="{CEFCCABB-ED30-4569-9BFB-D7D3EB4B0C1B}" type="presOf" srcId="{D2AE34E1-B4F6-44E9-80FD-C3583F8F167B}" destId="{63B673F4-D808-47F6-ABFE-0002B66F1580}" srcOrd="0" destOrd="0" presId="urn:microsoft.com/office/officeart/2018/2/layout/IconCircleList"/>
    <dgm:cxn modelId="{4717B3CF-D421-4BEE-A373-13C36484FA66}" srcId="{BDAED725-DA26-4319-94AE-DE410E814B20}" destId="{2347162E-B603-42CD-B442-62484C80B8C6}" srcOrd="3" destOrd="0" parTransId="{88E83701-8F9F-49D3-8C82-214AC3714179}" sibTransId="{E7430450-8FF2-4D43-BA41-35BAED0F92DA}"/>
    <dgm:cxn modelId="{887BECEE-E278-4220-BD41-1EDA485D984C}" type="presOf" srcId="{5B833653-A1F5-425E-B050-2A29DCDE7D92}" destId="{F8167865-A6F6-41E3-A247-EC62FEC5E520}" srcOrd="0" destOrd="0" presId="urn:microsoft.com/office/officeart/2018/2/layout/IconCircleList"/>
    <dgm:cxn modelId="{6657D1F0-1F30-4932-80D8-8646F6F45F10}" type="presOf" srcId="{BDAED725-DA26-4319-94AE-DE410E814B20}" destId="{771B0BD8-79E9-4A1C-AC69-63A1DED1B0EB}" srcOrd="0" destOrd="0" presId="urn:microsoft.com/office/officeart/2018/2/layout/IconCircleList"/>
    <dgm:cxn modelId="{7CCE9AF9-D20D-4D92-98CD-49A9C9FD66F1}" srcId="{BDAED725-DA26-4319-94AE-DE410E814B20}" destId="{D2AE34E1-B4F6-44E9-80FD-C3583F8F167B}" srcOrd="0" destOrd="0" parTransId="{E58BB861-1FB8-455C-8D9A-01E5DFC88FD5}" sibTransId="{23C9EA8E-9232-4283-A3C7-0668912C6CD2}"/>
    <dgm:cxn modelId="{DFADC5D2-1BAA-4A70-8672-03D69736997C}" type="presParOf" srcId="{771B0BD8-79E9-4A1C-AC69-63A1DED1B0EB}" destId="{46D52522-2158-4A71-B572-1B3CE21D6FC3}" srcOrd="0" destOrd="0" presId="urn:microsoft.com/office/officeart/2018/2/layout/IconCircleList"/>
    <dgm:cxn modelId="{8E9310BC-32D7-462A-8CB4-E2B9C7FBA6F5}" type="presParOf" srcId="{46D52522-2158-4A71-B572-1B3CE21D6FC3}" destId="{0920A0B9-0886-4447-848F-6C78F31F3C5F}" srcOrd="0" destOrd="0" presId="urn:microsoft.com/office/officeart/2018/2/layout/IconCircleList"/>
    <dgm:cxn modelId="{855C0FE5-2ECC-4917-A074-29F0D12A0F1E}" type="presParOf" srcId="{0920A0B9-0886-4447-848F-6C78F31F3C5F}" destId="{31278564-F18D-4AF1-ADBE-3FA66431709D}" srcOrd="0" destOrd="0" presId="urn:microsoft.com/office/officeart/2018/2/layout/IconCircleList"/>
    <dgm:cxn modelId="{D19D93D1-9D1C-4D72-ACCC-8DBC538C8332}" type="presParOf" srcId="{0920A0B9-0886-4447-848F-6C78F31F3C5F}" destId="{0F633289-08D7-4115-9116-A7E3395A0C0C}" srcOrd="1" destOrd="0" presId="urn:microsoft.com/office/officeart/2018/2/layout/IconCircleList"/>
    <dgm:cxn modelId="{1FFC8A3B-4083-4C08-8BE6-045F6C05C878}" type="presParOf" srcId="{0920A0B9-0886-4447-848F-6C78F31F3C5F}" destId="{FB465355-B928-4F14-A5F1-E37C085B0D84}" srcOrd="2" destOrd="0" presId="urn:microsoft.com/office/officeart/2018/2/layout/IconCircleList"/>
    <dgm:cxn modelId="{E7F52A13-4ECA-40BA-99FE-6DD5644EDB0C}" type="presParOf" srcId="{0920A0B9-0886-4447-848F-6C78F31F3C5F}" destId="{63B673F4-D808-47F6-ABFE-0002B66F1580}" srcOrd="3" destOrd="0" presId="urn:microsoft.com/office/officeart/2018/2/layout/IconCircleList"/>
    <dgm:cxn modelId="{5B29FD79-8205-4272-9752-E70334824F7B}" type="presParOf" srcId="{46D52522-2158-4A71-B572-1B3CE21D6FC3}" destId="{F875C186-6E31-4903-B086-E465B9B0CC9A}" srcOrd="1" destOrd="0" presId="urn:microsoft.com/office/officeart/2018/2/layout/IconCircleList"/>
    <dgm:cxn modelId="{50E807A8-EC41-48DF-ADE6-9B66A22E349F}" type="presParOf" srcId="{46D52522-2158-4A71-B572-1B3CE21D6FC3}" destId="{E3F12EC6-663D-470D-9F5D-A6BC696A0C90}" srcOrd="2" destOrd="0" presId="urn:microsoft.com/office/officeart/2018/2/layout/IconCircleList"/>
    <dgm:cxn modelId="{ACA99EA8-4382-49FA-BC74-FA44D5795491}" type="presParOf" srcId="{E3F12EC6-663D-470D-9F5D-A6BC696A0C90}" destId="{86D4C903-9909-429E-A9A7-A3152E3BCC87}" srcOrd="0" destOrd="0" presId="urn:microsoft.com/office/officeart/2018/2/layout/IconCircleList"/>
    <dgm:cxn modelId="{A86DE091-C265-4CEA-B1C8-CF261DE19A96}" type="presParOf" srcId="{E3F12EC6-663D-470D-9F5D-A6BC696A0C90}" destId="{7A103F8D-C76F-42D1-9D0D-41E8BCAB61B9}" srcOrd="1" destOrd="0" presId="urn:microsoft.com/office/officeart/2018/2/layout/IconCircleList"/>
    <dgm:cxn modelId="{6E9E849A-7F36-452A-A330-9EB5DA24988F}" type="presParOf" srcId="{E3F12EC6-663D-470D-9F5D-A6BC696A0C90}" destId="{F3F13BCC-8240-44D2-AFF6-B3DD5547CF71}" srcOrd="2" destOrd="0" presId="urn:microsoft.com/office/officeart/2018/2/layout/IconCircleList"/>
    <dgm:cxn modelId="{EE9EAD11-6B17-419E-B250-31C4089FE5A6}" type="presParOf" srcId="{E3F12EC6-663D-470D-9F5D-A6BC696A0C90}" destId="{63F89978-8C89-4055-AE9F-46EE1E967433}" srcOrd="3" destOrd="0" presId="urn:microsoft.com/office/officeart/2018/2/layout/IconCircleList"/>
    <dgm:cxn modelId="{41DEDA35-F642-4D5B-AAE0-180D3B1889AA}" type="presParOf" srcId="{46D52522-2158-4A71-B572-1B3CE21D6FC3}" destId="{5160C3FD-700B-4FFD-BB6D-29C49726FED2}" srcOrd="3" destOrd="0" presId="urn:microsoft.com/office/officeart/2018/2/layout/IconCircleList"/>
    <dgm:cxn modelId="{3E32EAE7-2DFD-483E-BABA-D8B4B6446D5A}" type="presParOf" srcId="{46D52522-2158-4A71-B572-1B3CE21D6FC3}" destId="{40BEF468-45F6-4021-8A3B-E8C8DE72F007}" srcOrd="4" destOrd="0" presId="urn:microsoft.com/office/officeart/2018/2/layout/IconCircleList"/>
    <dgm:cxn modelId="{B7C384DF-5DE6-429A-B3B6-9B99264FDC34}" type="presParOf" srcId="{40BEF468-45F6-4021-8A3B-E8C8DE72F007}" destId="{E4818834-6A5F-4838-AB52-260253549BFA}" srcOrd="0" destOrd="0" presId="urn:microsoft.com/office/officeart/2018/2/layout/IconCircleList"/>
    <dgm:cxn modelId="{61A34723-5AF8-4301-8B04-C08BD3CA7A37}" type="presParOf" srcId="{40BEF468-45F6-4021-8A3B-E8C8DE72F007}" destId="{49DDF47A-2E7D-4019-AB33-FA643404BA66}" srcOrd="1" destOrd="0" presId="urn:microsoft.com/office/officeart/2018/2/layout/IconCircleList"/>
    <dgm:cxn modelId="{9C21FB95-62D6-41EA-AC6D-BC23E6B21CEE}" type="presParOf" srcId="{40BEF468-45F6-4021-8A3B-E8C8DE72F007}" destId="{D1679212-32B1-4807-8504-DEFA8AB2D956}" srcOrd="2" destOrd="0" presId="urn:microsoft.com/office/officeart/2018/2/layout/IconCircleList"/>
    <dgm:cxn modelId="{844A5C33-7015-4041-8C1D-9DC923D98AF2}" type="presParOf" srcId="{40BEF468-45F6-4021-8A3B-E8C8DE72F007}" destId="{F8167865-A6F6-41E3-A247-EC62FEC5E520}" srcOrd="3" destOrd="0" presId="urn:microsoft.com/office/officeart/2018/2/layout/IconCircleList"/>
    <dgm:cxn modelId="{C9B7B904-BD7B-4F81-9FD1-8E767D3D705E}" type="presParOf" srcId="{46D52522-2158-4A71-B572-1B3CE21D6FC3}" destId="{746CCDAD-7411-4F35-B432-21DA41CEB799}" srcOrd="5" destOrd="0" presId="urn:microsoft.com/office/officeart/2018/2/layout/IconCircleList"/>
    <dgm:cxn modelId="{5B8F58D6-3631-4416-BBE9-78CB19070870}" type="presParOf" srcId="{46D52522-2158-4A71-B572-1B3CE21D6FC3}" destId="{2BD30F19-0B0D-44E7-AB14-22F13A87E773}" srcOrd="6" destOrd="0" presId="urn:microsoft.com/office/officeart/2018/2/layout/IconCircleList"/>
    <dgm:cxn modelId="{0854D551-8C82-4B68-843E-369030DB0640}" type="presParOf" srcId="{2BD30F19-0B0D-44E7-AB14-22F13A87E773}" destId="{4566820E-67B7-4012-99C2-E486E1D98FD5}" srcOrd="0" destOrd="0" presId="urn:microsoft.com/office/officeart/2018/2/layout/IconCircleList"/>
    <dgm:cxn modelId="{59242BB3-47AB-4E3B-A5B7-54787CB52326}" type="presParOf" srcId="{2BD30F19-0B0D-44E7-AB14-22F13A87E773}" destId="{D365C21C-06F6-4614-9C18-FA7F80B1313B}" srcOrd="1" destOrd="0" presId="urn:microsoft.com/office/officeart/2018/2/layout/IconCircleList"/>
    <dgm:cxn modelId="{B7CBEFB9-2FBD-4C59-88A4-1F0B6DB71A32}" type="presParOf" srcId="{2BD30F19-0B0D-44E7-AB14-22F13A87E773}" destId="{747FC9C8-84EB-4A27-9DB6-02A270F129EF}" srcOrd="2" destOrd="0" presId="urn:microsoft.com/office/officeart/2018/2/layout/IconCircleList"/>
    <dgm:cxn modelId="{FD97920C-29E5-42FF-84AA-FD5BE5C78CA1}" type="presParOf" srcId="{2BD30F19-0B0D-44E7-AB14-22F13A87E773}" destId="{F8E477F0-9689-40EF-BF8E-96832C5AA01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24E02-BEC9-4387-AAA7-B96EC1C5CEA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039238E-C9F1-47EF-A257-7506F03B12C6}">
      <dgm:prSet/>
      <dgm:spPr/>
      <dgm:t>
        <a:bodyPr/>
        <a:lstStyle/>
        <a:p>
          <a:endParaRPr lang="en-US" dirty="0"/>
        </a:p>
      </dgm:t>
    </dgm:pt>
    <dgm:pt modelId="{98079C43-DC38-4877-97A5-A7E7640303F1}" type="parTrans" cxnId="{CA95A3ED-CED3-4BCB-AB80-BF9FBB840F52}">
      <dgm:prSet/>
      <dgm:spPr/>
      <dgm:t>
        <a:bodyPr/>
        <a:lstStyle/>
        <a:p>
          <a:endParaRPr lang="en-US"/>
        </a:p>
      </dgm:t>
    </dgm:pt>
    <dgm:pt modelId="{584737D4-88F4-48A4-B9D0-E961561DD427}" type="sibTrans" cxnId="{CA95A3ED-CED3-4BCB-AB80-BF9FBB840F52}">
      <dgm:prSet/>
      <dgm:spPr/>
      <dgm:t>
        <a:bodyPr/>
        <a:lstStyle/>
        <a:p>
          <a:endParaRPr lang="en-US"/>
        </a:p>
      </dgm:t>
    </dgm:pt>
    <dgm:pt modelId="{8AF4EF34-9CBF-45A2-A95A-2EBFB0149ECE}">
      <dgm:prSet/>
      <dgm:spPr/>
      <dgm:t>
        <a:bodyPr/>
        <a:lstStyle/>
        <a:p>
          <a:r>
            <a:rPr lang="en-US" dirty="0"/>
            <a:t>Establish and Meet with a Project Advisory Committee</a:t>
          </a:r>
        </a:p>
      </dgm:t>
    </dgm:pt>
    <dgm:pt modelId="{1B634A9E-788E-44E3-82C5-415995FE5159}" type="parTrans" cxnId="{56F17F73-97D8-437A-BF45-4DAF2ED22EDA}">
      <dgm:prSet/>
      <dgm:spPr/>
      <dgm:t>
        <a:bodyPr/>
        <a:lstStyle/>
        <a:p>
          <a:endParaRPr lang="en-US"/>
        </a:p>
      </dgm:t>
    </dgm:pt>
    <dgm:pt modelId="{025DD36A-F498-4C5B-BB94-D395D7071704}" type="sibTrans" cxnId="{56F17F73-97D8-437A-BF45-4DAF2ED22EDA}">
      <dgm:prSet/>
      <dgm:spPr/>
      <dgm:t>
        <a:bodyPr/>
        <a:lstStyle/>
        <a:p>
          <a:endParaRPr lang="en-US"/>
        </a:p>
      </dgm:t>
    </dgm:pt>
    <dgm:pt modelId="{EB005FA4-4409-4F98-AC98-CB160EA31407}">
      <dgm:prSet/>
      <dgm:spPr/>
      <dgm:t>
        <a:bodyPr/>
        <a:lstStyle/>
        <a:p>
          <a:r>
            <a:rPr lang="en-US" dirty="0"/>
            <a:t>Identify Individuals with a Developmental Disability Desiring to Take Control of their Housing</a:t>
          </a:r>
        </a:p>
      </dgm:t>
    </dgm:pt>
    <dgm:pt modelId="{62050320-F62C-4551-BBE9-15CB791C4254}" type="parTrans" cxnId="{E4A7E448-4630-460D-B87B-FE47EAB16946}">
      <dgm:prSet/>
      <dgm:spPr/>
      <dgm:t>
        <a:bodyPr/>
        <a:lstStyle/>
        <a:p>
          <a:endParaRPr lang="en-US"/>
        </a:p>
      </dgm:t>
    </dgm:pt>
    <dgm:pt modelId="{B3990D45-B353-458F-813E-59012474B207}" type="sibTrans" cxnId="{E4A7E448-4630-460D-B87B-FE47EAB16946}">
      <dgm:prSet/>
      <dgm:spPr/>
      <dgm:t>
        <a:bodyPr/>
        <a:lstStyle/>
        <a:p>
          <a:endParaRPr lang="en-US"/>
        </a:p>
      </dgm:t>
    </dgm:pt>
    <dgm:pt modelId="{D5161861-E95F-4CD8-8B3A-C9A453BF7361}">
      <dgm:prSet/>
      <dgm:spPr/>
      <dgm:t>
        <a:bodyPr/>
        <a:lstStyle/>
        <a:p>
          <a:r>
            <a:rPr lang="en-US"/>
            <a:t>Individualized person-centered housing planning to participants</a:t>
          </a:r>
        </a:p>
      </dgm:t>
    </dgm:pt>
    <dgm:pt modelId="{13243324-2EEB-4050-84EC-BB26FEFDBCBA}" type="parTrans" cxnId="{17F57763-86AF-4268-B521-A87122432A4B}">
      <dgm:prSet/>
      <dgm:spPr/>
      <dgm:t>
        <a:bodyPr/>
        <a:lstStyle/>
        <a:p>
          <a:endParaRPr lang="en-US"/>
        </a:p>
      </dgm:t>
    </dgm:pt>
    <dgm:pt modelId="{EE6A1B3D-3773-4377-93BC-E13E6DF74E33}" type="sibTrans" cxnId="{17F57763-86AF-4268-B521-A87122432A4B}">
      <dgm:prSet/>
      <dgm:spPr/>
      <dgm:t>
        <a:bodyPr/>
        <a:lstStyle/>
        <a:p>
          <a:endParaRPr lang="en-US"/>
        </a:p>
      </dgm:t>
    </dgm:pt>
    <dgm:pt modelId="{F53C84E8-B827-49B3-9F3C-F0D9373F4F59}">
      <dgm:prSet/>
      <dgm:spPr/>
      <dgm:t>
        <a:bodyPr/>
        <a:lstStyle/>
        <a:p>
          <a:r>
            <a:rPr lang="en-US" dirty="0"/>
            <a:t>Develop and Conduct Housing Options Training</a:t>
          </a:r>
        </a:p>
      </dgm:t>
    </dgm:pt>
    <dgm:pt modelId="{799C95EC-6187-4FD5-9F73-326D50D6F3A9}" type="parTrans" cxnId="{FED79404-BF50-4632-A689-CAB9004BD240}">
      <dgm:prSet/>
      <dgm:spPr/>
      <dgm:t>
        <a:bodyPr/>
        <a:lstStyle/>
        <a:p>
          <a:endParaRPr lang="en-US"/>
        </a:p>
      </dgm:t>
    </dgm:pt>
    <dgm:pt modelId="{8245C871-6DC6-4F68-BD64-1E428D1AE3DE}" type="sibTrans" cxnId="{FED79404-BF50-4632-A689-CAB9004BD240}">
      <dgm:prSet/>
      <dgm:spPr/>
      <dgm:t>
        <a:bodyPr/>
        <a:lstStyle/>
        <a:p>
          <a:endParaRPr lang="en-US"/>
        </a:p>
      </dgm:t>
    </dgm:pt>
    <dgm:pt modelId="{AD6BA36D-445E-4F32-B8B8-7C5F9AEE26E2}">
      <dgm:prSet/>
      <dgm:spPr/>
      <dgm:t>
        <a:bodyPr/>
        <a:lstStyle/>
        <a:p>
          <a:r>
            <a:rPr lang="en-US" dirty="0"/>
            <a:t>Provide Person-centered Housing Planning</a:t>
          </a:r>
        </a:p>
      </dgm:t>
    </dgm:pt>
    <dgm:pt modelId="{7B6D7A56-866D-44C8-B07A-55AD07F047E5}" type="parTrans" cxnId="{6AE95A40-101B-4F43-B63A-FB8FBD1E7DE2}">
      <dgm:prSet/>
      <dgm:spPr/>
      <dgm:t>
        <a:bodyPr/>
        <a:lstStyle/>
        <a:p>
          <a:endParaRPr lang="en-US"/>
        </a:p>
      </dgm:t>
    </dgm:pt>
    <dgm:pt modelId="{48752C61-AD3D-4258-AE78-E5A31DD3D1BF}" type="sibTrans" cxnId="{6AE95A40-101B-4F43-B63A-FB8FBD1E7DE2}">
      <dgm:prSet/>
      <dgm:spPr/>
      <dgm:t>
        <a:bodyPr/>
        <a:lstStyle/>
        <a:p>
          <a:endParaRPr lang="en-US"/>
        </a:p>
      </dgm:t>
    </dgm:pt>
    <dgm:pt modelId="{492868D2-A392-44EA-ADCF-4A736BA4FFF6}">
      <dgm:prSet/>
      <dgm:spPr/>
      <dgm:t>
        <a:bodyPr/>
        <a:lstStyle/>
        <a:p>
          <a:r>
            <a:rPr lang="en-US" dirty="0"/>
            <a:t>Collaborate with current PADDC Advocacy Project and Person Directed Housing and Services Demonstrations</a:t>
          </a:r>
        </a:p>
      </dgm:t>
    </dgm:pt>
    <dgm:pt modelId="{085D67FF-A28C-4149-9D43-32B10F18BF4E}" type="parTrans" cxnId="{53B36C91-BF2A-4475-A46E-E65DFAF59BB0}">
      <dgm:prSet/>
      <dgm:spPr/>
      <dgm:t>
        <a:bodyPr/>
        <a:lstStyle/>
        <a:p>
          <a:endParaRPr lang="en-US"/>
        </a:p>
      </dgm:t>
    </dgm:pt>
    <dgm:pt modelId="{4F43C298-2002-41BE-9FDF-CA399DA36FBD}" type="sibTrans" cxnId="{53B36C91-BF2A-4475-A46E-E65DFAF59BB0}">
      <dgm:prSet/>
      <dgm:spPr/>
      <dgm:t>
        <a:bodyPr/>
        <a:lstStyle/>
        <a:p>
          <a:endParaRPr lang="en-US"/>
        </a:p>
      </dgm:t>
    </dgm:pt>
    <dgm:pt modelId="{EABDF766-DB23-49C4-9FC7-3F801E63E046}">
      <dgm:prSet/>
      <dgm:spPr/>
      <dgm:t>
        <a:bodyPr/>
        <a:lstStyle/>
        <a:p>
          <a:endParaRPr lang="en-US" dirty="0"/>
        </a:p>
      </dgm:t>
    </dgm:pt>
    <dgm:pt modelId="{7D1A1CA4-D3CC-4327-8707-1F1FAD009C66}" type="parTrans" cxnId="{9AD02B42-1A43-4CC4-8614-0460B9E3D965}">
      <dgm:prSet/>
      <dgm:spPr/>
      <dgm:t>
        <a:bodyPr/>
        <a:lstStyle/>
        <a:p>
          <a:endParaRPr lang="en-US"/>
        </a:p>
      </dgm:t>
    </dgm:pt>
    <dgm:pt modelId="{2E8F8C4E-8F37-41F0-91D7-1AD6450FAFF3}" type="sibTrans" cxnId="{9AD02B42-1A43-4CC4-8614-0460B9E3D965}">
      <dgm:prSet/>
      <dgm:spPr/>
      <dgm:t>
        <a:bodyPr/>
        <a:lstStyle/>
        <a:p>
          <a:endParaRPr lang="en-US"/>
        </a:p>
      </dgm:t>
    </dgm:pt>
    <dgm:pt modelId="{5AD862A9-1C24-4790-A33B-3D9A64199886}" type="pres">
      <dgm:prSet presAssocID="{9FB24E02-BEC9-4387-AAA7-B96EC1C5CEAE}" presName="vert0" presStyleCnt="0">
        <dgm:presLayoutVars>
          <dgm:dir/>
          <dgm:animOne val="branch"/>
          <dgm:animLvl val="lvl"/>
        </dgm:presLayoutVars>
      </dgm:prSet>
      <dgm:spPr/>
    </dgm:pt>
    <dgm:pt modelId="{4F01FC25-1F60-4143-AE64-6483515D26B4}" type="pres">
      <dgm:prSet presAssocID="{D039238E-C9F1-47EF-A257-7506F03B12C6}" presName="thickLine" presStyleLbl="alignNode1" presStyleIdx="0" presStyleCnt="8"/>
      <dgm:spPr/>
    </dgm:pt>
    <dgm:pt modelId="{FA7110DC-0990-434B-9F9F-7379305F7D78}" type="pres">
      <dgm:prSet presAssocID="{D039238E-C9F1-47EF-A257-7506F03B12C6}" presName="horz1" presStyleCnt="0"/>
      <dgm:spPr/>
    </dgm:pt>
    <dgm:pt modelId="{D8EA2A50-0574-4C6D-91E6-F4606183E1A3}" type="pres">
      <dgm:prSet presAssocID="{D039238E-C9F1-47EF-A257-7506F03B12C6}" presName="tx1" presStyleLbl="revTx" presStyleIdx="0" presStyleCnt="8"/>
      <dgm:spPr/>
    </dgm:pt>
    <dgm:pt modelId="{7A3DB32C-3745-4373-8601-F7210FE573BD}" type="pres">
      <dgm:prSet presAssocID="{D039238E-C9F1-47EF-A257-7506F03B12C6}" presName="vert1" presStyleCnt="0"/>
      <dgm:spPr/>
    </dgm:pt>
    <dgm:pt modelId="{80A47C2A-13B8-4EDF-B0EB-2DE14A57A5E8}" type="pres">
      <dgm:prSet presAssocID="{8AF4EF34-9CBF-45A2-A95A-2EBFB0149ECE}" presName="thickLine" presStyleLbl="alignNode1" presStyleIdx="1" presStyleCnt="8"/>
      <dgm:spPr/>
    </dgm:pt>
    <dgm:pt modelId="{00D2D71A-A906-4417-85DD-A9653EB44E7D}" type="pres">
      <dgm:prSet presAssocID="{8AF4EF34-9CBF-45A2-A95A-2EBFB0149ECE}" presName="horz1" presStyleCnt="0"/>
      <dgm:spPr/>
    </dgm:pt>
    <dgm:pt modelId="{C98636B7-DBA1-452D-A40F-6873D91404E1}" type="pres">
      <dgm:prSet presAssocID="{8AF4EF34-9CBF-45A2-A95A-2EBFB0149ECE}" presName="tx1" presStyleLbl="revTx" presStyleIdx="1" presStyleCnt="8"/>
      <dgm:spPr/>
    </dgm:pt>
    <dgm:pt modelId="{2027B91D-90DB-4558-BBC7-FC1B99C70440}" type="pres">
      <dgm:prSet presAssocID="{8AF4EF34-9CBF-45A2-A95A-2EBFB0149ECE}" presName="vert1" presStyleCnt="0"/>
      <dgm:spPr/>
    </dgm:pt>
    <dgm:pt modelId="{EB873400-751E-4BD9-91C8-5B5A892E95E7}" type="pres">
      <dgm:prSet presAssocID="{EB005FA4-4409-4F98-AC98-CB160EA31407}" presName="thickLine" presStyleLbl="alignNode1" presStyleIdx="2" presStyleCnt="8"/>
      <dgm:spPr/>
    </dgm:pt>
    <dgm:pt modelId="{79315E02-FEC5-44EB-9650-BFBCD5E2316C}" type="pres">
      <dgm:prSet presAssocID="{EB005FA4-4409-4F98-AC98-CB160EA31407}" presName="horz1" presStyleCnt="0"/>
      <dgm:spPr/>
    </dgm:pt>
    <dgm:pt modelId="{E8FB62BE-8DE1-4C35-BEEC-57BD0AAA39B5}" type="pres">
      <dgm:prSet presAssocID="{EB005FA4-4409-4F98-AC98-CB160EA31407}" presName="tx1" presStyleLbl="revTx" presStyleIdx="2" presStyleCnt="8"/>
      <dgm:spPr/>
    </dgm:pt>
    <dgm:pt modelId="{FF5FCE38-3356-4B2A-A3B5-952161041944}" type="pres">
      <dgm:prSet presAssocID="{EB005FA4-4409-4F98-AC98-CB160EA31407}" presName="vert1" presStyleCnt="0"/>
      <dgm:spPr/>
    </dgm:pt>
    <dgm:pt modelId="{DFDA8AC4-F7D9-46FB-976E-93D97236CF59}" type="pres">
      <dgm:prSet presAssocID="{D5161861-E95F-4CD8-8B3A-C9A453BF7361}" presName="thickLine" presStyleLbl="alignNode1" presStyleIdx="3" presStyleCnt="8"/>
      <dgm:spPr/>
    </dgm:pt>
    <dgm:pt modelId="{EBD3D4D2-9A41-44F3-A85D-CC2708B058DF}" type="pres">
      <dgm:prSet presAssocID="{D5161861-E95F-4CD8-8B3A-C9A453BF7361}" presName="horz1" presStyleCnt="0"/>
      <dgm:spPr/>
    </dgm:pt>
    <dgm:pt modelId="{FEC33EA8-7C1F-4893-869A-2A8BE4A235AB}" type="pres">
      <dgm:prSet presAssocID="{D5161861-E95F-4CD8-8B3A-C9A453BF7361}" presName="tx1" presStyleLbl="revTx" presStyleIdx="3" presStyleCnt="8"/>
      <dgm:spPr/>
    </dgm:pt>
    <dgm:pt modelId="{2C75812F-6CCE-4DD8-909A-7BA22AC32C68}" type="pres">
      <dgm:prSet presAssocID="{D5161861-E95F-4CD8-8B3A-C9A453BF7361}" presName="vert1" presStyleCnt="0"/>
      <dgm:spPr/>
    </dgm:pt>
    <dgm:pt modelId="{38B9859D-569A-4CBB-B368-6D81A0E812C7}" type="pres">
      <dgm:prSet presAssocID="{F53C84E8-B827-49B3-9F3C-F0D9373F4F59}" presName="thickLine" presStyleLbl="alignNode1" presStyleIdx="4" presStyleCnt="8"/>
      <dgm:spPr/>
    </dgm:pt>
    <dgm:pt modelId="{26A537F5-190B-4C49-A9B3-971D4057681B}" type="pres">
      <dgm:prSet presAssocID="{F53C84E8-B827-49B3-9F3C-F0D9373F4F59}" presName="horz1" presStyleCnt="0"/>
      <dgm:spPr/>
    </dgm:pt>
    <dgm:pt modelId="{87E92C43-5627-4382-8B9E-08938DADEFF7}" type="pres">
      <dgm:prSet presAssocID="{F53C84E8-B827-49B3-9F3C-F0D9373F4F59}" presName="tx1" presStyleLbl="revTx" presStyleIdx="4" presStyleCnt="8"/>
      <dgm:spPr/>
    </dgm:pt>
    <dgm:pt modelId="{CA9876C5-5C3D-4692-81C8-1B605AECD4AE}" type="pres">
      <dgm:prSet presAssocID="{F53C84E8-B827-49B3-9F3C-F0D9373F4F59}" presName="vert1" presStyleCnt="0"/>
      <dgm:spPr/>
    </dgm:pt>
    <dgm:pt modelId="{C0C7828D-CBCC-4A55-BD54-B930447EB18B}" type="pres">
      <dgm:prSet presAssocID="{AD6BA36D-445E-4F32-B8B8-7C5F9AEE26E2}" presName="thickLine" presStyleLbl="alignNode1" presStyleIdx="5" presStyleCnt="8"/>
      <dgm:spPr/>
    </dgm:pt>
    <dgm:pt modelId="{96534C23-15F9-44D5-AEC5-B1FAB6DA99C7}" type="pres">
      <dgm:prSet presAssocID="{AD6BA36D-445E-4F32-B8B8-7C5F9AEE26E2}" presName="horz1" presStyleCnt="0"/>
      <dgm:spPr/>
    </dgm:pt>
    <dgm:pt modelId="{BF4180CB-6E64-4286-BED3-5990E8FC20DE}" type="pres">
      <dgm:prSet presAssocID="{AD6BA36D-445E-4F32-B8B8-7C5F9AEE26E2}" presName="tx1" presStyleLbl="revTx" presStyleIdx="5" presStyleCnt="8"/>
      <dgm:spPr/>
    </dgm:pt>
    <dgm:pt modelId="{0FEED81D-87B9-4112-9D18-3F0E631E1476}" type="pres">
      <dgm:prSet presAssocID="{AD6BA36D-445E-4F32-B8B8-7C5F9AEE26E2}" presName="vert1" presStyleCnt="0"/>
      <dgm:spPr/>
    </dgm:pt>
    <dgm:pt modelId="{B07A3299-D6F3-4813-80CB-5659D35B39FE}" type="pres">
      <dgm:prSet presAssocID="{492868D2-A392-44EA-ADCF-4A736BA4FFF6}" presName="thickLine" presStyleLbl="alignNode1" presStyleIdx="6" presStyleCnt="8"/>
      <dgm:spPr/>
    </dgm:pt>
    <dgm:pt modelId="{A6F8043C-B599-4716-983E-2B15B2DF5459}" type="pres">
      <dgm:prSet presAssocID="{492868D2-A392-44EA-ADCF-4A736BA4FFF6}" presName="horz1" presStyleCnt="0"/>
      <dgm:spPr/>
    </dgm:pt>
    <dgm:pt modelId="{26325454-2087-494A-AE48-42589346F082}" type="pres">
      <dgm:prSet presAssocID="{492868D2-A392-44EA-ADCF-4A736BA4FFF6}" presName="tx1" presStyleLbl="revTx" presStyleIdx="6" presStyleCnt="8"/>
      <dgm:spPr/>
    </dgm:pt>
    <dgm:pt modelId="{C5964116-6347-4F39-BD8C-E2597E1E684A}" type="pres">
      <dgm:prSet presAssocID="{492868D2-A392-44EA-ADCF-4A736BA4FFF6}" presName="vert1" presStyleCnt="0"/>
      <dgm:spPr/>
    </dgm:pt>
    <dgm:pt modelId="{666B206A-9A0E-422F-811C-0C37692DE02B}" type="pres">
      <dgm:prSet presAssocID="{EABDF766-DB23-49C4-9FC7-3F801E63E046}" presName="thickLine" presStyleLbl="alignNode1" presStyleIdx="7" presStyleCnt="8"/>
      <dgm:spPr/>
    </dgm:pt>
    <dgm:pt modelId="{EFDA6E54-7003-44E7-ABFE-4D28D9D24751}" type="pres">
      <dgm:prSet presAssocID="{EABDF766-DB23-49C4-9FC7-3F801E63E046}" presName="horz1" presStyleCnt="0"/>
      <dgm:spPr/>
    </dgm:pt>
    <dgm:pt modelId="{FC99913B-101D-4B08-984F-8C7B1E00182F}" type="pres">
      <dgm:prSet presAssocID="{EABDF766-DB23-49C4-9FC7-3F801E63E046}" presName="tx1" presStyleLbl="revTx" presStyleIdx="7" presStyleCnt="8"/>
      <dgm:spPr/>
    </dgm:pt>
    <dgm:pt modelId="{68505B4D-F9C8-4C0D-A880-840550B9CF1D}" type="pres">
      <dgm:prSet presAssocID="{EABDF766-DB23-49C4-9FC7-3F801E63E046}" presName="vert1" presStyleCnt="0"/>
      <dgm:spPr/>
    </dgm:pt>
  </dgm:ptLst>
  <dgm:cxnLst>
    <dgm:cxn modelId="{6A60BB01-C3E0-4032-9F33-74A689E9031A}" type="presOf" srcId="{AD6BA36D-445E-4F32-B8B8-7C5F9AEE26E2}" destId="{BF4180CB-6E64-4286-BED3-5990E8FC20DE}" srcOrd="0" destOrd="0" presId="urn:microsoft.com/office/officeart/2008/layout/LinedList"/>
    <dgm:cxn modelId="{FED79404-BF50-4632-A689-CAB9004BD240}" srcId="{9FB24E02-BEC9-4387-AAA7-B96EC1C5CEAE}" destId="{F53C84E8-B827-49B3-9F3C-F0D9373F4F59}" srcOrd="4" destOrd="0" parTransId="{799C95EC-6187-4FD5-9F73-326D50D6F3A9}" sibTransId="{8245C871-6DC6-4F68-BD64-1E428D1AE3DE}"/>
    <dgm:cxn modelId="{6AE95A40-101B-4F43-B63A-FB8FBD1E7DE2}" srcId="{9FB24E02-BEC9-4387-AAA7-B96EC1C5CEAE}" destId="{AD6BA36D-445E-4F32-B8B8-7C5F9AEE26E2}" srcOrd="5" destOrd="0" parTransId="{7B6D7A56-866D-44C8-B07A-55AD07F047E5}" sibTransId="{48752C61-AD3D-4258-AE78-E5A31DD3D1BF}"/>
    <dgm:cxn modelId="{9AD02B42-1A43-4CC4-8614-0460B9E3D965}" srcId="{9FB24E02-BEC9-4387-AAA7-B96EC1C5CEAE}" destId="{EABDF766-DB23-49C4-9FC7-3F801E63E046}" srcOrd="7" destOrd="0" parTransId="{7D1A1CA4-D3CC-4327-8707-1F1FAD009C66}" sibTransId="{2E8F8C4E-8F37-41F0-91D7-1AD6450FAFF3}"/>
    <dgm:cxn modelId="{17F57763-86AF-4268-B521-A87122432A4B}" srcId="{9FB24E02-BEC9-4387-AAA7-B96EC1C5CEAE}" destId="{D5161861-E95F-4CD8-8B3A-C9A453BF7361}" srcOrd="3" destOrd="0" parTransId="{13243324-2EEB-4050-84EC-BB26FEFDBCBA}" sibTransId="{EE6A1B3D-3773-4377-93BC-E13E6DF74E33}"/>
    <dgm:cxn modelId="{E4A7E448-4630-460D-B87B-FE47EAB16946}" srcId="{9FB24E02-BEC9-4387-AAA7-B96EC1C5CEAE}" destId="{EB005FA4-4409-4F98-AC98-CB160EA31407}" srcOrd="2" destOrd="0" parTransId="{62050320-F62C-4551-BBE9-15CB791C4254}" sibTransId="{B3990D45-B353-458F-813E-59012474B207}"/>
    <dgm:cxn modelId="{8817C850-95CF-4F5C-BABF-6E49FFC71136}" type="presOf" srcId="{EB005FA4-4409-4F98-AC98-CB160EA31407}" destId="{E8FB62BE-8DE1-4C35-BEEC-57BD0AAA39B5}" srcOrd="0" destOrd="0" presId="urn:microsoft.com/office/officeart/2008/layout/LinedList"/>
    <dgm:cxn modelId="{AF1DF570-C61E-4C01-85FF-DE1CDD441168}" type="presOf" srcId="{D039238E-C9F1-47EF-A257-7506F03B12C6}" destId="{D8EA2A50-0574-4C6D-91E6-F4606183E1A3}" srcOrd="0" destOrd="0" presId="urn:microsoft.com/office/officeart/2008/layout/LinedList"/>
    <dgm:cxn modelId="{56F17F73-97D8-437A-BF45-4DAF2ED22EDA}" srcId="{9FB24E02-BEC9-4387-AAA7-B96EC1C5CEAE}" destId="{8AF4EF34-9CBF-45A2-A95A-2EBFB0149ECE}" srcOrd="1" destOrd="0" parTransId="{1B634A9E-788E-44E3-82C5-415995FE5159}" sibTransId="{025DD36A-F498-4C5B-BB94-D395D7071704}"/>
    <dgm:cxn modelId="{85BE8A73-A2B1-465C-B812-00FAA5096EAF}" type="presOf" srcId="{EABDF766-DB23-49C4-9FC7-3F801E63E046}" destId="{FC99913B-101D-4B08-984F-8C7B1E00182F}" srcOrd="0" destOrd="0" presId="urn:microsoft.com/office/officeart/2008/layout/LinedList"/>
    <dgm:cxn modelId="{53B36C91-BF2A-4475-A46E-E65DFAF59BB0}" srcId="{9FB24E02-BEC9-4387-AAA7-B96EC1C5CEAE}" destId="{492868D2-A392-44EA-ADCF-4A736BA4FFF6}" srcOrd="6" destOrd="0" parTransId="{085D67FF-A28C-4149-9D43-32B10F18BF4E}" sibTransId="{4F43C298-2002-41BE-9FDF-CA399DA36FBD}"/>
    <dgm:cxn modelId="{561DC89C-63A9-4BA4-B4DA-91F97D55ACE7}" type="presOf" srcId="{F53C84E8-B827-49B3-9F3C-F0D9373F4F59}" destId="{87E92C43-5627-4382-8B9E-08938DADEFF7}" srcOrd="0" destOrd="0" presId="urn:microsoft.com/office/officeart/2008/layout/LinedList"/>
    <dgm:cxn modelId="{32057D9E-69AD-4E84-95B0-6EAE3DB8B8DF}" type="presOf" srcId="{D5161861-E95F-4CD8-8B3A-C9A453BF7361}" destId="{FEC33EA8-7C1F-4893-869A-2A8BE4A235AB}" srcOrd="0" destOrd="0" presId="urn:microsoft.com/office/officeart/2008/layout/LinedList"/>
    <dgm:cxn modelId="{62DE5EA1-4FC1-482E-89D9-40ED1B7A289D}" type="presOf" srcId="{8AF4EF34-9CBF-45A2-A95A-2EBFB0149ECE}" destId="{C98636B7-DBA1-452D-A40F-6873D91404E1}" srcOrd="0" destOrd="0" presId="urn:microsoft.com/office/officeart/2008/layout/LinedList"/>
    <dgm:cxn modelId="{44DC7CBC-FA36-40FF-9473-4544B4564113}" type="presOf" srcId="{9FB24E02-BEC9-4387-AAA7-B96EC1C5CEAE}" destId="{5AD862A9-1C24-4790-A33B-3D9A64199886}" srcOrd="0" destOrd="0" presId="urn:microsoft.com/office/officeart/2008/layout/LinedList"/>
    <dgm:cxn modelId="{CA95A3ED-CED3-4BCB-AB80-BF9FBB840F52}" srcId="{9FB24E02-BEC9-4387-AAA7-B96EC1C5CEAE}" destId="{D039238E-C9F1-47EF-A257-7506F03B12C6}" srcOrd="0" destOrd="0" parTransId="{98079C43-DC38-4877-97A5-A7E7640303F1}" sibTransId="{584737D4-88F4-48A4-B9D0-E961561DD427}"/>
    <dgm:cxn modelId="{9386FDF2-0F2E-48EA-B492-0B3F24BEE2C5}" type="presOf" srcId="{492868D2-A392-44EA-ADCF-4A736BA4FFF6}" destId="{26325454-2087-494A-AE48-42589346F082}" srcOrd="0" destOrd="0" presId="urn:microsoft.com/office/officeart/2008/layout/LinedList"/>
    <dgm:cxn modelId="{E7F0C4E9-FE87-4B22-8EA7-A2B7D74010FA}" type="presParOf" srcId="{5AD862A9-1C24-4790-A33B-3D9A64199886}" destId="{4F01FC25-1F60-4143-AE64-6483515D26B4}" srcOrd="0" destOrd="0" presId="urn:microsoft.com/office/officeart/2008/layout/LinedList"/>
    <dgm:cxn modelId="{79C9125D-FFDD-4F72-94CF-522A187EC037}" type="presParOf" srcId="{5AD862A9-1C24-4790-A33B-3D9A64199886}" destId="{FA7110DC-0990-434B-9F9F-7379305F7D78}" srcOrd="1" destOrd="0" presId="urn:microsoft.com/office/officeart/2008/layout/LinedList"/>
    <dgm:cxn modelId="{FDB97AEE-2DCC-40F3-A2C7-1A33A53D5A7D}" type="presParOf" srcId="{FA7110DC-0990-434B-9F9F-7379305F7D78}" destId="{D8EA2A50-0574-4C6D-91E6-F4606183E1A3}" srcOrd="0" destOrd="0" presId="urn:microsoft.com/office/officeart/2008/layout/LinedList"/>
    <dgm:cxn modelId="{CA9D3055-1041-4AE1-AB68-B3AB615353E4}" type="presParOf" srcId="{FA7110DC-0990-434B-9F9F-7379305F7D78}" destId="{7A3DB32C-3745-4373-8601-F7210FE573BD}" srcOrd="1" destOrd="0" presId="urn:microsoft.com/office/officeart/2008/layout/LinedList"/>
    <dgm:cxn modelId="{E0CAF248-1F1A-4671-A583-8AF59B4C58A1}" type="presParOf" srcId="{5AD862A9-1C24-4790-A33B-3D9A64199886}" destId="{80A47C2A-13B8-4EDF-B0EB-2DE14A57A5E8}" srcOrd="2" destOrd="0" presId="urn:microsoft.com/office/officeart/2008/layout/LinedList"/>
    <dgm:cxn modelId="{326BE397-7AD8-479C-B21C-85D63814A598}" type="presParOf" srcId="{5AD862A9-1C24-4790-A33B-3D9A64199886}" destId="{00D2D71A-A906-4417-85DD-A9653EB44E7D}" srcOrd="3" destOrd="0" presId="urn:microsoft.com/office/officeart/2008/layout/LinedList"/>
    <dgm:cxn modelId="{3D0EE4ED-158B-4CB3-817A-B330ACFA3093}" type="presParOf" srcId="{00D2D71A-A906-4417-85DD-A9653EB44E7D}" destId="{C98636B7-DBA1-452D-A40F-6873D91404E1}" srcOrd="0" destOrd="0" presId="urn:microsoft.com/office/officeart/2008/layout/LinedList"/>
    <dgm:cxn modelId="{60A1A2CE-5E92-49D5-B05D-C0461C189150}" type="presParOf" srcId="{00D2D71A-A906-4417-85DD-A9653EB44E7D}" destId="{2027B91D-90DB-4558-BBC7-FC1B99C70440}" srcOrd="1" destOrd="0" presId="urn:microsoft.com/office/officeart/2008/layout/LinedList"/>
    <dgm:cxn modelId="{61147F6C-4297-470C-A516-F6E02696EC06}" type="presParOf" srcId="{5AD862A9-1C24-4790-A33B-3D9A64199886}" destId="{EB873400-751E-4BD9-91C8-5B5A892E95E7}" srcOrd="4" destOrd="0" presId="urn:microsoft.com/office/officeart/2008/layout/LinedList"/>
    <dgm:cxn modelId="{00245C40-2ECE-46EA-B68A-6FEC3CA104A1}" type="presParOf" srcId="{5AD862A9-1C24-4790-A33B-3D9A64199886}" destId="{79315E02-FEC5-44EB-9650-BFBCD5E2316C}" srcOrd="5" destOrd="0" presId="urn:microsoft.com/office/officeart/2008/layout/LinedList"/>
    <dgm:cxn modelId="{A8EA7C3B-C6A7-4132-AA04-9A2E900C274C}" type="presParOf" srcId="{79315E02-FEC5-44EB-9650-BFBCD5E2316C}" destId="{E8FB62BE-8DE1-4C35-BEEC-57BD0AAA39B5}" srcOrd="0" destOrd="0" presId="urn:microsoft.com/office/officeart/2008/layout/LinedList"/>
    <dgm:cxn modelId="{80DFB528-35A8-4A56-9159-EBE33D5AC229}" type="presParOf" srcId="{79315E02-FEC5-44EB-9650-BFBCD5E2316C}" destId="{FF5FCE38-3356-4B2A-A3B5-952161041944}" srcOrd="1" destOrd="0" presId="urn:microsoft.com/office/officeart/2008/layout/LinedList"/>
    <dgm:cxn modelId="{272479EE-DF4E-44A3-914A-9789D9379850}" type="presParOf" srcId="{5AD862A9-1C24-4790-A33B-3D9A64199886}" destId="{DFDA8AC4-F7D9-46FB-976E-93D97236CF59}" srcOrd="6" destOrd="0" presId="urn:microsoft.com/office/officeart/2008/layout/LinedList"/>
    <dgm:cxn modelId="{7744C5D9-8293-438F-A42A-6BCFE4D231E8}" type="presParOf" srcId="{5AD862A9-1C24-4790-A33B-3D9A64199886}" destId="{EBD3D4D2-9A41-44F3-A85D-CC2708B058DF}" srcOrd="7" destOrd="0" presId="urn:microsoft.com/office/officeart/2008/layout/LinedList"/>
    <dgm:cxn modelId="{10881A8F-0785-4B76-B59F-78EC4D668E74}" type="presParOf" srcId="{EBD3D4D2-9A41-44F3-A85D-CC2708B058DF}" destId="{FEC33EA8-7C1F-4893-869A-2A8BE4A235AB}" srcOrd="0" destOrd="0" presId="urn:microsoft.com/office/officeart/2008/layout/LinedList"/>
    <dgm:cxn modelId="{656CAB98-78DC-481C-A6A4-75A35B10C7D8}" type="presParOf" srcId="{EBD3D4D2-9A41-44F3-A85D-CC2708B058DF}" destId="{2C75812F-6CCE-4DD8-909A-7BA22AC32C68}" srcOrd="1" destOrd="0" presId="urn:microsoft.com/office/officeart/2008/layout/LinedList"/>
    <dgm:cxn modelId="{E83D491F-FAF9-4B23-A0F0-0968EFC8AAB7}" type="presParOf" srcId="{5AD862A9-1C24-4790-A33B-3D9A64199886}" destId="{38B9859D-569A-4CBB-B368-6D81A0E812C7}" srcOrd="8" destOrd="0" presId="urn:microsoft.com/office/officeart/2008/layout/LinedList"/>
    <dgm:cxn modelId="{FD070192-F9F9-42B4-B274-3EDB402F49D2}" type="presParOf" srcId="{5AD862A9-1C24-4790-A33B-3D9A64199886}" destId="{26A537F5-190B-4C49-A9B3-971D4057681B}" srcOrd="9" destOrd="0" presId="urn:microsoft.com/office/officeart/2008/layout/LinedList"/>
    <dgm:cxn modelId="{C7DA7236-11A8-43E8-BE0C-6451C3C53AC3}" type="presParOf" srcId="{26A537F5-190B-4C49-A9B3-971D4057681B}" destId="{87E92C43-5627-4382-8B9E-08938DADEFF7}" srcOrd="0" destOrd="0" presId="urn:microsoft.com/office/officeart/2008/layout/LinedList"/>
    <dgm:cxn modelId="{BC86DF60-2D45-4D9F-86DF-F6646ABE7B0B}" type="presParOf" srcId="{26A537F5-190B-4C49-A9B3-971D4057681B}" destId="{CA9876C5-5C3D-4692-81C8-1B605AECD4AE}" srcOrd="1" destOrd="0" presId="urn:microsoft.com/office/officeart/2008/layout/LinedList"/>
    <dgm:cxn modelId="{AEBD61CE-FC78-429D-8897-FE66EAFD87D5}" type="presParOf" srcId="{5AD862A9-1C24-4790-A33B-3D9A64199886}" destId="{C0C7828D-CBCC-4A55-BD54-B930447EB18B}" srcOrd="10" destOrd="0" presId="urn:microsoft.com/office/officeart/2008/layout/LinedList"/>
    <dgm:cxn modelId="{5F7721DF-D1EC-4755-A1E0-5871D3EFECE4}" type="presParOf" srcId="{5AD862A9-1C24-4790-A33B-3D9A64199886}" destId="{96534C23-15F9-44D5-AEC5-B1FAB6DA99C7}" srcOrd="11" destOrd="0" presId="urn:microsoft.com/office/officeart/2008/layout/LinedList"/>
    <dgm:cxn modelId="{D41AEFB8-0521-4F68-A1F6-8D874089951B}" type="presParOf" srcId="{96534C23-15F9-44D5-AEC5-B1FAB6DA99C7}" destId="{BF4180CB-6E64-4286-BED3-5990E8FC20DE}" srcOrd="0" destOrd="0" presId="urn:microsoft.com/office/officeart/2008/layout/LinedList"/>
    <dgm:cxn modelId="{831F5682-F914-4BE7-BBA2-B9AF3042F6AE}" type="presParOf" srcId="{96534C23-15F9-44D5-AEC5-B1FAB6DA99C7}" destId="{0FEED81D-87B9-4112-9D18-3F0E631E1476}" srcOrd="1" destOrd="0" presId="urn:microsoft.com/office/officeart/2008/layout/LinedList"/>
    <dgm:cxn modelId="{B49B0D7B-0D63-4398-A2F7-F1129CA146CE}" type="presParOf" srcId="{5AD862A9-1C24-4790-A33B-3D9A64199886}" destId="{B07A3299-D6F3-4813-80CB-5659D35B39FE}" srcOrd="12" destOrd="0" presId="urn:microsoft.com/office/officeart/2008/layout/LinedList"/>
    <dgm:cxn modelId="{7307E23A-DE08-49A7-90B9-E93B5E67FE92}" type="presParOf" srcId="{5AD862A9-1C24-4790-A33B-3D9A64199886}" destId="{A6F8043C-B599-4716-983E-2B15B2DF5459}" srcOrd="13" destOrd="0" presId="urn:microsoft.com/office/officeart/2008/layout/LinedList"/>
    <dgm:cxn modelId="{E4FE70D8-E209-4712-8F41-7D508B96B635}" type="presParOf" srcId="{A6F8043C-B599-4716-983E-2B15B2DF5459}" destId="{26325454-2087-494A-AE48-42589346F082}" srcOrd="0" destOrd="0" presId="urn:microsoft.com/office/officeart/2008/layout/LinedList"/>
    <dgm:cxn modelId="{7C853A7D-B915-4877-BEF2-98CE417A0077}" type="presParOf" srcId="{A6F8043C-B599-4716-983E-2B15B2DF5459}" destId="{C5964116-6347-4F39-BD8C-E2597E1E684A}" srcOrd="1" destOrd="0" presId="urn:microsoft.com/office/officeart/2008/layout/LinedList"/>
    <dgm:cxn modelId="{BD6E8496-373C-4818-8AB3-34903C3F454F}" type="presParOf" srcId="{5AD862A9-1C24-4790-A33B-3D9A64199886}" destId="{666B206A-9A0E-422F-811C-0C37692DE02B}" srcOrd="14" destOrd="0" presId="urn:microsoft.com/office/officeart/2008/layout/LinedList"/>
    <dgm:cxn modelId="{5FC710F9-45E4-44C9-9D9F-63A29FF4751C}" type="presParOf" srcId="{5AD862A9-1C24-4790-A33B-3D9A64199886}" destId="{EFDA6E54-7003-44E7-ABFE-4D28D9D24751}" srcOrd="15" destOrd="0" presId="urn:microsoft.com/office/officeart/2008/layout/LinedList"/>
    <dgm:cxn modelId="{935D35CF-1094-48AA-88FB-7D9DDF46FB2E}" type="presParOf" srcId="{EFDA6E54-7003-44E7-ABFE-4D28D9D24751}" destId="{FC99913B-101D-4B08-984F-8C7B1E00182F}" srcOrd="0" destOrd="0" presId="urn:microsoft.com/office/officeart/2008/layout/LinedList"/>
    <dgm:cxn modelId="{70376406-73AD-4EF6-A13E-778FA1B89139}" type="presParOf" srcId="{EFDA6E54-7003-44E7-ABFE-4D28D9D24751}" destId="{68505B4D-F9C8-4C0D-A880-840550B9CF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24E02-BEC9-4387-AAA7-B96EC1C5CEA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039238E-C9F1-47EF-A257-7506F03B12C6}">
      <dgm:prSet/>
      <dgm:spPr/>
      <dgm:t>
        <a:bodyPr/>
        <a:lstStyle/>
        <a:p>
          <a:r>
            <a:rPr lang="en-US"/>
            <a:t>Expanded Project Advisory Committee (PAC)</a:t>
          </a:r>
        </a:p>
      </dgm:t>
    </dgm:pt>
    <dgm:pt modelId="{98079C43-DC38-4877-97A5-A7E7640303F1}" type="parTrans" cxnId="{CA95A3ED-CED3-4BCB-AB80-BF9FBB840F52}">
      <dgm:prSet/>
      <dgm:spPr/>
      <dgm:t>
        <a:bodyPr/>
        <a:lstStyle/>
        <a:p>
          <a:endParaRPr lang="en-US"/>
        </a:p>
      </dgm:t>
    </dgm:pt>
    <dgm:pt modelId="{584737D4-88F4-48A4-B9D0-E961561DD427}" type="sibTrans" cxnId="{CA95A3ED-CED3-4BCB-AB80-BF9FBB840F52}">
      <dgm:prSet/>
      <dgm:spPr/>
      <dgm:t>
        <a:bodyPr/>
        <a:lstStyle/>
        <a:p>
          <a:endParaRPr lang="en-US"/>
        </a:p>
      </dgm:t>
    </dgm:pt>
    <dgm:pt modelId="{8AF4EF34-9CBF-45A2-A95A-2EBFB0149ECE}">
      <dgm:prSet/>
      <dgm:spPr/>
      <dgm:t>
        <a:bodyPr/>
        <a:lstStyle/>
        <a:p>
          <a:r>
            <a:rPr lang="en-US"/>
            <a:t>Conduct Housing Manual User Guide Trainings</a:t>
          </a:r>
        </a:p>
      </dgm:t>
    </dgm:pt>
    <dgm:pt modelId="{1B634A9E-788E-44E3-82C5-415995FE5159}" type="parTrans" cxnId="{56F17F73-97D8-437A-BF45-4DAF2ED22EDA}">
      <dgm:prSet/>
      <dgm:spPr/>
      <dgm:t>
        <a:bodyPr/>
        <a:lstStyle/>
        <a:p>
          <a:endParaRPr lang="en-US"/>
        </a:p>
      </dgm:t>
    </dgm:pt>
    <dgm:pt modelId="{025DD36A-F498-4C5B-BB94-D395D7071704}" type="sibTrans" cxnId="{56F17F73-97D8-437A-BF45-4DAF2ED22EDA}">
      <dgm:prSet/>
      <dgm:spPr/>
      <dgm:t>
        <a:bodyPr/>
        <a:lstStyle/>
        <a:p>
          <a:endParaRPr lang="en-US"/>
        </a:p>
      </dgm:t>
    </dgm:pt>
    <dgm:pt modelId="{EB005FA4-4409-4F98-AC98-CB160EA31407}">
      <dgm:prSet/>
      <dgm:spPr/>
      <dgm:t>
        <a:bodyPr/>
        <a:lstStyle/>
        <a:p>
          <a:r>
            <a:rPr lang="en-US" dirty="0"/>
            <a:t>Prepared Renters Education Program (PREP) training</a:t>
          </a:r>
        </a:p>
      </dgm:t>
    </dgm:pt>
    <dgm:pt modelId="{62050320-F62C-4551-BBE9-15CB791C4254}" type="parTrans" cxnId="{E4A7E448-4630-460D-B87B-FE47EAB16946}">
      <dgm:prSet/>
      <dgm:spPr/>
      <dgm:t>
        <a:bodyPr/>
        <a:lstStyle/>
        <a:p>
          <a:endParaRPr lang="en-US"/>
        </a:p>
      </dgm:t>
    </dgm:pt>
    <dgm:pt modelId="{B3990D45-B353-458F-813E-59012474B207}" type="sibTrans" cxnId="{E4A7E448-4630-460D-B87B-FE47EAB16946}">
      <dgm:prSet/>
      <dgm:spPr/>
      <dgm:t>
        <a:bodyPr/>
        <a:lstStyle/>
        <a:p>
          <a:endParaRPr lang="en-US"/>
        </a:p>
      </dgm:t>
    </dgm:pt>
    <dgm:pt modelId="{D5161861-E95F-4CD8-8B3A-C9A453BF7361}">
      <dgm:prSet/>
      <dgm:spPr/>
      <dgm:t>
        <a:bodyPr/>
        <a:lstStyle/>
        <a:p>
          <a:r>
            <a:rPr lang="en-US"/>
            <a:t>Individualized person-centered housing planning to participants</a:t>
          </a:r>
        </a:p>
      </dgm:t>
    </dgm:pt>
    <dgm:pt modelId="{13243324-2EEB-4050-84EC-BB26FEFDBCBA}" type="parTrans" cxnId="{17F57763-86AF-4268-B521-A87122432A4B}">
      <dgm:prSet/>
      <dgm:spPr/>
      <dgm:t>
        <a:bodyPr/>
        <a:lstStyle/>
        <a:p>
          <a:endParaRPr lang="en-US"/>
        </a:p>
      </dgm:t>
    </dgm:pt>
    <dgm:pt modelId="{EE6A1B3D-3773-4377-93BC-E13E6DF74E33}" type="sibTrans" cxnId="{17F57763-86AF-4268-B521-A87122432A4B}">
      <dgm:prSet/>
      <dgm:spPr/>
      <dgm:t>
        <a:bodyPr/>
        <a:lstStyle/>
        <a:p>
          <a:endParaRPr lang="en-US"/>
        </a:p>
      </dgm:t>
    </dgm:pt>
    <dgm:pt modelId="{F53C84E8-B827-49B3-9F3C-F0D9373F4F59}">
      <dgm:prSet/>
      <dgm:spPr/>
      <dgm:t>
        <a:bodyPr/>
        <a:lstStyle/>
        <a:p>
          <a:r>
            <a:rPr lang="en-US"/>
            <a:t>Feedback surveys- throughout the project</a:t>
          </a:r>
        </a:p>
      </dgm:t>
    </dgm:pt>
    <dgm:pt modelId="{799C95EC-6187-4FD5-9F73-326D50D6F3A9}" type="parTrans" cxnId="{FED79404-BF50-4632-A689-CAB9004BD240}">
      <dgm:prSet/>
      <dgm:spPr/>
      <dgm:t>
        <a:bodyPr/>
        <a:lstStyle/>
        <a:p>
          <a:endParaRPr lang="en-US"/>
        </a:p>
      </dgm:t>
    </dgm:pt>
    <dgm:pt modelId="{8245C871-6DC6-4F68-BD64-1E428D1AE3DE}" type="sibTrans" cxnId="{FED79404-BF50-4632-A689-CAB9004BD240}">
      <dgm:prSet/>
      <dgm:spPr/>
      <dgm:t>
        <a:bodyPr/>
        <a:lstStyle/>
        <a:p>
          <a:endParaRPr lang="en-US"/>
        </a:p>
      </dgm:t>
    </dgm:pt>
    <dgm:pt modelId="{AD6BA36D-445E-4F32-B8B8-7C5F9AEE26E2}">
      <dgm:prSet/>
      <dgm:spPr/>
      <dgm:t>
        <a:bodyPr/>
        <a:lstStyle/>
        <a:p>
          <a:r>
            <a:rPr lang="en-US"/>
            <a:t>Continued to Refine the Housing Manual User Guide</a:t>
          </a:r>
        </a:p>
      </dgm:t>
    </dgm:pt>
    <dgm:pt modelId="{7B6D7A56-866D-44C8-B07A-55AD07F047E5}" type="parTrans" cxnId="{6AE95A40-101B-4F43-B63A-FB8FBD1E7DE2}">
      <dgm:prSet/>
      <dgm:spPr/>
      <dgm:t>
        <a:bodyPr/>
        <a:lstStyle/>
        <a:p>
          <a:endParaRPr lang="en-US"/>
        </a:p>
      </dgm:t>
    </dgm:pt>
    <dgm:pt modelId="{48752C61-AD3D-4258-AE78-E5A31DD3D1BF}" type="sibTrans" cxnId="{6AE95A40-101B-4F43-B63A-FB8FBD1E7DE2}">
      <dgm:prSet/>
      <dgm:spPr/>
      <dgm:t>
        <a:bodyPr/>
        <a:lstStyle/>
        <a:p>
          <a:endParaRPr lang="en-US"/>
        </a:p>
      </dgm:t>
    </dgm:pt>
    <dgm:pt modelId="{5AD862A9-1C24-4790-A33B-3D9A64199886}" type="pres">
      <dgm:prSet presAssocID="{9FB24E02-BEC9-4387-AAA7-B96EC1C5CEAE}" presName="vert0" presStyleCnt="0">
        <dgm:presLayoutVars>
          <dgm:dir/>
          <dgm:animOne val="branch"/>
          <dgm:animLvl val="lvl"/>
        </dgm:presLayoutVars>
      </dgm:prSet>
      <dgm:spPr/>
    </dgm:pt>
    <dgm:pt modelId="{4F01FC25-1F60-4143-AE64-6483515D26B4}" type="pres">
      <dgm:prSet presAssocID="{D039238E-C9F1-47EF-A257-7506F03B12C6}" presName="thickLine" presStyleLbl="alignNode1" presStyleIdx="0" presStyleCnt="6"/>
      <dgm:spPr/>
    </dgm:pt>
    <dgm:pt modelId="{FA7110DC-0990-434B-9F9F-7379305F7D78}" type="pres">
      <dgm:prSet presAssocID="{D039238E-C9F1-47EF-A257-7506F03B12C6}" presName="horz1" presStyleCnt="0"/>
      <dgm:spPr/>
    </dgm:pt>
    <dgm:pt modelId="{D8EA2A50-0574-4C6D-91E6-F4606183E1A3}" type="pres">
      <dgm:prSet presAssocID="{D039238E-C9F1-47EF-A257-7506F03B12C6}" presName="tx1" presStyleLbl="revTx" presStyleIdx="0" presStyleCnt="6"/>
      <dgm:spPr/>
    </dgm:pt>
    <dgm:pt modelId="{7A3DB32C-3745-4373-8601-F7210FE573BD}" type="pres">
      <dgm:prSet presAssocID="{D039238E-C9F1-47EF-A257-7506F03B12C6}" presName="vert1" presStyleCnt="0"/>
      <dgm:spPr/>
    </dgm:pt>
    <dgm:pt modelId="{80A47C2A-13B8-4EDF-B0EB-2DE14A57A5E8}" type="pres">
      <dgm:prSet presAssocID="{8AF4EF34-9CBF-45A2-A95A-2EBFB0149ECE}" presName="thickLine" presStyleLbl="alignNode1" presStyleIdx="1" presStyleCnt="6"/>
      <dgm:spPr/>
    </dgm:pt>
    <dgm:pt modelId="{00D2D71A-A906-4417-85DD-A9653EB44E7D}" type="pres">
      <dgm:prSet presAssocID="{8AF4EF34-9CBF-45A2-A95A-2EBFB0149ECE}" presName="horz1" presStyleCnt="0"/>
      <dgm:spPr/>
    </dgm:pt>
    <dgm:pt modelId="{C98636B7-DBA1-452D-A40F-6873D91404E1}" type="pres">
      <dgm:prSet presAssocID="{8AF4EF34-9CBF-45A2-A95A-2EBFB0149ECE}" presName="tx1" presStyleLbl="revTx" presStyleIdx="1" presStyleCnt="6"/>
      <dgm:spPr/>
    </dgm:pt>
    <dgm:pt modelId="{2027B91D-90DB-4558-BBC7-FC1B99C70440}" type="pres">
      <dgm:prSet presAssocID="{8AF4EF34-9CBF-45A2-A95A-2EBFB0149ECE}" presName="vert1" presStyleCnt="0"/>
      <dgm:spPr/>
    </dgm:pt>
    <dgm:pt modelId="{EB873400-751E-4BD9-91C8-5B5A892E95E7}" type="pres">
      <dgm:prSet presAssocID="{EB005FA4-4409-4F98-AC98-CB160EA31407}" presName="thickLine" presStyleLbl="alignNode1" presStyleIdx="2" presStyleCnt="6"/>
      <dgm:spPr/>
    </dgm:pt>
    <dgm:pt modelId="{79315E02-FEC5-44EB-9650-BFBCD5E2316C}" type="pres">
      <dgm:prSet presAssocID="{EB005FA4-4409-4F98-AC98-CB160EA31407}" presName="horz1" presStyleCnt="0"/>
      <dgm:spPr/>
    </dgm:pt>
    <dgm:pt modelId="{E8FB62BE-8DE1-4C35-BEEC-57BD0AAA39B5}" type="pres">
      <dgm:prSet presAssocID="{EB005FA4-4409-4F98-AC98-CB160EA31407}" presName="tx1" presStyleLbl="revTx" presStyleIdx="2" presStyleCnt="6"/>
      <dgm:spPr/>
    </dgm:pt>
    <dgm:pt modelId="{FF5FCE38-3356-4B2A-A3B5-952161041944}" type="pres">
      <dgm:prSet presAssocID="{EB005FA4-4409-4F98-AC98-CB160EA31407}" presName="vert1" presStyleCnt="0"/>
      <dgm:spPr/>
    </dgm:pt>
    <dgm:pt modelId="{DFDA8AC4-F7D9-46FB-976E-93D97236CF59}" type="pres">
      <dgm:prSet presAssocID="{D5161861-E95F-4CD8-8B3A-C9A453BF7361}" presName="thickLine" presStyleLbl="alignNode1" presStyleIdx="3" presStyleCnt="6"/>
      <dgm:spPr/>
    </dgm:pt>
    <dgm:pt modelId="{EBD3D4D2-9A41-44F3-A85D-CC2708B058DF}" type="pres">
      <dgm:prSet presAssocID="{D5161861-E95F-4CD8-8B3A-C9A453BF7361}" presName="horz1" presStyleCnt="0"/>
      <dgm:spPr/>
    </dgm:pt>
    <dgm:pt modelId="{FEC33EA8-7C1F-4893-869A-2A8BE4A235AB}" type="pres">
      <dgm:prSet presAssocID="{D5161861-E95F-4CD8-8B3A-C9A453BF7361}" presName="tx1" presStyleLbl="revTx" presStyleIdx="3" presStyleCnt="6"/>
      <dgm:spPr/>
    </dgm:pt>
    <dgm:pt modelId="{2C75812F-6CCE-4DD8-909A-7BA22AC32C68}" type="pres">
      <dgm:prSet presAssocID="{D5161861-E95F-4CD8-8B3A-C9A453BF7361}" presName="vert1" presStyleCnt="0"/>
      <dgm:spPr/>
    </dgm:pt>
    <dgm:pt modelId="{38B9859D-569A-4CBB-B368-6D81A0E812C7}" type="pres">
      <dgm:prSet presAssocID="{F53C84E8-B827-49B3-9F3C-F0D9373F4F59}" presName="thickLine" presStyleLbl="alignNode1" presStyleIdx="4" presStyleCnt="6"/>
      <dgm:spPr/>
    </dgm:pt>
    <dgm:pt modelId="{26A537F5-190B-4C49-A9B3-971D4057681B}" type="pres">
      <dgm:prSet presAssocID="{F53C84E8-B827-49B3-9F3C-F0D9373F4F59}" presName="horz1" presStyleCnt="0"/>
      <dgm:spPr/>
    </dgm:pt>
    <dgm:pt modelId="{87E92C43-5627-4382-8B9E-08938DADEFF7}" type="pres">
      <dgm:prSet presAssocID="{F53C84E8-B827-49B3-9F3C-F0D9373F4F59}" presName="tx1" presStyleLbl="revTx" presStyleIdx="4" presStyleCnt="6"/>
      <dgm:spPr/>
    </dgm:pt>
    <dgm:pt modelId="{CA9876C5-5C3D-4692-81C8-1B605AECD4AE}" type="pres">
      <dgm:prSet presAssocID="{F53C84E8-B827-49B3-9F3C-F0D9373F4F59}" presName="vert1" presStyleCnt="0"/>
      <dgm:spPr/>
    </dgm:pt>
    <dgm:pt modelId="{C0C7828D-CBCC-4A55-BD54-B930447EB18B}" type="pres">
      <dgm:prSet presAssocID="{AD6BA36D-445E-4F32-B8B8-7C5F9AEE26E2}" presName="thickLine" presStyleLbl="alignNode1" presStyleIdx="5" presStyleCnt="6"/>
      <dgm:spPr/>
    </dgm:pt>
    <dgm:pt modelId="{96534C23-15F9-44D5-AEC5-B1FAB6DA99C7}" type="pres">
      <dgm:prSet presAssocID="{AD6BA36D-445E-4F32-B8B8-7C5F9AEE26E2}" presName="horz1" presStyleCnt="0"/>
      <dgm:spPr/>
    </dgm:pt>
    <dgm:pt modelId="{BF4180CB-6E64-4286-BED3-5990E8FC20DE}" type="pres">
      <dgm:prSet presAssocID="{AD6BA36D-445E-4F32-B8B8-7C5F9AEE26E2}" presName="tx1" presStyleLbl="revTx" presStyleIdx="5" presStyleCnt="6"/>
      <dgm:spPr/>
    </dgm:pt>
    <dgm:pt modelId="{0FEED81D-87B9-4112-9D18-3F0E631E1476}" type="pres">
      <dgm:prSet presAssocID="{AD6BA36D-445E-4F32-B8B8-7C5F9AEE26E2}" presName="vert1" presStyleCnt="0"/>
      <dgm:spPr/>
    </dgm:pt>
  </dgm:ptLst>
  <dgm:cxnLst>
    <dgm:cxn modelId="{6A60BB01-C3E0-4032-9F33-74A689E9031A}" type="presOf" srcId="{AD6BA36D-445E-4F32-B8B8-7C5F9AEE26E2}" destId="{BF4180CB-6E64-4286-BED3-5990E8FC20DE}" srcOrd="0" destOrd="0" presId="urn:microsoft.com/office/officeart/2008/layout/LinedList"/>
    <dgm:cxn modelId="{FED79404-BF50-4632-A689-CAB9004BD240}" srcId="{9FB24E02-BEC9-4387-AAA7-B96EC1C5CEAE}" destId="{F53C84E8-B827-49B3-9F3C-F0D9373F4F59}" srcOrd="4" destOrd="0" parTransId="{799C95EC-6187-4FD5-9F73-326D50D6F3A9}" sibTransId="{8245C871-6DC6-4F68-BD64-1E428D1AE3DE}"/>
    <dgm:cxn modelId="{6AE95A40-101B-4F43-B63A-FB8FBD1E7DE2}" srcId="{9FB24E02-BEC9-4387-AAA7-B96EC1C5CEAE}" destId="{AD6BA36D-445E-4F32-B8B8-7C5F9AEE26E2}" srcOrd="5" destOrd="0" parTransId="{7B6D7A56-866D-44C8-B07A-55AD07F047E5}" sibTransId="{48752C61-AD3D-4258-AE78-E5A31DD3D1BF}"/>
    <dgm:cxn modelId="{17F57763-86AF-4268-B521-A87122432A4B}" srcId="{9FB24E02-BEC9-4387-AAA7-B96EC1C5CEAE}" destId="{D5161861-E95F-4CD8-8B3A-C9A453BF7361}" srcOrd="3" destOrd="0" parTransId="{13243324-2EEB-4050-84EC-BB26FEFDBCBA}" sibTransId="{EE6A1B3D-3773-4377-93BC-E13E6DF74E33}"/>
    <dgm:cxn modelId="{E4A7E448-4630-460D-B87B-FE47EAB16946}" srcId="{9FB24E02-BEC9-4387-AAA7-B96EC1C5CEAE}" destId="{EB005FA4-4409-4F98-AC98-CB160EA31407}" srcOrd="2" destOrd="0" parTransId="{62050320-F62C-4551-BBE9-15CB791C4254}" sibTransId="{B3990D45-B353-458F-813E-59012474B207}"/>
    <dgm:cxn modelId="{8817C850-95CF-4F5C-BABF-6E49FFC71136}" type="presOf" srcId="{EB005FA4-4409-4F98-AC98-CB160EA31407}" destId="{E8FB62BE-8DE1-4C35-BEEC-57BD0AAA39B5}" srcOrd="0" destOrd="0" presId="urn:microsoft.com/office/officeart/2008/layout/LinedList"/>
    <dgm:cxn modelId="{AF1DF570-C61E-4C01-85FF-DE1CDD441168}" type="presOf" srcId="{D039238E-C9F1-47EF-A257-7506F03B12C6}" destId="{D8EA2A50-0574-4C6D-91E6-F4606183E1A3}" srcOrd="0" destOrd="0" presId="urn:microsoft.com/office/officeart/2008/layout/LinedList"/>
    <dgm:cxn modelId="{56F17F73-97D8-437A-BF45-4DAF2ED22EDA}" srcId="{9FB24E02-BEC9-4387-AAA7-B96EC1C5CEAE}" destId="{8AF4EF34-9CBF-45A2-A95A-2EBFB0149ECE}" srcOrd="1" destOrd="0" parTransId="{1B634A9E-788E-44E3-82C5-415995FE5159}" sibTransId="{025DD36A-F498-4C5B-BB94-D395D7071704}"/>
    <dgm:cxn modelId="{561DC89C-63A9-4BA4-B4DA-91F97D55ACE7}" type="presOf" srcId="{F53C84E8-B827-49B3-9F3C-F0D9373F4F59}" destId="{87E92C43-5627-4382-8B9E-08938DADEFF7}" srcOrd="0" destOrd="0" presId="urn:microsoft.com/office/officeart/2008/layout/LinedList"/>
    <dgm:cxn modelId="{32057D9E-69AD-4E84-95B0-6EAE3DB8B8DF}" type="presOf" srcId="{D5161861-E95F-4CD8-8B3A-C9A453BF7361}" destId="{FEC33EA8-7C1F-4893-869A-2A8BE4A235AB}" srcOrd="0" destOrd="0" presId="urn:microsoft.com/office/officeart/2008/layout/LinedList"/>
    <dgm:cxn modelId="{62DE5EA1-4FC1-482E-89D9-40ED1B7A289D}" type="presOf" srcId="{8AF4EF34-9CBF-45A2-A95A-2EBFB0149ECE}" destId="{C98636B7-DBA1-452D-A40F-6873D91404E1}" srcOrd="0" destOrd="0" presId="urn:microsoft.com/office/officeart/2008/layout/LinedList"/>
    <dgm:cxn modelId="{44DC7CBC-FA36-40FF-9473-4544B4564113}" type="presOf" srcId="{9FB24E02-BEC9-4387-AAA7-B96EC1C5CEAE}" destId="{5AD862A9-1C24-4790-A33B-3D9A64199886}" srcOrd="0" destOrd="0" presId="urn:microsoft.com/office/officeart/2008/layout/LinedList"/>
    <dgm:cxn modelId="{CA95A3ED-CED3-4BCB-AB80-BF9FBB840F52}" srcId="{9FB24E02-BEC9-4387-AAA7-B96EC1C5CEAE}" destId="{D039238E-C9F1-47EF-A257-7506F03B12C6}" srcOrd="0" destOrd="0" parTransId="{98079C43-DC38-4877-97A5-A7E7640303F1}" sibTransId="{584737D4-88F4-48A4-B9D0-E961561DD427}"/>
    <dgm:cxn modelId="{E7F0C4E9-FE87-4B22-8EA7-A2B7D74010FA}" type="presParOf" srcId="{5AD862A9-1C24-4790-A33B-3D9A64199886}" destId="{4F01FC25-1F60-4143-AE64-6483515D26B4}" srcOrd="0" destOrd="0" presId="urn:microsoft.com/office/officeart/2008/layout/LinedList"/>
    <dgm:cxn modelId="{79C9125D-FFDD-4F72-94CF-522A187EC037}" type="presParOf" srcId="{5AD862A9-1C24-4790-A33B-3D9A64199886}" destId="{FA7110DC-0990-434B-9F9F-7379305F7D78}" srcOrd="1" destOrd="0" presId="urn:microsoft.com/office/officeart/2008/layout/LinedList"/>
    <dgm:cxn modelId="{FDB97AEE-2DCC-40F3-A2C7-1A33A53D5A7D}" type="presParOf" srcId="{FA7110DC-0990-434B-9F9F-7379305F7D78}" destId="{D8EA2A50-0574-4C6D-91E6-F4606183E1A3}" srcOrd="0" destOrd="0" presId="urn:microsoft.com/office/officeart/2008/layout/LinedList"/>
    <dgm:cxn modelId="{CA9D3055-1041-4AE1-AB68-B3AB615353E4}" type="presParOf" srcId="{FA7110DC-0990-434B-9F9F-7379305F7D78}" destId="{7A3DB32C-3745-4373-8601-F7210FE573BD}" srcOrd="1" destOrd="0" presId="urn:microsoft.com/office/officeart/2008/layout/LinedList"/>
    <dgm:cxn modelId="{E0CAF248-1F1A-4671-A583-8AF59B4C58A1}" type="presParOf" srcId="{5AD862A9-1C24-4790-A33B-3D9A64199886}" destId="{80A47C2A-13B8-4EDF-B0EB-2DE14A57A5E8}" srcOrd="2" destOrd="0" presId="urn:microsoft.com/office/officeart/2008/layout/LinedList"/>
    <dgm:cxn modelId="{326BE397-7AD8-479C-B21C-85D63814A598}" type="presParOf" srcId="{5AD862A9-1C24-4790-A33B-3D9A64199886}" destId="{00D2D71A-A906-4417-85DD-A9653EB44E7D}" srcOrd="3" destOrd="0" presId="urn:microsoft.com/office/officeart/2008/layout/LinedList"/>
    <dgm:cxn modelId="{3D0EE4ED-158B-4CB3-817A-B330ACFA3093}" type="presParOf" srcId="{00D2D71A-A906-4417-85DD-A9653EB44E7D}" destId="{C98636B7-DBA1-452D-A40F-6873D91404E1}" srcOrd="0" destOrd="0" presId="urn:microsoft.com/office/officeart/2008/layout/LinedList"/>
    <dgm:cxn modelId="{60A1A2CE-5E92-49D5-B05D-C0461C189150}" type="presParOf" srcId="{00D2D71A-A906-4417-85DD-A9653EB44E7D}" destId="{2027B91D-90DB-4558-BBC7-FC1B99C70440}" srcOrd="1" destOrd="0" presId="urn:microsoft.com/office/officeart/2008/layout/LinedList"/>
    <dgm:cxn modelId="{61147F6C-4297-470C-A516-F6E02696EC06}" type="presParOf" srcId="{5AD862A9-1C24-4790-A33B-3D9A64199886}" destId="{EB873400-751E-4BD9-91C8-5B5A892E95E7}" srcOrd="4" destOrd="0" presId="urn:microsoft.com/office/officeart/2008/layout/LinedList"/>
    <dgm:cxn modelId="{00245C40-2ECE-46EA-B68A-6FEC3CA104A1}" type="presParOf" srcId="{5AD862A9-1C24-4790-A33B-3D9A64199886}" destId="{79315E02-FEC5-44EB-9650-BFBCD5E2316C}" srcOrd="5" destOrd="0" presId="urn:microsoft.com/office/officeart/2008/layout/LinedList"/>
    <dgm:cxn modelId="{A8EA7C3B-C6A7-4132-AA04-9A2E900C274C}" type="presParOf" srcId="{79315E02-FEC5-44EB-9650-BFBCD5E2316C}" destId="{E8FB62BE-8DE1-4C35-BEEC-57BD0AAA39B5}" srcOrd="0" destOrd="0" presId="urn:microsoft.com/office/officeart/2008/layout/LinedList"/>
    <dgm:cxn modelId="{80DFB528-35A8-4A56-9159-EBE33D5AC229}" type="presParOf" srcId="{79315E02-FEC5-44EB-9650-BFBCD5E2316C}" destId="{FF5FCE38-3356-4B2A-A3B5-952161041944}" srcOrd="1" destOrd="0" presId="urn:microsoft.com/office/officeart/2008/layout/LinedList"/>
    <dgm:cxn modelId="{272479EE-DF4E-44A3-914A-9789D9379850}" type="presParOf" srcId="{5AD862A9-1C24-4790-A33B-3D9A64199886}" destId="{DFDA8AC4-F7D9-46FB-976E-93D97236CF59}" srcOrd="6" destOrd="0" presId="urn:microsoft.com/office/officeart/2008/layout/LinedList"/>
    <dgm:cxn modelId="{7744C5D9-8293-438F-A42A-6BCFE4D231E8}" type="presParOf" srcId="{5AD862A9-1C24-4790-A33B-3D9A64199886}" destId="{EBD3D4D2-9A41-44F3-A85D-CC2708B058DF}" srcOrd="7" destOrd="0" presId="urn:microsoft.com/office/officeart/2008/layout/LinedList"/>
    <dgm:cxn modelId="{10881A8F-0785-4B76-B59F-78EC4D668E74}" type="presParOf" srcId="{EBD3D4D2-9A41-44F3-A85D-CC2708B058DF}" destId="{FEC33EA8-7C1F-4893-869A-2A8BE4A235AB}" srcOrd="0" destOrd="0" presId="urn:microsoft.com/office/officeart/2008/layout/LinedList"/>
    <dgm:cxn modelId="{656CAB98-78DC-481C-A6A4-75A35B10C7D8}" type="presParOf" srcId="{EBD3D4D2-9A41-44F3-A85D-CC2708B058DF}" destId="{2C75812F-6CCE-4DD8-909A-7BA22AC32C68}" srcOrd="1" destOrd="0" presId="urn:microsoft.com/office/officeart/2008/layout/LinedList"/>
    <dgm:cxn modelId="{E83D491F-FAF9-4B23-A0F0-0968EFC8AAB7}" type="presParOf" srcId="{5AD862A9-1C24-4790-A33B-3D9A64199886}" destId="{38B9859D-569A-4CBB-B368-6D81A0E812C7}" srcOrd="8" destOrd="0" presId="urn:microsoft.com/office/officeart/2008/layout/LinedList"/>
    <dgm:cxn modelId="{FD070192-F9F9-42B4-B274-3EDB402F49D2}" type="presParOf" srcId="{5AD862A9-1C24-4790-A33B-3D9A64199886}" destId="{26A537F5-190B-4C49-A9B3-971D4057681B}" srcOrd="9" destOrd="0" presId="urn:microsoft.com/office/officeart/2008/layout/LinedList"/>
    <dgm:cxn modelId="{C7DA7236-11A8-43E8-BE0C-6451C3C53AC3}" type="presParOf" srcId="{26A537F5-190B-4C49-A9B3-971D4057681B}" destId="{87E92C43-5627-4382-8B9E-08938DADEFF7}" srcOrd="0" destOrd="0" presId="urn:microsoft.com/office/officeart/2008/layout/LinedList"/>
    <dgm:cxn modelId="{BC86DF60-2D45-4D9F-86DF-F6646ABE7B0B}" type="presParOf" srcId="{26A537F5-190B-4C49-A9B3-971D4057681B}" destId="{CA9876C5-5C3D-4692-81C8-1B605AECD4AE}" srcOrd="1" destOrd="0" presId="urn:microsoft.com/office/officeart/2008/layout/LinedList"/>
    <dgm:cxn modelId="{AEBD61CE-FC78-429D-8897-FE66EAFD87D5}" type="presParOf" srcId="{5AD862A9-1C24-4790-A33B-3D9A64199886}" destId="{C0C7828D-CBCC-4A55-BD54-B930447EB18B}" srcOrd="10" destOrd="0" presId="urn:microsoft.com/office/officeart/2008/layout/LinedList"/>
    <dgm:cxn modelId="{5F7721DF-D1EC-4755-A1E0-5871D3EFECE4}" type="presParOf" srcId="{5AD862A9-1C24-4790-A33B-3D9A64199886}" destId="{96534C23-15F9-44D5-AEC5-B1FAB6DA99C7}" srcOrd="11" destOrd="0" presId="urn:microsoft.com/office/officeart/2008/layout/LinedList"/>
    <dgm:cxn modelId="{D41AEFB8-0521-4F68-A1F6-8D874089951B}" type="presParOf" srcId="{96534C23-15F9-44D5-AEC5-B1FAB6DA99C7}" destId="{BF4180CB-6E64-4286-BED3-5990E8FC20DE}" srcOrd="0" destOrd="0" presId="urn:microsoft.com/office/officeart/2008/layout/LinedList"/>
    <dgm:cxn modelId="{831F5682-F914-4BE7-BBA2-B9AF3042F6AE}" type="presParOf" srcId="{96534C23-15F9-44D5-AEC5-B1FAB6DA99C7}" destId="{0FEED81D-87B9-4112-9D18-3F0E631E14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309E8C-2267-4089-AF38-8FDD654007C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EA6F78D-66B5-47D3-B536-EC6BF359A1E1}">
      <dgm:prSet/>
      <dgm:spPr/>
      <dgm:t>
        <a:bodyPr/>
        <a:lstStyle/>
        <a:p>
          <a:r>
            <a:rPr lang="en-US"/>
            <a:t>PAC continues to meet and seek out new members from State Centers</a:t>
          </a:r>
        </a:p>
      </dgm:t>
    </dgm:pt>
    <dgm:pt modelId="{E96CDB3B-B9D6-4BC6-BD5E-125501ACAB64}" type="parTrans" cxnId="{B0018230-5143-4D7A-96C5-BB7E06CEA509}">
      <dgm:prSet/>
      <dgm:spPr/>
      <dgm:t>
        <a:bodyPr/>
        <a:lstStyle/>
        <a:p>
          <a:endParaRPr lang="en-US"/>
        </a:p>
      </dgm:t>
    </dgm:pt>
    <dgm:pt modelId="{01D77A60-C24E-43E1-86B8-FD70934E7862}" type="sibTrans" cxnId="{B0018230-5143-4D7A-96C5-BB7E06CEA509}">
      <dgm:prSet/>
      <dgm:spPr/>
      <dgm:t>
        <a:bodyPr/>
        <a:lstStyle/>
        <a:p>
          <a:endParaRPr lang="en-US"/>
        </a:p>
      </dgm:t>
    </dgm:pt>
    <dgm:pt modelId="{216C88E1-3384-4176-806B-FDF6FD967C3F}">
      <dgm:prSet/>
      <dgm:spPr/>
      <dgm:t>
        <a:bodyPr/>
        <a:lstStyle/>
        <a:p>
          <a:r>
            <a:rPr lang="en-US" b="1"/>
            <a:t>Identify and Mentor Self Advocates</a:t>
          </a:r>
          <a:r>
            <a:rPr lang="en-US"/>
            <a:t> to serve as paid advisors, trainers, facilitators for project activities.  </a:t>
          </a:r>
        </a:p>
      </dgm:t>
    </dgm:pt>
    <dgm:pt modelId="{22421AE0-BF64-4C83-BEFE-E8E41C2A69BB}" type="parTrans" cxnId="{C0E2D6A0-8C85-4C16-BD32-7ACEFE73A3C6}">
      <dgm:prSet/>
      <dgm:spPr/>
      <dgm:t>
        <a:bodyPr/>
        <a:lstStyle/>
        <a:p>
          <a:endParaRPr lang="en-US"/>
        </a:p>
      </dgm:t>
    </dgm:pt>
    <dgm:pt modelId="{0E4AB332-20AF-4127-BC47-26E39AA0742A}" type="sibTrans" cxnId="{C0E2D6A0-8C85-4C16-BD32-7ACEFE73A3C6}">
      <dgm:prSet/>
      <dgm:spPr/>
      <dgm:t>
        <a:bodyPr/>
        <a:lstStyle/>
        <a:p>
          <a:endParaRPr lang="en-US"/>
        </a:p>
      </dgm:t>
    </dgm:pt>
    <dgm:pt modelId="{BA87A8E1-B61D-4F88-BF76-90DC66E2F072}">
      <dgm:prSet/>
      <dgm:spPr/>
      <dgm:t>
        <a:bodyPr/>
        <a:lstStyle/>
        <a:p>
          <a:r>
            <a:rPr lang="en-US" b="1"/>
            <a:t>4 virtual Housing webinars/trainings </a:t>
          </a:r>
          <a:r>
            <a:rPr lang="en-US"/>
            <a:t>for key stakeholders</a:t>
          </a:r>
        </a:p>
      </dgm:t>
    </dgm:pt>
    <dgm:pt modelId="{9D255C2D-91A6-49CC-BD3B-7A929B1D95E3}" type="parTrans" cxnId="{3D795445-D613-43C9-9565-D2317FCDCB41}">
      <dgm:prSet/>
      <dgm:spPr/>
      <dgm:t>
        <a:bodyPr/>
        <a:lstStyle/>
        <a:p>
          <a:endParaRPr lang="en-US"/>
        </a:p>
      </dgm:t>
    </dgm:pt>
    <dgm:pt modelId="{4022DFFC-BF62-4F56-95B3-8E507261E41C}" type="sibTrans" cxnId="{3D795445-D613-43C9-9565-D2317FCDCB41}">
      <dgm:prSet/>
      <dgm:spPr/>
      <dgm:t>
        <a:bodyPr/>
        <a:lstStyle/>
        <a:p>
          <a:endParaRPr lang="en-US"/>
        </a:p>
      </dgm:t>
    </dgm:pt>
    <dgm:pt modelId="{077A2077-CC5C-4530-B579-159A497B96B7}">
      <dgm:prSet/>
      <dgm:spPr/>
      <dgm:t>
        <a:bodyPr/>
        <a:lstStyle/>
        <a:p>
          <a:r>
            <a:rPr lang="en-US"/>
            <a:t>Identify 1-3 SCOs/AEs following the virtual trainings </a:t>
          </a:r>
          <a:r>
            <a:rPr lang="en-US" b="1"/>
            <a:t>to participate in a demonstration</a:t>
          </a:r>
          <a:r>
            <a:rPr lang="en-US"/>
            <a:t> of implementing use of the Housing Toolkit and the HTTS in their counties.</a:t>
          </a:r>
        </a:p>
      </dgm:t>
    </dgm:pt>
    <dgm:pt modelId="{4BB4180C-7D1F-4E69-B0BF-C97028AF1BAC}" type="parTrans" cxnId="{357DD1A6-85A7-41D5-B5BC-4B33CDC8BFB7}">
      <dgm:prSet/>
      <dgm:spPr/>
      <dgm:t>
        <a:bodyPr/>
        <a:lstStyle/>
        <a:p>
          <a:endParaRPr lang="en-US"/>
        </a:p>
      </dgm:t>
    </dgm:pt>
    <dgm:pt modelId="{C48D3BA4-55CC-4199-A847-2AFD6218E24B}" type="sibTrans" cxnId="{357DD1A6-85A7-41D5-B5BC-4B33CDC8BFB7}">
      <dgm:prSet/>
      <dgm:spPr/>
      <dgm:t>
        <a:bodyPr/>
        <a:lstStyle/>
        <a:p>
          <a:endParaRPr lang="en-US"/>
        </a:p>
      </dgm:t>
    </dgm:pt>
    <dgm:pt modelId="{1EDA5E5F-9CF9-4241-B7A5-367EBFAB1D9B}">
      <dgm:prSet/>
      <dgm:spPr/>
      <dgm:t>
        <a:bodyPr/>
        <a:lstStyle/>
        <a:p>
          <a:r>
            <a:rPr lang="en-US" b="1" i="1"/>
            <a:t>Taking Control of YOUR Housing</a:t>
          </a:r>
          <a:r>
            <a:rPr lang="en-US" b="1"/>
            <a:t> Symposium </a:t>
          </a:r>
          <a:endParaRPr lang="en-US"/>
        </a:p>
      </dgm:t>
    </dgm:pt>
    <dgm:pt modelId="{F8C39B95-8E1F-4453-9F7D-735EAC2A90C4}" type="parTrans" cxnId="{EF1DC008-F713-4273-8ACD-02E81D4B3E30}">
      <dgm:prSet/>
      <dgm:spPr/>
      <dgm:t>
        <a:bodyPr/>
        <a:lstStyle/>
        <a:p>
          <a:endParaRPr lang="en-US"/>
        </a:p>
      </dgm:t>
    </dgm:pt>
    <dgm:pt modelId="{644B9B6F-26A1-4F44-9D10-093DD7AAC2F7}" type="sibTrans" cxnId="{EF1DC008-F713-4273-8ACD-02E81D4B3E30}">
      <dgm:prSet/>
      <dgm:spPr/>
      <dgm:t>
        <a:bodyPr/>
        <a:lstStyle/>
        <a:p>
          <a:endParaRPr lang="en-US"/>
        </a:p>
      </dgm:t>
    </dgm:pt>
    <dgm:pt modelId="{2C5013D8-1610-497D-BCC6-1607B1331364}" type="pres">
      <dgm:prSet presAssocID="{31309E8C-2267-4089-AF38-8FDD654007C8}" presName="vert0" presStyleCnt="0">
        <dgm:presLayoutVars>
          <dgm:dir/>
          <dgm:animOne val="branch"/>
          <dgm:animLvl val="lvl"/>
        </dgm:presLayoutVars>
      </dgm:prSet>
      <dgm:spPr/>
    </dgm:pt>
    <dgm:pt modelId="{09DC5348-7CE1-4DF5-8440-09151F3FE501}" type="pres">
      <dgm:prSet presAssocID="{DEA6F78D-66B5-47D3-B536-EC6BF359A1E1}" presName="thickLine" presStyleLbl="alignNode1" presStyleIdx="0" presStyleCnt="5"/>
      <dgm:spPr/>
    </dgm:pt>
    <dgm:pt modelId="{3C81F425-DC24-4615-B472-0D5C4B76923F}" type="pres">
      <dgm:prSet presAssocID="{DEA6F78D-66B5-47D3-B536-EC6BF359A1E1}" presName="horz1" presStyleCnt="0"/>
      <dgm:spPr/>
    </dgm:pt>
    <dgm:pt modelId="{717AD866-95AD-4693-A395-E6FE910EE2B1}" type="pres">
      <dgm:prSet presAssocID="{DEA6F78D-66B5-47D3-B536-EC6BF359A1E1}" presName="tx1" presStyleLbl="revTx" presStyleIdx="0" presStyleCnt="5"/>
      <dgm:spPr/>
    </dgm:pt>
    <dgm:pt modelId="{12607EA0-7F94-46C6-942D-A161CE8748C6}" type="pres">
      <dgm:prSet presAssocID="{DEA6F78D-66B5-47D3-B536-EC6BF359A1E1}" presName="vert1" presStyleCnt="0"/>
      <dgm:spPr/>
    </dgm:pt>
    <dgm:pt modelId="{564FE95F-FDF0-46AA-BCCA-005124C33C27}" type="pres">
      <dgm:prSet presAssocID="{216C88E1-3384-4176-806B-FDF6FD967C3F}" presName="thickLine" presStyleLbl="alignNode1" presStyleIdx="1" presStyleCnt="5"/>
      <dgm:spPr/>
    </dgm:pt>
    <dgm:pt modelId="{6ECE46CD-8038-4068-AF99-18571AA1041C}" type="pres">
      <dgm:prSet presAssocID="{216C88E1-3384-4176-806B-FDF6FD967C3F}" presName="horz1" presStyleCnt="0"/>
      <dgm:spPr/>
    </dgm:pt>
    <dgm:pt modelId="{F5FFFFBC-9E69-4085-B887-96987FD0900C}" type="pres">
      <dgm:prSet presAssocID="{216C88E1-3384-4176-806B-FDF6FD967C3F}" presName="tx1" presStyleLbl="revTx" presStyleIdx="1" presStyleCnt="5"/>
      <dgm:spPr/>
    </dgm:pt>
    <dgm:pt modelId="{E7D51C58-546B-4B62-A89D-0C917F51AA45}" type="pres">
      <dgm:prSet presAssocID="{216C88E1-3384-4176-806B-FDF6FD967C3F}" presName="vert1" presStyleCnt="0"/>
      <dgm:spPr/>
    </dgm:pt>
    <dgm:pt modelId="{467DB893-F211-4808-8D54-02BFB92167BA}" type="pres">
      <dgm:prSet presAssocID="{BA87A8E1-B61D-4F88-BF76-90DC66E2F072}" presName="thickLine" presStyleLbl="alignNode1" presStyleIdx="2" presStyleCnt="5"/>
      <dgm:spPr/>
    </dgm:pt>
    <dgm:pt modelId="{FF5DEA4A-41B3-4267-9103-0C9D0D47DF74}" type="pres">
      <dgm:prSet presAssocID="{BA87A8E1-B61D-4F88-BF76-90DC66E2F072}" presName="horz1" presStyleCnt="0"/>
      <dgm:spPr/>
    </dgm:pt>
    <dgm:pt modelId="{1F4922F4-6E37-4BB0-BB3D-EB58C48AE7BD}" type="pres">
      <dgm:prSet presAssocID="{BA87A8E1-B61D-4F88-BF76-90DC66E2F072}" presName="tx1" presStyleLbl="revTx" presStyleIdx="2" presStyleCnt="5"/>
      <dgm:spPr/>
    </dgm:pt>
    <dgm:pt modelId="{5099B9CB-A354-4C2E-A113-D2E8680FED39}" type="pres">
      <dgm:prSet presAssocID="{BA87A8E1-B61D-4F88-BF76-90DC66E2F072}" presName="vert1" presStyleCnt="0"/>
      <dgm:spPr/>
    </dgm:pt>
    <dgm:pt modelId="{4F71F89C-3721-4074-8730-A66A3FC3F2E1}" type="pres">
      <dgm:prSet presAssocID="{077A2077-CC5C-4530-B579-159A497B96B7}" presName="thickLine" presStyleLbl="alignNode1" presStyleIdx="3" presStyleCnt="5"/>
      <dgm:spPr/>
    </dgm:pt>
    <dgm:pt modelId="{22985327-65B7-427B-8DE6-DF658A498263}" type="pres">
      <dgm:prSet presAssocID="{077A2077-CC5C-4530-B579-159A497B96B7}" presName="horz1" presStyleCnt="0"/>
      <dgm:spPr/>
    </dgm:pt>
    <dgm:pt modelId="{70D40DB5-83E5-4D67-9D7D-38416B7D0C17}" type="pres">
      <dgm:prSet presAssocID="{077A2077-CC5C-4530-B579-159A497B96B7}" presName="tx1" presStyleLbl="revTx" presStyleIdx="3" presStyleCnt="5"/>
      <dgm:spPr/>
    </dgm:pt>
    <dgm:pt modelId="{8C9D03B2-55F3-4322-B2C5-E4678C6BFCFF}" type="pres">
      <dgm:prSet presAssocID="{077A2077-CC5C-4530-B579-159A497B96B7}" presName="vert1" presStyleCnt="0"/>
      <dgm:spPr/>
    </dgm:pt>
    <dgm:pt modelId="{4E79E883-F8B4-45BF-8B63-8825D6D35248}" type="pres">
      <dgm:prSet presAssocID="{1EDA5E5F-9CF9-4241-B7A5-367EBFAB1D9B}" presName="thickLine" presStyleLbl="alignNode1" presStyleIdx="4" presStyleCnt="5"/>
      <dgm:spPr/>
    </dgm:pt>
    <dgm:pt modelId="{2800094D-D44A-4971-82AB-4825D5832007}" type="pres">
      <dgm:prSet presAssocID="{1EDA5E5F-9CF9-4241-B7A5-367EBFAB1D9B}" presName="horz1" presStyleCnt="0"/>
      <dgm:spPr/>
    </dgm:pt>
    <dgm:pt modelId="{0354B120-B2F5-49A4-8627-F32A260BB5A1}" type="pres">
      <dgm:prSet presAssocID="{1EDA5E5F-9CF9-4241-B7A5-367EBFAB1D9B}" presName="tx1" presStyleLbl="revTx" presStyleIdx="4" presStyleCnt="5"/>
      <dgm:spPr/>
    </dgm:pt>
    <dgm:pt modelId="{F3F7FA16-AF57-4D18-A6EB-3AC71EDA17A5}" type="pres">
      <dgm:prSet presAssocID="{1EDA5E5F-9CF9-4241-B7A5-367EBFAB1D9B}" presName="vert1" presStyleCnt="0"/>
      <dgm:spPr/>
    </dgm:pt>
  </dgm:ptLst>
  <dgm:cxnLst>
    <dgm:cxn modelId="{EF1DC008-F713-4273-8ACD-02E81D4B3E30}" srcId="{31309E8C-2267-4089-AF38-8FDD654007C8}" destId="{1EDA5E5F-9CF9-4241-B7A5-367EBFAB1D9B}" srcOrd="4" destOrd="0" parTransId="{F8C39B95-8E1F-4453-9F7D-735EAC2A90C4}" sibTransId="{644B9B6F-26A1-4F44-9D10-093DD7AAC2F7}"/>
    <dgm:cxn modelId="{6F6A410B-D99E-4077-A0D2-65E60A46A620}" type="presOf" srcId="{DEA6F78D-66B5-47D3-B536-EC6BF359A1E1}" destId="{717AD866-95AD-4693-A395-E6FE910EE2B1}" srcOrd="0" destOrd="0" presId="urn:microsoft.com/office/officeart/2008/layout/LinedList"/>
    <dgm:cxn modelId="{B0018230-5143-4D7A-96C5-BB7E06CEA509}" srcId="{31309E8C-2267-4089-AF38-8FDD654007C8}" destId="{DEA6F78D-66B5-47D3-B536-EC6BF359A1E1}" srcOrd="0" destOrd="0" parTransId="{E96CDB3B-B9D6-4BC6-BD5E-125501ACAB64}" sibTransId="{01D77A60-C24E-43E1-86B8-FD70934E7862}"/>
    <dgm:cxn modelId="{3EA00B3E-550F-4D4F-8675-D9CDE86F440D}" type="presOf" srcId="{077A2077-CC5C-4530-B579-159A497B96B7}" destId="{70D40DB5-83E5-4D67-9D7D-38416B7D0C17}" srcOrd="0" destOrd="0" presId="urn:microsoft.com/office/officeart/2008/layout/LinedList"/>
    <dgm:cxn modelId="{3D795445-D613-43C9-9565-D2317FCDCB41}" srcId="{31309E8C-2267-4089-AF38-8FDD654007C8}" destId="{BA87A8E1-B61D-4F88-BF76-90DC66E2F072}" srcOrd="2" destOrd="0" parTransId="{9D255C2D-91A6-49CC-BD3B-7A929B1D95E3}" sibTransId="{4022DFFC-BF62-4F56-95B3-8E507261E41C}"/>
    <dgm:cxn modelId="{A9E7DE84-8ABB-49BF-9E84-E9AFC40387F4}" type="presOf" srcId="{1EDA5E5F-9CF9-4241-B7A5-367EBFAB1D9B}" destId="{0354B120-B2F5-49A4-8627-F32A260BB5A1}" srcOrd="0" destOrd="0" presId="urn:microsoft.com/office/officeart/2008/layout/LinedList"/>
    <dgm:cxn modelId="{C0E2D6A0-8C85-4C16-BD32-7ACEFE73A3C6}" srcId="{31309E8C-2267-4089-AF38-8FDD654007C8}" destId="{216C88E1-3384-4176-806B-FDF6FD967C3F}" srcOrd="1" destOrd="0" parTransId="{22421AE0-BF64-4C83-BEFE-E8E41C2A69BB}" sibTransId="{0E4AB332-20AF-4127-BC47-26E39AA0742A}"/>
    <dgm:cxn modelId="{357DD1A6-85A7-41D5-B5BC-4B33CDC8BFB7}" srcId="{31309E8C-2267-4089-AF38-8FDD654007C8}" destId="{077A2077-CC5C-4530-B579-159A497B96B7}" srcOrd="3" destOrd="0" parTransId="{4BB4180C-7D1F-4E69-B0BF-C97028AF1BAC}" sibTransId="{C48D3BA4-55CC-4199-A847-2AFD6218E24B}"/>
    <dgm:cxn modelId="{99236AC6-DDAD-4FCD-A767-5D7579FC79FB}" type="presOf" srcId="{216C88E1-3384-4176-806B-FDF6FD967C3F}" destId="{F5FFFFBC-9E69-4085-B887-96987FD0900C}" srcOrd="0" destOrd="0" presId="urn:microsoft.com/office/officeart/2008/layout/LinedList"/>
    <dgm:cxn modelId="{85192DE7-9949-4A2D-A404-0275C87E067B}" type="presOf" srcId="{BA87A8E1-B61D-4F88-BF76-90DC66E2F072}" destId="{1F4922F4-6E37-4BB0-BB3D-EB58C48AE7BD}" srcOrd="0" destOrd="0" presId="urn:microsoft.com/office/officeart/2008/layout/LinedList"/>
    <dgm:cxn modelId="{6FCB47ED-501B-4B07-8A31-4DAA59F81BB1}" type="presOf" srcId="{31309E8C-2267-4089-AF38-8FDD654007C8}" destId="{2C5013D8-1610-497D-BCC6-1607B1331364}" srcOrd="0" destOrd="0" presId="urn:microsoft.com/office/officeart/2008/layout/LinedList"/>
    <dgm:cxn modelId="{FB5C8499-C9A1-446B-B3C3-8DB0C8EB377A}" type="presParOf" srcId="{2C5013D8-1610-497D-BCC6-1607B1331364}" destId="{09DC5348-7CE1-4DF5-8440-09151F3FE501}" srcOrd="0" destOrd="0" presId="urn:microsoft.com/office/officeart/2008/layout/LinedList"/>
    <dgm:cxn modelId="{CC7601C6-9A19-4730-AA08-953F146F4E99}" type="presParOf" srcId="{2C5013D8-1610-497D-BCC6-1607B1331364}" destId="{3C81F425-DC24-4615-B472-0D5C4B76923F}" srcOrd="1" destOrd="0" presId="urn:microsoft.com/office/officeart/2008/layout/LinedList"/>
    <dgm:cxn modelId="{66B3950C-5A55-417C-8A94-1A571BB3914E}" type="presParOf" srcId="{3C81F425-DC24-4615-B472-0D5C4B76923F}" destId="{717AD866-95AD-4693-A395-E6FE910EE2B1}" srcOrd="0" destOrd="0" presId="urn:microsoft.com/office/officeart/2008/layout/LinedList"/>
    <dgm:cxn modelId="{47891550-4BAE-4D5E-A359-AAA4038D6A25}" type="presParOf" srcId="{3C81F425-DC24-4615-B472-0D5C4B76923F}" destId="{12607EA0-7F94-46C6-942D-A161CE8748C6}" srcOrd="1" destOrd="0" presId="urn:microsoft.com/office/officeart/2008/layout/LinedList"/>
    <dgm:cxn modelId="{B4A02A7A-8691-4EF8-ACB5-5C8FD3437466}" type="presParOf" srcId="{2C5013D8-1610-497D-BCC6-1607B1331364}" destId="{564FE95F-FDF0-46AA-BCCA-005124C33C27}" srcOrd="2" destOrd="0" presId="urn:microsoft.com/office/officeart/2008/layout/LinedList"/>
    <dgm:cxn modelId="{93F7A5DC-5C38-464C-A203-A7A81772B3A4}" type="presParOf" srcId="{2C5013D8-1610-497D-BCC6-1607B1331364}" destId="{6ECE46CD-8038-4068-AF99-18571AA1041C}" srcOrd="3" destOrd="0" presId="urn:microsoft.com/office/officeart/2008/layout/LinedList"/>
    <dgm:cxn modelId="{78768CB6-8169-4173-87C6-A75B4C7A0EAF}" type="presParOf" srcId="{6ECE46CD-8038-4068-AF99-18571AA1041C}" destId="{F5FFFFBC-9E69-4085-B887-96987FD0900C}" srcOrd="0" destOrd="0" presId="urn:microsoft.com/office/officeart/2008/layout/LinedList"/>
    <dgm:cxn modelId="{A23D1905-08E7-401F-83B7-AB95E55B6BF2}" type="presParOf" srcId="{6ECE46CD-8038-4068-AF99-18571AA1041C}" destId="{E7D51C58-546B-4B62-A89D-0C917F51AA45}" srcOrd="1" destOrd="0" presId="urn:microsoft.com/office/officeart/2008/layout/LinedList"/>
    <dgm:cxn modelId="{3ED2EDD8-6AEF-485A-B671-989D86DEE782}" type="presParOf" srcId="{2C5013D8-1610-497D-BCC6-1607B1331364}" destId="{467DB893-F211-4808-8D54-02BFB92167BA}" srcOrd="4" destOrd="0" presId="urn:microsoft.com/office/officeart/2008/layout/LinedList"/>
    <dgm:cxn modelId="{A9876AC3-2673-48A0-A2DB-89F534FA250E}" type="presParOf" srcId="{2C5013D8-1610-497D-BCC6-1607B1331364}" destId="{FF5DEA4A-41B3-4267-9103-0C9D0D47DF74}" srcOrd="5" destOrd="0" presId="urn:microsoft.com/office/officeart/2008/layout/LinedList"/>
    <dgm:cxn modelId="{0E4D45D8-4DC6-418D-BB68-82265528A94D}" type="presParOf" srcId="{FF5DEA4A-41B3-4267-9103-0C9D0D47DF74}" destId="{1F4922F4-6E37-4BB0-BB3D-EB58C48AE7BD}" srcOrd="0" destOrd="0" presId="urn:microsoft.com/office/officeart/2008/layout/LinedList"/>
    <dgm:cxn modelId="{25EA23A7-AF08-4C1B-B3B5-5487A654F9BE}" type="presParOf" srcId="{FF5DEA4A-41B3-4267-9103-0C9D0D47DF74}" destId="{5099B9CB-A354-4C2E-A113-D2E8680FED39}" srcOrd="1" destOrd="0" presId="urn:microsoft.com/office/officeart/2008/layout/LinedList"/>
    <dgm:cxn modelId="{4F08B52A-8A70-4F33-905C-F884CAF0CF19}" type="presParOf" srcId="{2C5013D8-1610-497D-BCC6-1607B1331364}" destId="{4F71F89C-3721-4074-8730-A66A3FC3F2E1}" srcOrd="6" destOrd="0" presId="urn:microsoft.com/office/officeart/2008/layout/LinedList"/>
    <dgm:cxn modelId="{7A40FA7D-740D-4E5D-8894-AA918A3918C6}" type="presParOf" srcId="{2C5013D8-1610-497D-BCC6-1607B1331364}" destId="{22985327-65B7-427B-8DE6-DF658A498263}" srcOrd="7" destOrd="0" presId="urn:microsoft.com/office/officeart/2008/layout/LinedList"/>
    <dgm:cxn modelId="{01F33EA7-9938-4DFE-8EBD-00E4558B8B35}" type="presParOf" srcId="{22985327-65B7-427B-8DE6-DF658A498263}" destId="{70D40DB5-83E5-4D67-9D7D-38416B7D0C17}" srcOrd="0" destOrd="0" presId="urn:microsoft.com/office/officeart/2008/layout/LinedList"/>
    <dgm:cxn modelId="{F4D00D42-EB8F-4278-8A0D-AA0095BD9EA7}" type="presParOf" srcId="{22985327-65B7-427B-8DE6-DF658A498263}" destId="{8C9D03B2-55F3-4322-B2C5-E4678C6BFCFF}" srcOrd="1" destOrd="0" presId="urn:microsoft.com/office/officeart/2008/layout/LinedList"/>
    <dgm:cxn modelId="{E0D68AA6-07BE-4833-AA72-6767178912FF}" type="presParOf" srcId="{2C5013D8-1610-497D-BCC6-1607B1331364}" destId="{4E79E883-F8B4-45BF-8B63-8825D6D35248}" srcOrd="8" destOrd="0" presId="urn:microsoft.com/office/officeart/2008/layout/LinedList"/>
    <dgm:cxn modelId="{E92576C9-59DB-468F-B7CD-0C9BCB6C6A67}" type="presParOf" srcId="{2C5013D8-1610-497D-BCC6-1607B1331364}" destId="{2800094D-D44A-4971-82AB-4825D5832007}" srcOrd="9" destOrd="0" presId="urn:microsoft.com/office/officeart/2008/layout/LinedList"/>
    <dgm:cxn modelId="{42B698B3-C905-4647-BD7F-815736842F8A}" type="presParOf" srcId="{2800094D-D44A-4971-82AB-4825D5832007}" destId="{0354B120-B2F5-49A4-8627-F32A260BB5A1}" srcOrd="0" destOrd="0" presId="urn:microsoft.com/office/officeart/2008/layout/LinedList"/>
    <dgm:cxn modelId="{68F086D4-B96E-4F4B-A351-D4EC368249E1}" type="presParOf" srcId="{2800094D-D44A-4971-82AB-4825D5832007}" destId="{F3F7FA16-AF57-4D18-A6EB-3AC71EDA17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744386-2682-4E16-91A2-BA18FFD287F4}"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821A4CE-2275-422D-9FB1-EDDA94DDC6D3}">
      <dgm:prSet/>
      <dgm:spPr/>
      <dgm:t>
        <a:bodyPr/>
        <a:lstStyle/>
        <a:p>
          <a:r>
            <a:rPr lang="en-US" dirty="0"/>
            <a:t>Housing Advocacy Workgroup</a:t>
          </a:r>
        </a:p>
      </dgm:t>
    </dgm:pt>
    <dgm:pt modelId="{AB33F55B-D763-4B07-84DF-454A46EE176F}" type="parTrans" cxnId="{113B73B1-7CF7-4380-9244-AD383F114405}">
      <dgm:prSet/>
      <dgm:spPr/>
      <dgm:t>
        <a:bodyPr/>
        <a:lstStyle/>
        <a:p>
          <a:endParaRPr lang="en-US"/>
        </a:p>
      </dgm:t>
    </dgm:pt>
    <dgm:pt modelId="{50A22E2C-ACF3-4852-951D-788C04C0F9B8}" type="sibTrans" cxnId="{113B73B1-7CF7-4380-9244-AD383F114405}">
      <dgm:prSet/>
      <dgm:spPr/>
      <dgm:t>
        <a:bodyPr/>
        <a:lstStyle/>
        <a:p>
          <a:endParaRPr lang="en-US"/>
        </a:p>
      </dgm:t>
    </dgm:pt>
    <dgm:pt modelId="{9E4C594A-236B-497A-9E06-DFA35BAA455B}">
      <dgm:prSet/>
      <dgm:spPr/>
      <dgm:t>
        <a:bodyPr/>
        <a:lstStyle/>
        <a:p>
          <a:r>
            <a:rPr lang="en-US"/>
            <a:t>Ensure the finalization of the Housing Transition and Tenancy Sustainability (HTTS) Training Curriculum </a:t>
          </a:r>
        </a:p>
      </dgm:t>
    </dgm:pt>
    <dgm:pt modelId="{E8FDE0AA-9099-45F5-BBE0-B1197BCDDA10}" type="parTrans" cxnId="{DEC6A2E4-52A0-4CAF-91CC-9C80CAB83CB6}">
      <dgm:prSet/>
      <dgm:spPr/>
      <dgm:t>
        <a:bodyPr/>
        <a:lstStyle/>
        <a:p>
          <a:endParaRPr lang="en-US"/>
        </a:p>
      </dgm:t>
    </dgm:pt>
    <dgm:pt modelId="{1EC289DA-84AC-4489-A2FC-278F5878CB74}" type="sibTrans" cxnId="{DEC6A2E4-52A0-4CAF-91CC-9C80CAB83CB6}">
      <dgm:prSet/>
      <dgm:spPr/>
      <dgm:t>
        <a:bodyPr/>
        <a:lstStyle/>
        <a:p>
          <a:endParaRPr lang="en-US"/>
        </a:p>
      </dgm:t>
    </dgm:pt>
    <dgm:pt modelId="{410FD617-9020-4916-A9AA-7E077A8C3AAB}">
      <dgm:prSet/>
      <dgm:spPr/>
      <dgm:t>
        <a:bodyPr/>
        <a:lstStyle/>
        <a:p>
          <a:r>
            <a:rPr lang="en-US" dirty="0"/>
            <a:t>Pilot the curriculum to include Self-Advocates as trainers </a:t>
          </a:r>
        </a:p>
      </dgm:t>
    </dgm:pt>
    <dgm:pt modelId="{F91EF853-2D4A-4FA1-990C-27075EF7C3FC}" type="parTrans" cxnId="{B59B50A3-0EE1-4FD4-B699-A8D4E6EBA8F2}">
      <dgm:prSet/>
      <dgm:spPr/>
      <dgm:t>
        <a:bodyPr/>
        <a:lstStyle/>
        <a:p>
          <a:endParaRPr lang="en-US"/>
        </a:p>
      </dgm:t>
    </dgm:pt>
    <dgm:pt modelId="{B54B3C17-8114-4E8F-AF92-576DAC79CBCB}" type="sibTrans" cxnId="{B59B50A3-0EE1-4FD4-B699-A8D4E6EBA8F2}">
      <dgm:prSet/>
      <dgm:spPr/>
      <dgm:t>
        <a:bodyPr/>
        <a:lstStyle/>
        <a:p>
          <a:endParaRPr lang="en-US"/>
        </a:p>
      </dgm:t>
    </dgm:pt>
    <dgm:pt modelId="{65CC6ADE-8FFC-4EE5-BF87-24C09699C49A}">
      <dgm:prSet/>
      <dgm:spPr/>
      <dgm:t>
        <a:bodyPr/>
        <a:lstStyle/>
        <a:p>
          <a:r>
            <a:rPr lang="en-US"/>
            <a:t>HTTS training curriculum to PADDC and ODP for final recommendations</a:t>
          </a:r>
        </a:p>
      </dgm:t>
    </dgm:pt>
    <dgm:pt modelId="{303CC4A4-A394-4AB3-9D31-C0325BF96B71}" type="parTrans" cxnId="{68947775-EE23-4514-B1C3-AE4066699A85}">
      <dgm:prSet/>
      <dgm:spPr/>
      <dgm:t>
        <a:bodyPr/>
        <a:lstStyle/>
        <a:p>
          <a:endParaRPr lang="en-US"/>
        </a:p>
      </dgm:t>
    </dgm:pt>
    <dgm:pt modelId="{6880C078-3267-43CB-9326-E2F0B1C86FBD}" type="sibTrans" cxnId="{68947775-EE23-4514-B1C3-AE4066699A85}">
      <dgm:prSet/>
      <dgm:spPr/>
      <dgm:t>
        <a:bodyPr/>
        <a:lstStyle/>
        <a:p>
          <a:endParaRPr lang="en-US"/>
        </a:p>
      </dgm:t>
    </dgm:pt>
    <dgm:pt modelId="{47E3ACAA-D721-4834-B588-25A19736A562}">
      <dgm:prSet/>
      <dgm:spPr/>
      <dgm:t>
        <a:bodyPr/>
        <a:lstStyle/>
        <a:p>
          <a:r>
            <a:rPr lang="en-US"/>
            <a:t>Informational forums on the HTTS Service and the training available for current and potential HTTS practicitioners and providers</a:t>
          </a:r>
        </a:p>
      </dgm:t>
    </dgm:pt>
    <dgm:pt modelId="{0403B9A7-0618-418D-B7B7-73AA98F991DE}" type="parTrans" cxnId="{F95D6BF7-956B-45D5-A1A5-ACDC6752BC07}">
      <dgm:prSet/>
      <dgm:spPr/>
      <dgm:t>
        <a:bodyPr/>
        <a:lstStyle/>
        <a:p>
          <a:endParaRPr lang="en-US"/>
        </a:p>
      </dgm:t>
    </dgm:pt>
    <dgm:pt modelId="{313EA006-9FB6-49BA-8D6B-C3C0FA20E475}" type="sibTrans" cxnId="{F95D6BF7-956B-45D5-A1A5-ACDC6752BC07}">
      <dgm:prSet/>
      <dgm:spPr/>
      <dgm:t>
        <a:bodyPr/>
        <a:lstStyle/>
        <a:p>
          <a:endParaRPr lang="en-US"/>
        </a:p>
      </dgm:t>
    </dgm:pt>
    <dgm:pt modelId="{0B445E76-5935-4160-A61D-8746E4776AC9}" type="pres">
      <dgm:prSet presAssocID="{3E744386-2682-4E16-91A2-BA18FFD287F4}" presName="vert0" presStyleCnt="0">
        <dgm:presLayoutVars>
          <dgm:dir/>
          <dgm:animOne val="branch"/>
          <dgm:animLvl val="lvl"/>
        </dgm:presLayoutVars>
      </dgm:prSet>
      <dgm:spPr/>
    </dgm:pt>
    <dgm:pt modelId="{38CF696F-4076-46BA-ADB0-ABA04B0D6C25}" type="pres">
      <dgm:prSet presAssocID="{1821A4CE-2275-422D-9FB1-EDDA94DDC6D3}" presName="thickLine" presStyleLbl="alignNode1" presStyleIdx="0" presStyleCnt="5"/>
      <dgm:spPr/>
    </dgm:pt>
    <dgm:pt modelId="{5E442B77-662B-49F3-B14E-8E4A8258CB88}" type="pres">
      <dgm:prSet presAssocID="{1821A4CE-2275-422D-9FB1-EDDA94DDC6D3}" presName="horz1" presStyleCnt="0"/>
      <dgm:spPr/>
    </dgm:pt>
    <dgm:pt modelId="{A3C7DF61-737A-483F-896A-E4276BAE9998}" type="pres">
      <dgm:prSet presAssocID="{1821A4CE-2275-422D-9FB1-EDDA94DDC6D3}" presName="tx1" presStyleLbl="revTx" presStyleIdx="0" presStyleCnt="5"/>
      <dgm:spPr/>
    </dgm:pt>
    <dgm:pt modelId="{DABE799D-4269-47A6-A538-D5538C7514D2}" type="pres">
      <dgm:prSet presAssocID="{1821A4CE-2275-422D-9FB1-EDDA94DDC6D3}" presName="vert1" presStyleCnt="0"/>
      <dgm:spPr/>
    </dgm:pt>
    <dgm:pt modelId="{913DC008-042F-49FA-9301-4BA37406BE0A}" type="pres">
      <dgm:prSet presAssocID="{9E4C594A-236B-497A-9E06-DFA35BAA455B}" presName="thickLine" presStyleLbl="alignNode1" presStyleIdx="1" presStyleCnt="5"/>
      <dgm:spPr/>
    </dgm:pt>
    <dgm:pt modelId="{F1DEC371-FE43-48C9-ACAC-B4A326D8C354}" type="pres">
      <dgm:prSet presAssocID="{9E4C594A-236B-497A-9E06-DFA35BAA455B}" presName="horz1" presStyleCnt="0"/>
      <dgm:spPr/>
    </dgm:pt>
    <dgm:pt modelId="{D8131750-D7AD-4B35-85DE-26C880D75398}" type="pres">
      <dgm:prSet presAssocID="{9E4C594A-236B-497A-9E06-DFA35BAA455B}" presName="tx1" presStyleLbl="revTx" presStyleIdx="1" presStyleCnt="5"/>
      <dgm:spPr/>
    </dgm:pt>
    <dgm:pt modelId="{B4A2D793-AF20-4599-9540-C872F1199076}" type="pres">
      <dgm:prSet presAssocID="{9E4C594A-236B-497A-9E06-DFA35BAA455B}" presName="vert1" presStyleCnt="0"/>
      <dgm:spPr/>
    </dgm:pt>
    <dgm:pt modelId="{B899D5F4-A21B-486B-8B11-96F9C64D66D9}" type="pres">
      <dgm:prSet presAssocID="{410FD617-9020-4916-A9AA-7E077A8C3AAB}" presName="thickLine" presStyleLbl="alignNode1" presStyleIdx="2" presStyleCnt="5"/>
      <dgm:spPr/>
    </dgm:pt>
    <dgm:pt modelId="{FDF5CED1-1FFC-4BDA-9A68-246CBDE901C1}" type="pres">
      <dgm:prSet presAssocID="{410FD617-9020-4916-A9AA-7E077A8C3AAB}" presName="horz1" presStyleCnt="0"/>
      <dgm:spPr/>
    </dgm:pt>
    <dgm:pt modelId="{87C0B776-A06D-4AD3-B172-E80C117D63AC}" type="pres">
      <dgm:prSet presAssocID="{410FD617-9020-4916-A9AA-7E077A8C3AAB}" presName="tx1" presStyleLbl="revTx" presStyleIdx="2" presStyleCnt="5"/>
      <dgm:spPr/>
    </dgm:pt>
    <dgm:pt modelId="{5107EE17-90C2-42E3-9FDA-9C19882EBB5F}" type="pres">
      <dgm:prSet presAssocID="{410FD617-9020-4916-A9AA-7E077A8C3AAB}" presName="vert1" presStyleCnt="0"/>
      <dgm:spPr/>
    </dgm:pt>
    <dgm:pt modelId="{297D98F5-6AF0-4EE0-BC7C-74F94E5E20B5}" type="pres">
      <dgm:prSet presAssocID="{65CC6ADE-8FFC-4EE5-BF87-24C09699C49A}" presName="thickLine" presStyleLbl="alignNode1" presStyleIdx="3" presStyleCnt="5"/>
      <dgm:spPr/>
    </dgm:pt>
    <dgm:pt modelId="{6249A5AA-EA3C-444C-8E89-484FB0CE6BB5}" type="pres">
      <dgm:prSet presAssocID="{65CC6ADE-8FFC-4EE5-BF87-24C09699C49A}" presName="horz1" presStyleCnt="0"/>
      <dgm:spPr/>
    </dgm:pt>
    <dgm:pt modelId="{FD16C244-F510-4BF6-B0B6-441F780BFE2D}" type="pres">
      <dgm:prSet presAssocID="{65CC6ADE-8FFC-4EE5-BF87-24C09699C49A}" presName="tx1" presStyleLbl="revTx" presStyleIdx="3" presStyleCnt="5"/>
      <dgm:spPr/>
    </dgm:pt>
    <dgm:pt modelId="{3A8A7CE0-2926-4F36-ACD5-39D203AD5482}" type="pres">
      <dgm:prSet presAssocID="{65CC6ADE-8FFC-4EE5-BF87-24C09699C49A}" presName="vert1" presStyleCnt="0"/>
      <dgm:spPr/>
    </dgm:pt>
    <dgm:pt modelId="{1D4221BA-59ED-49AA-9735-E38514804F10}" type="pres">
      <dgm:prSet presAssocID="{47E3ACAA-D721-4834-B588-25A19736A562}" presName="thickLine" presStyleLbl="alignNode1" presStyleIdx="4" presStyleCnt="5"/>
      <dgm:spPr/>
    </dgm:pt>
    <dgm:pt modelId="{20CB3016-4FB4-4877-BF08-21FD20367D21}" type="pres">
      <dgm:prSet presAssocID="{47E3ACAA-D721-4834-B588-25A19736A562}" presName="horz1" presStyleCnt="0"/>
      <dgm:spPr/>
    </dgm:pt>
    <dgm:pt modelId="{67663D09-8C52-4902-B12D-AD37DC717E88}" type="pres">
      <dgm:prSet presAssocID="{47E3ACAA-D721-4834-B588-25A19736A562}" presName="tx1" presStyleLbl="revTx" presStyleIdx="4" presStyleCnt="5"/>
      <dgm:spPr/>
    </dgm:pt>
    <dgm:pt modelId="{1FA3C360-6C94-4332-9FD4-572E3253E857}" type="pres">
      <dgm:prSet presAssocID="{47E3ACAA-D721-4834-B588-25A19736A562}" presName="vert1" presStyleCnt="0"/>
      <dgm:spPr/>
    </dgm:pt>
  </dgm:ptLst>
  <dgm:cxnLst>
    <dgm:cxn modelId="{87232C2A-93E3-4FF6-8D2F-A4A759F0DB21}" type="presOf" srcId="{47E3ACAA-D721-4834-B588-25A19736A562}" destId="{67663D09-8C52-4902-B12D-AD37DC717E88}" srcOrd="0" destOrd="0" presId="urn:microsoft.com/office/officeart/2008/layout/LinedList"/>
    <dgm:cxn modelId="{F3E77E5F-F29E-42E5-A423-054128CC9B2A}" type="presOf" srcId="{9E4C594A-236B-497A-9E06-DFA35BAA455B}" destId="{D8131750-D7AD-4B35-85DE-26C880D75398}" srcOrd="0" destOrd="0" presId="urn:microsoft.com/office/officeart/2008/layout/LinedList"/>
    <dgm:cxn modelId="{AD9C674B-7954-47DA-B31A-4329AB99B811}" type="presOf" srcId="{3E744386-2682-4E16-91A2-BA18FFD287F4}" destId="{0B445E76-5935-4160-A61D-8746E4776AC9}" srcOrd="0" destOrd="0" presId="urn:microsoft.com/office/officeart/2008/layout/LinedList"/>
    <dgm:cxn modelId="{0EB8A84B-9E71-4490-B8BC-425402966AFE}" type="presOf" srcId="{410FD617-9020-4916-A9AA-7E077A8C3AAB}" destId="{87C0B776-A06D-4AD3-B172-E80C117D63AC}" srcOrd="0" destOrd="0" presId="urn:microsoft.com/office/officeart/2008/layout/LinedList"/>
    <dgm:cxn modelId="{57C91D54-C7E8-4AED-9354-858FCF971940}" type="presOf" srcId="{65CC6ADE-8FFC-4EE5-BF87-24C09699C49A}" destId="{FD16C244-F510-4BF6-B0B6-441F780BFE2D}" srcOrd="0" destOrd="0" presId="urn:microsoft.com/office/officeart/2008/layout/LinedList"/>
    <dgm:cxn modelId="{68947775-EE23-4514-B1C3-AE4066699A85}" srcId="{3E744386-2682-4E16-91A2-BA18FFD287F4}" destId="{65CC6ADE-8FFC-4EE5-BF87-24C09699C49A}" srcOrd="3" destOrd="0" parTransId="{303CC4A4-A394-4AB3-9D31-C0325BF96B71}" sibTransId="{6880C078-3267-43CB-9326-E2F0B1C86FBD}"/>
    <dgm:cxn modelId="{6B98C979-9202-4882-A3EA-3C9DC7E38B3C}" type="presOf" srcId="{1821A4CE-2275-422D-9FB1-EDDA94DDC6D3}" destId="{A3C7DF61-737A-483F-896A-E4276BAE9998}" srcOrd="0" destOrd="0" presId="urn:microsoft.com/office/officeart/2008/layout/LinedList"/>
    <dgm:cxn modelId="{B59B50A3-0EE1-4FD4-B699-A8D4E6EBA8F2}" srcId="{3E744386-2682-4E16-91A2-BA18FFD287F4}" destId="{410FD617-9020-4916-A9AA-7E077A8C3AAB}" srcOrd="2" destOrd="0" parTransId="{F91EF853-2D4A-4FA1-990C-27075EF7C3FC}" sibTransId="{B54B3C17-8114-4E8F-AF92-576DAC79CBCB}"/>
    <dgm:cxn modelId="{113B73B1-7CF7-4380-9244-AD383F114405}" srcId="{3E744386-2682-4E16-91A2-BA18FFD287F4}" destId="{1821A4CE-2275-422D-9FB1-EDDA94DDC6D3}" srcOrd="0" destOrd="0" parTransId="{AB33F55B-D763-4B07-84DF-454A46EE176F}" sibTransId="{50A22E2C-ACF3-4852-951D-788C04C0F9B8}"/>
    <dgm:cxn modelId="{DEC6A2E4-52A0-4CAF-91CC-9C80CAB83CB6}" srcId="{3E744386-2682-4E16-91A2-BA18FFD287F4}" destId="{9E4C594A-236B-497A-9E06-DFA35BAA455B}" srcOrd="1" destOrd="0" parTransId="{E8FDE0AA-9099-45F5-BBE0-B1197BCDDA10}" sibTransId="{1EC289DA-84AC-4489-A2FC-278F5878CB74}"/>
    <dgm:cxn modelId="{F95D6BF7-956B-45D5-A1A5-ACDC6752BC07}" srcId="{3E744386-2682-4E16-91A2-BA18FFD287F4}" destId="{47E3ACAA-D721-4834-B588-25A19736A562}" srcOrd="4" destOrd="0" parTransId="{0403B9A7-0618-418D-B7B7-73AA98F991DE}" sibTransId="{313EA006-9FB6-49BA-8D6B-C3C0FA20E475}"/>
    <dgm:cxn modelId="{1EA57777-DEF7-43A3-A186-3C4E932A01EE}" type="presParOf" srcId="{0B445E76-5935-4160-A61D-8746E4776AC9}" destId="{38CF696F-4076-46BA-ADB0-ABA04B0D6C25}" srcOrd="0" destOrd="0" presId="urn:microsoft.com/office/officeart/2008/layout/LinedList"/>
    <dgm:cxn modelId="{7F9CFE8E-18F1-41AD-9853-4050FCC9645A}" type="presParOf" srcId="{0B445E76-5935-4160-A61D-8746E4776AC9}" destId="{5E442B77-662B-49F3-B14E-8E4A8258CB88}" srcOrd="1" destOrd="0" presId="urn:microsoft.com/office/officeart/2008/layout/LinedList"/>
    <dgm:cxn modelId="{572420A6-D665-4D97-8BE1-3E0278A14B69}" type="presParOf" srcId="{5E442B77-662B-49F3-B14E-8E4A8258CB88}" destId="{A3C7DF61-737A-483F-896A-E4276BAE9998}" srcOrd="0" destOrd="0" presId="urn:microsoft.com/office/officeart/2008/layout/LinedList"/>
    <dgm:cxn modelId="{2F63445D-95BA-4483-A329-8AF8AE96F0EC}" type="presParOf" srcId="{5E442B77-662B-49F3-B14E-8E4A8258CB88}" destId="{DABE799D-4269-47A6-A538-D5538C7514D2}" srcOrd="1" destOrd="0" presId="urn:microsoft.com/office/officeart/2008/layout/LinedList"/>
    <dgm:cxn modelId="{BF912696-83DA-4029-ABDC-4467B7010E9D}" type="presParOf" srcId="{0B445E76-5935-4160-A61D-8746E4776AC9}" destId="{913DC008-042F-49FA-9301-4BA37406BE0A}" srcOrd="2" destOrd="0" presId="urn:microsoft.com/office/officeart/2008/layout/LinedList"/>
    <dgm:cxn modelId="{EFB043B8-5C4B-46A5-8BA6-28B96D803C3E}" type="presParOf" srcId="{0B445E76-5935-4160-A61D-8746E4776AC9}" destId="{F1DEC371-FE43-48C9-ACAC-B4A326D8C354}" srcOrd="3" destOrd="0" presId="urn:microsoft.com/office/officeart/2008/layout/LinedList"/>
    <dgm:cxn modelId="{4867541E-7EAB-412F-B530-8EC9B34AA6D3}" type="presParOf" srcId="{F1DEC371-FE43-48C9-ACAC-B4A326D8C354}" destId="{D8131750-D7AD-4B35-85DE-26C880D75398}" srcOrd="0" destOrd="0" presId="urn:microsoft.com/office/officeart/2008/layout/LinedList"/>
    <dgm:cxn modelId="{821BA44E-7227-4A28-ABAF-487101119EBB}" type="presParOf" srcId="{F1DEC371-FE43-48C9-ACAC-B4A326D8C354}" destId="{B4A2D793-AF20-4599-9540-C872F1199076}" srcOrd="1" destOrd="0" presId="urn:microsoft.com/office/officeart/2008/layout/LinedList"/>
    <dgm:cxn modelId="{892CB07E-CD3F-4D3D-92EF-D6FD008FF448}" type="presParOf" srcId="{0B445E76-5935-4160-A61D-8746E4776AC9}" destId="{B899D5F4-A21B-486B-8B11-96F9C64D66D9}" srcOrd="4" destOrd="0" presId="urn:microsoft.com/office/officeart/2008/layout/LinedList"/>
    <dgm:cxn modelId="{41F084CA-9545-4E75-9D21-C05776DE8E7E}" type="presParOf" srcId="{0B445E76-5935-4160-A61D-8746E4776AC9}" destId="{FDF5CED1-1FFC-4BDA-9A68-246CBDE901C1}" srcOrd="5" destOrd="0" presId="urn:microsoft.com/office/officeart/2008/layout/LinedList"/>
    <dgm:cxn modelId="{E199F949-5C06-4B52-A3A4-19618CC40ABB}" type="presParOf" srcId="{FDF5CED1-1FFC-4BDA-9A68-246CBDE901C1}" destId="{87C0B776-A06D-4AD3-B172-E80C117D63AC}" srcOrd="0" destOrd="0" presId="urn:microsoft.com/office/officeart/2008/layout/LinedList"/>
    <dgm:cxn modelId="{5B25EF40-27A0-4FAF-A412-127A9E9BD4EE}" type="presParOf" srcId="{FDF5CED1-1FFC-4BDA-9A68-246CBDE901C1}" destId="{5107EE17-90C2-42E3-9FDA-9C19882EBB5F}" srcOrd="1" destOrd="0" presId="urn:microsoft.com/office/officeart/2008/layout/LinedList"/>
    <dgm:cxn modelId="{B88AA53D-271B-4E74-B135-4A4FD1252E38}" type="presParOf" srcId="{0B445E76-5935-4160-A61D-8746E4776AC9}" destId="{297D98F5-6AF0-4EE0-BC7C-74F94E5E20B5}" srcOrd="6" destOrd="0" presId="urn:microsoft.com/office/officeart/2008/layout/LinedList"/>
    <dgm:cxn modelId="{3ABD8263-8533-43C4-807C-AFB942A8F147}" type="presParOf" srcId="{0B445E76-5935-4160-A61D-8746E4776AC9}" destId="{6249A5AA-EA3C-444C-8E89-484FB0CE6BB5}" srcOrd="7" destOrd="0" presId="urn:microsoft.com/office/officeart/2008/layout/LinedList"/>
    <dgm:cxn modelId="{667A7A41-39A9-40C0-B4D5-0AB114076CAF}" type="presParOf" srcId="{6249A5AA-EA3C-444C-8E89-484FB0CE6BB5}" destId="{FD16C244-F510-4BF6-B0B6-441F780BFE2D}" srcOrd="0" destOrd="0" presId="urn:microsoft.com/office/officeart/2008/layout/LinedList"/>
    <dgm:cxn modelId="{FC549DCB-4551-49D4-A126-856E91C355BF}" type="presParOf" srcId="{6249A5AA-EA3C-444C-8E89-484FB0CE6BB5}" destId="{3A8A7CE0-2926-4F36-ACD5-39D203AD5482}" srcOrd="1" destOrd="0" presId="urn:microsoft.com/office/officeart/2008/layout/LinedList"/>
    <dgm:cxn modelId="{5986B591-2DC4-4421-AB21-D882F0D42A00}" type="presParOf" srcId="{0B445E76-5935-4160-A61D-8746E4776AC9}" destId="{1D4221BA-59ED-49AA-9735-E38514804F10}" srcOrd="8" destOrd="0" presId="urn:microsoft.com/office/officeart/2008/layout/LinedList"/>
    <dgm:cxn modelId="{3552C22E-E8B8-42D6-9407-6A1D9079FEAC}" type="presParOf" srcId="{0B445E76-5935-4160-A61D-8746E4776AC9}" destId="{20CB3016-4FB4-4877-BF08-21FD20367D21}" srcOrd="9" destOrd="0" presId="urn:microsoft.com/office/officeart/2008/layout/LinedList"/>
    <dgm:cxn modelId="{8E5D5297-8ABC-4241-803D-C242E58337D4}" type="presParOf" srcId="{20CB3016-4FB4-4877-BF08-21FD20367D21}" destId="{67663D09-8C52-4902-B12D-AD37DC717E88}" srcOrd="0" destOrd="0" presId="urn:microsoft.com/office/officeart/2008/layout/LinedList"/>
    <dgm:cxn modelId="{CD11F0C7-867D-4400-AB28-9CA4D9F4281B}" type="presParOf" srcId="{20CB3016-4FB4-4877-BF08-21FD20367D21}" destId="{1FA3C360-6C94-4332-9FD4-572E3253E8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2A39E-D15E-4C06-9EBE-E9C574BEF25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730F4BC-AB5E-42C8-9EE2-72AA9A5BDD74}">
      <dgm:prSet/>
      <dgm:spPr/>
      <dgm:t>
        <a:bodyPr/>
        <a:lstStyle/>
        <a:p>
          <a:pPr rtl="0"/>
          <a:r>
            <a:rPr lang="en-US"/>
            <a:t>What We Did:</a:t>
          </a:r>
          <a:r>
            <a:rPr lang="en-US">
              <a:latin typeface="Calibri Light" panose="020F0302020204030204"/>
            </a:rPr>
            <a:t> </a:t>
          </a:r>
        </a:p>
      </dgm:t>
    </dgm:pt>
    <dgm:pt modelId="{DFE54448-697F-4DA6-A41E-5713696F599D}" type="parTrans" cxnId="{5E00E847-9B6E-40D1-ACC3-C125EC311AF0}">
      <dgm:prSet/>
      <dgm:spPr/>
      <dgm:t>
        <a:bodyPr/>
        <a:lstStyle/>
        <a:p>
          <a:endParaRPr lang="en-US"/>
        </a:p>
      </dgm:t>
    </dgm:pt>
    <dgm:pt modelId="{A60F02A1-8497-458E-B27C-CEB3A452CF7F}" type="sibTrans" cxnId="{5E00E847-9B6E-40D1-ACC3-C125EC311AF0}">
      <dgm:prSet/>
      <dgm:spPr/>
      <dgm:t>
        <a:bodyPr/>
        <a:lstStyle/>
        <a:p>
          <a:endParaRPr lang="en-US"/>
        </a:p>
      </dgm:t>
    </dgm:pt>
    <dgm:pt modelId="{AB817738-1E9B-4EC6-BB7A-FD8CEABDA46B}">
      <dgm:prSet/>
      <dgm:spPr/>
      <dgm:t>
        <a:bodyPr/>
        <a:lstStyle/>
        <a:p>
          <a:pPr rtl="0"/>
          <a:r>
            <a:rPr lang="en-US" dirty="0"/>
            <a:t>Annual Service Limitation Increased</a:t>
          </a:r>
        </a:p>
      </dgm:t>
    </dgm:pt>
    <dgm:pt modelId="{30751FC3-2821-4FE8-8EAE-BCE500A5B8B4}" type="parTrans" cxnId="{8AFAB2AC-B96F-434A-80A4-3F6EFDE01642}">
      <dgm:prSet/>
      <dgm:spPr/>
      <dgm:t>
        <a:bodyPr/>
        <a:lstStyle/>
        <a:p>
          <a:endParaRPr lang="en-US"/>
        </a:p>
      </dgm:t>
    </dgm:pt>
    <dgm:pt modelId="{8CCAA3C8-8EF4-4398-A42B-03B223D48D8D}" type="sibTrans" cxnId="{8AFAB2AC-B96F-434A-80A4-3F6EFDE01642}">
      <dgm:prSet/>
      <dgm:spPr/>
      <dgm:t>
        <a:bodyPr/>
        <a:lstStyle/>
        <a:p>
          <a:endParaRPr lang="en-US"/>
        </a:p>
      </dgm:t>
    </dgm:pt>
    <dgm:pt modelId="{AFD17175-3531-421D-A2F8-75F67A153E12}">
      <dgm:prSet/>
      <dgm:spPr/>
      <dgm:t>
        <a:bodyPr/>
        <a:lstStyle/>
        <a:p>
          <a:pPr>
            <a:lnSpc>
              <a:spcPct val="100000"/>
            </a:lnSpc>
          </a:pPr>
          <a:r>
            <a:rPr lang="en-US" dirty="0"/>
            <a:t>Indirect Support Allowed </a:t>
          </a:r>
        </a:p>
      </dgm:t>
    </dgm:pt>
    <dgm:pt modelId="{97F09F33-5CF8-439D-B6DD-C99EA35EA016}" type="parTrans" cxnId="{495CE08A-427C-4144-87DA-E162B38B3072}">
      <dgm:prSet/>
      <dgm:spPr/>
      <dgm:t>
        <a:bodyPr/>
        <a:lstStyle/>
        <a:p>
          <a:endParaRPr lang="en-US"/>
        </a:p>
      </dgm:t>
    </dgm:pt>
    <dgm:pt modelId="{B05D4014-02C7-4272-A37D-14F763B68E9E}" type="sibTrans" cxnId="{495CE08A-427C-4144-87DA-E162B38B3072}">
      <dgm:prSet/>
      <dgm:spPr/>
      <dgm:t>
        <a:bodyPr/>
        <a:lstStyle/>
        <a:p>
          <a:endParaRPr lang="en-US"/>
        </a:p>
      </dgm:t>
    </dgm:pt>
    <dgm:pt modelId="{70DDE5C3-C423-41A0-952B-2690F085B99A}">
      <dgm:prSet/>
      <dgm:spPr/>
      <dgm:t>
        <a:bodyPr/>
        <a:lstStyle/>
        <a:p>
          <a:r>
            <a:rPr lang="en-US" dirty="0"/>
            <a:t>Rate Increase</a:t>
          </a:r>
        </a:p>
      </dgm:t>
    </dgm:pt>
    <dgm:pt modelId="{5C3BF7AC-6EC8-47B2-B34F-6088A15F23AA}" type="parTrans" cxnId="{2748212F-67B3-4894-8792-D7EEF9E9334E}">
      <dgm:prSet/>
      <dgm:spPr/>
      <dgm:t>
        <a:bodyPr/>
        <a:lstStyle/>
        <a:p>
          <a:endParaRPr lang="en-US"/>
        </a:p>
      </dgm:t>
    </dgm:pt>
    <dgm:pt modelId="{6709B04C-533E-4D4C-87B7-C939243B3DB0}" type="sibTrans" cxnId="{2748212F-67B3-4894-8792-D7EEF9E9334E}">
      <dgm:prSet/>
      <dgm:spPr/>
      <dgm:t>
        <a:bodyPr/>
        <a:lstStyle/>
        <a:p>
          <a:endParaRPr lang="en-US"/>
        </a:p>
      </dgm:t>
    </dgm:pt>
    <dgm:pt modelId="{D6BBE42A-8777-462C-A3D5-53ABE9537828}">
      <dgm:prSet/>
      <dgm:spPr/>
      <dgm:t>
        <a:bodyPr/>
        <a:lstStyle/>
        <a:p>
          <a:r>
            <a:rPr lang="en-US" dirty="0"/>
            <a:t>Qualification Revision Requested</a:t>
          </a:r>
        </a:p>
      </dgm:t>
    </dgm:pt>
    <dgm:pt modelId="{F2E9B6BC-EDE6-4A0C-BAC9-D32944BA7160}" type="parTrans" cxnId="{BF185AD8-890D-4B82-9AD9-DE08F48B2101}">
      <dgm:prSet/>
      <dgm:spPr/>
      <dgm:t>
        <a:bodyPr/>
        <a:lstStyle/>
        <a:p>
          <a:endParaRPr lang="en-US"/>
        </a:p>
      </dgm:t>
    </dgm:pt>
    <dgm:pt modelId="{0D0CC5C6-A532-46CB-A91A-3C0F3904CC04}" type="sibTrans" cxnId="{BF185AD8-890D-4B82-9AD9-DE08F48B2101}">
      <dgm:prSet/>
      <dgm:spPr/>
      <dgm:t>
        <a:bodyPr/>
        <a:lstStyle/>
        <a:p>
          <a:endParaRPr lang="en-US"/>
        </a:p>
      </dgm:t>
    </dgm:pt>
    <dgm:pt modelId="{6CB4018F-0DA8-475C-8066-68C159745AB9}">
      <dgm:prSet/>
      <dgm:spPr/>
      <dgm:t>
        <a:bodyPr/>
        <a:lstStyle/>
        <a:p>
          <a:pPr rtl="0"/>
          <a:r>
            <a:rPr lang="en-US">
              <a:latin typeface="Calibri Light" panose="020F0302020204030204"/>
            </a:rPr>
            <a:t>What's Next:</a:t>
          </a:r>
          <a:endParaRPr lang="en-US"/>
        </a:p>
      </dgm:t>
    </dgm:pt>
    <dgm:pt modelId="{7F364259-10D9-4C04-8F02-6517F6F954A5}" type="parTrans" cxnId="{C3E4A47A-7818-4AA5-8D15-FE48D5BD5566}">
      <dgm:prSet/>
      <dgm:spPr/>
      <dgm:t>
        <a:bodyPr/>
        <a:lstStyle/>
        <a:p>
          <a:endParaRPr lang="en-US"/>
        </a:p>
      </dgm:t>
    </dgm:pt>
    <dgm:pt modelId="{D1D610AD-E6DA-4E7A-AF79-897BE2011E70}" type="sibTrans" cxnId="{C3E4A47A-7818-4AA5-8D15-FE48D5BD5566}">
      <dgm:prSet/>
      <dgm:spPr/>
      <dgm:t>
        <a:bodyPr/>
        <a:lstStyle/>
        <a:p>
          <a:endParaRPr lang="en-US"/>
        </a:p>
      </dgm:t>
    </dgm:pt>
    <dgm:pt modelId="{15D60F6F-E174-4BAD-AE34-6E6A9AAA52EE}">
      <dgm:prSet phldr="0"/>
      <dgm:spPr/>
      <dgm:t>
        <a:bodyPr/>
        <a:lstStyle/>
        <a:p>
          <a:pPr rtl="0"/>
          <a:r>
            <a:rPr lang="en-US" b="1">
              <a:latin typeface="Calibri Light" panose="020F0302020204030204"/>
            </a:rPr>
            <a:t>Increase provision of the HTTS Service</a:t>
          </a:r>
          <a:endParaRPr lang="en-US" b="1" dirty="0">
            <a:latin typeface="Calibri Light" panose="020F0302020204030204"/>
          </a:endParaRPr>
        </a:p>
      </dgm:t>
    </dgm:pt>
    <dgm:pt modelId="{A4B4527B-BC9E-488E-94FA-3F409F8DC308}" type="parTrans" cxnId="{8FCB7A9F-6D6C-4D8C-806F-889177EBB82B}">
      <dgm:prSet/>
      <dgm:spPr/>
      <dgm:t>
        <a:bodyPr/>
        <a:lstStyle/>
        <a:p>
          <a:endParaRPr lang="en-US"/>
        </a:p>
      </dgm:t>
    </dgm:pt>
    <dgm:pt modelId="{02F9031A-AFFD-40BC-820D-FF4262FA124C}" type="sibTrans" cxnId="{8FCB7A9F-6D6C-4D8C-806F-889177EBB82B}">
      <dgm:prSet/>
      <dgm:spPr/>
      <dgm:t>
        <a:bodyPr/>
        <a:lstStyle/>
        <a:p>
          <a:endParaRPr lang="en-US"/>
        </a:p>
      </dgm:t>
    </dgm:pt>
    <dgm:pt modelId="{E4D01734-A6A9-497F-A213-271C7370A39A}">
      <dgm:prSet phldr="0"/>
      <dgm:spPr/>
      <dgm:t>
        <a:bodyPr/>
        <a:lstStyle/>
        <a:p>
          <a:pPr rtl="0"/>
          <a:r>
            <a:rPr lang="en-US" b="1">
              <a:latin typeface="Calibri Light" panose="020F0302020204030204"/>
            </a:rPr>
            <a:t>Finalize HTTS Curriculum for provider certification as a qualification standard</a:t>
          </a:r>
          <a:endParaRPr lang="en-US" b="1" dirty="0">
            <a:latin typeface="Calibri Light" panose="020F0302020204030204"/>
          </a:endParaRPr>
        </a:p>
      </dgm:t>
    </dgm:pt>
    <dgm:pt modelId="{4997BA47-4E4D-412C-8963-AA94A3572EC8}" type="parTrans" cxnId="{A840D42F-FB18-4FCF-9843-DF3A33AA8A96}">
      <dgm:prSet/>
      <dgm:spPr/>
      <dgm:t>
        <a:bodyPr/>
        <a:lstStyle/>
        <a:p>
          <a:endParaRPr lang="en-US"/>
        </a:p>
      </dgm:t>
    </dgm:pt>
    <dgm:pt modelId="{7388BE01-CB74-4E1C-92BB-8098FEF3D61F}" type="sibTrans" cxnId="{A840D42F-FB18-4FCF-9843-DF3A33AA8A96}">
      <dgm:prSet/>
      <dgm:spPr/>
      <dgm:t>
        <a:bodyPr/>
        <a:lstStyle/>
        <a:p>
          <a:endParaRPr lang="en-US"/>
        </a:p>
      </dgm:t>
    </dgm:pt>
    <dgm:pt modelId="{9D4CAF7E-5601-4BC4-A0AC-3EF4A10C206D}">
      <dgm:prSet phldr="0"/>
      <dgm:spPr/>
      <dgm:t>
        <a:bodyPr/>
        <a:lstStyle/>
        <a:p>
          <a:pPr rtl="0"/>
          <a:r>
            <a:rPr lang="en-US" b="1" dirty="0">
              <a:latin typeface="Calibri Light" panose="020F0302020204030204"/>
            </a:rPr>
            <a:t>Document further changes needed</a:t>
          </a:r>
        </a:p>
      </dgm:t>
    </dgm:pt>
    <dgm:pt modelId="{435E56B5-DACB-46FE-983E-B6C651CAE48A}" type="parTrans" cxnId="{494E398D-E5CD-4E79-8858-F081929C000F}">
      <dgm:prSet/>
      <dgm:spPr/>
      <dgm:t>
        <a:bodyPr/>
        <a:lstStyle/>
        <a:p>
          <a:endParaRPr lang="en-US"/>
        </a:p>
      </dgm:t>
    </dgm:pt>
    <dgm:pt modelId="{6B1003B0-46DA-4369-A817-26D0AC14A3CE}" type="sibTrans" cxnId="{494E398D-E5CD-4E79-8858-F081929C000F}">
      <dgm:prSet/>
      <dgm:spPr/>
      <dgm:t>
        <a:bodyPr/>
        <a:lstStyle/>
        <a:p>
          <a:endParaRPr lang="en-US"/>
        </a:p>
      </dgm:t>
    </dgm:pt>
    <dgm:pt modelId="{EAFD8504-9679-4EEB-9DE4-4F9CC603A4B0}">
      <dgm:prSet phldr="0"/>
      <dgm:spPr/>
      <dgm:t>
        <a:bodyPr/>
        <a:lstStyle/>
        <a:p>
          <a:pPr rtl="0"/>
          <a:r>
            <a:rPr lang="en-US" dirty="0">
              <a:latin typeface="Calibri" panose="020F0502020204030204" pitchFamily="34" charset="0"/>
              <a:ea typeface="Calibri" panose="020F0502020204030204" pitchFamily="34" charset="0"/>
              <a:cs typeface="Calibri" panose="020F0502020204030204" pitchFamily="34" charset="0"/>
            </a:rPr>
            <a:t>HTTS Curriculum developed in partnership with ODP</a:t>
          </a:r>
        </a:p>
      </dgm:t>
    </dgm:pt>
    <dgm:pt modelId="{83DA9020-0B90-4F7F-A310-F37658C1FBAC}" type="parTrans" cxnId="{D5A25B7E-E6F3-49C6-8C47-E5B977FBF2D3}">
      <dgm:prSet/>
      <dgm:spPr/>
      <dgm:t>
        <a:bodyPr/>
        <a:lstStyle/>
        <a:p>
          <a:endParaRPr lang="en-US"/>
        </a:p>
      </dgm:t>
    </dgm:pt>
    <dgm:pt modelId="{D09A7D77-DA22-4F4C-A154-17D94C75BA4A}" type="sibTrans" cxnId="{D5A25B7E-E6F3-49C6-8C47-E5B977FBF2D3}">
      <dgm:prSet/>
      <dgm:spPr/>
      <dgm:t>
        <a:bodyPr/>
        <a:lstStyle/>
        <a:p>
          <a:endParaRPr lang="en-US"/>
        </a:p>
      </dgm:t>
    </dgm:pt>
    <dgm:pt modelId="{51CF5A41-80A5-45C6-BD73-5EFD82A71802}">
      <dgm:prSet phldr="0"/>
      <dgm:spPr/>
      <dgm:t>
        <a:bodyPr/>
        <a:lstStyle/>
        <a:p>
          <a:pPr rtl="0"/>
          <a:r>
            <a:rPr lang="en-US" b="1" dirty="0">
              <a:latin typeface="Calibri Light" panose="020F0302020204030204"/>
            </a:rPr>
            <a:t>Housing separate from service is the default</a:t>
          </a:r>
        </a:p>
      </dgm:t>
    </dgm:pt>
    <dgm:pt modelId="{ED1CA744-EE2E-477E-8786-A72D06DA9EEE}" type="parTrans" cxnId="{E4DD0A76-E4A0-4138-A6D6-D98612335A42}">
      <dgm:prSet/>
      <dgm:spPr/>
      <dgm:t>
        <a:bodyPr/>
        <a:lstStyle/>
        <a:p>
          <a:endParaRPr lang="en-US"/>
        </a:p>
      </dgm:t>
    </dgm:pt>
    <dgm:pt modelId="{0C09966D-F302-430F-82DA-32917362C5DB}" type="sibTrans" cxnId="{E4DD0A76-E4A0-4138-A6D6-D98612335A42}">
      <dgm:prSet/>
      <dgm:spPr/>
      <dgm:t>
        <a:bodyPr/>
        <a:lstStyle/>
        <a:p>
          <a:endParaRPr lang="en-US"/>
        </a:p>
      </dgm:t>
    </dgm:pt>
    <dgm:pt modelId="{869A9B95-B64D-40AD-BA3E-33BDF3A2D368}" type="pres">
      <dgm:prSet presAssocID="{3692A39E-D15E-4C06-9EBE-E9C574BEF257}" presName="linear" presStyleCnt="0">
        <dgm:presLayoutVars>
          <dgm:dir/>
          <dgm:animLvl val="lvl"/>
          <dgm:resizeHandles val="exact"/>
        </dgm:presLayoutVars>
      </dgm:prSet>
      <dgm:spPr/>
    </dgm:pt>
    <dgm:pt modelId="{C4E9BF00-737C-4178-A7A7-DECD5336ACC5}" type="pres">
      <dgm:prSet presAssocID="{C730F4BC-AB5E-42C8-9EE2-72AA9A5BDD74}" presName="parentLin" presStyleCnt="0"/>
      <dgm:spPr/>
    </dgm:pt>
    <dgm:pt modelId="{2AE947CE-395A-479F-B991-905253ECA2CC}" type="pres">
      <dgm:prSet presAssocID="{C730F4BC-AB5E-42C8-9EE2-72AA9A5BDD74}" presName="parentLeftMargin" presStyleLbl="node1" presStyleIdx="0" presStyleCnt="2"/>
      <dgm:spPr/>
    </dgm:pt>
    <dgm:pt modelId="{8D53197F-39AC-4FEA-AB77-F91D68DD322B}" type="pres">
      <dgm:prSet presAssocID="{C730F4BC-AB5E-42C8-9EE2-72AA9A5BDD74}" presName="parentText" presStyleLbl="node1" presStyleIdx="0" presStyleCnt="2">
        <dgm:presLayoutVars>
          <dgm:chMax val="0"/>
          <dgm:bulletEnabled val="1"/>
        </dgm:presLayoutVars>
      </dgm:prSet>
      <dgm:spPr/>
    </dgm:pt>
    <dgm:pt modelId="{44C579A7-F9A6-4571-8D0E-6306C20CB55C}" type="pres">
      <dgm:prSet presAssocID="{C730F4BC-AB5E-42C8-9EE2-72AA9A5BDD74}" presName="negativeSpace" presStyleCnt="0"/>
      <dgm:spPr/>
    </dgm:pt>
    <dgm:pt modelId="{E8394D27-351A-4A38-AC1D-DD91ABF927E0}" type="pres">
      <dgm:prSet presAssocID="{C730F4BC-AB5E-42C8-9EE2-72AA9A5BDD74}" presName="childText" presStyleLbl="conFgAcc1" presStyleIdx="0" presStyleCnt="2">
        <dgm:presLayoutVars>
          <dgm:bulletEnabled val="1"/>
        </dgm:presLayoutVars>
      </dgm:prSet>
      <dgm:spPr/>
    </dgm:pt>
    <dgm:pt modelId="{ECD93755-FA4F-4B06-A041-6534E94ED73A}" type="pres">
      <dgm:prSet presAssocID="{A60F02A1-8497-458E-B27C-CEB3A452CF7F}" presName="spaceBetweenRectangles" presStyleCnt="0"/>
      <dgm:spPr/>
    </dgm:pt>
    <dgm:pt modelId="{972D1A12-0F30-4F33-B1A4-4CB9898AE5DD}" type="pres">
      <dgm:prSet presAssocID="{6CB4018F-0DA8-475C-8066-68C159745AB9}" presName="parentLin" presStyleCnt="0"/>
      <dgm:spPr/>
    </dgm:pt>
    <dgm:pt modelId="{B6E4920F-AC67-45DB-81C1-C3B35FC1C4D5}" type="pres">
      <dgm:prSet presAssocID="{6CB4018F-0DA8-475C-8066-68C159745AB9}" presName="parentLeftMargin" presStyleLbl="node1" presStyleIdx="0" presStyleCnt="2"/>
      <dgm:spPr/>
    </dgm:pt>
    <dgm:pt modelId="{53C68814-FFF9-4C10-927A-7FACD11238BE}" type="pres">
      <dgm:prSet presAssocID="{6CB4018F-0DA8-475C-8066-68C159745AB9}" presName="parentText" presStyleLbl="node1" presStyleIdx="1" presStyleCnt="2">
        <dgm:presLayoutVars>
          <dgm:chMax val="0"/>
          <dgm:bulletEnabled val="1"/>
        </dgm:presLayoutVars>
      </dgm:prSet>
      <dgm:spPr/>
    </dgm:pt>
    <dgm:pt modelId="{3E6E5BCC-2BDB-49DD-B881-5A5331045167}" type="pres">
      <dgm:prSet presAssocID="{6CB4018F-0DA8-475C-8066-68C159745AB9}" presName="negativeSpace" presStyleCnt="0"/>
      <dgm:spPr/>
    </dgm:pt>
    <dgm:pt modelId="{9325D770-19CB-4CBD-878B-B07BA0176BEE}" type="pres">
      <dgm:prSet presAssocID="{6CB4018F-0DA8-475C-8066-68C159745AB9}" presName="childText" presStyleLbl="conFgAcc1" presStyleIdx="1" presStyleCnt="2">
        <dgm:presLayoutVars>
          <dgm:bulletEnabled val="1"/>
        </dgm:presLayoutVars>
      </dgm:prSet>
      <dgm:spPr/>
    </dgm:pt>
  </dgm:ptLst>
  <dgm:cxnLst>
    <dgm:cxn modelId="{0819E910-E465-4019-BFD8-B12406526479}" type="presOf" srcId="{C730F4BC-AB5E-42C8-9EE2-72AA9A5BDD74}" destId="{8D53197F-39AC-4FEA-AB77-F91D68DD322B}" srcOrd="1" destOrd="0" presId="urn:microsoft.com/office/officeart/2005/8/layout/list1"/>
    <dgm:cxn modelId="{BBD22E11-457F-41C5-AC34-902FF1F23636}" type="presOf" srcId="{E4D01734-A6A9-497F-A213-271C7370A39A}" destId="{9325D770-19CB-4CBD-878B-B07BA0176BEE}" srcOrd="0" destOrd="1" presId="urn:microsoft.com/office/officeart/2005/8/layout/list1"/>
    <dgm:cxn modelId="{531C2216-E850-4986-8DA4-4EF68B7B15FE}" type="presOf" srcId="{15D60F6F-E174-4BAD-AE34-6E6A9AAA52EE}" destId="{9325D770-19CB-4CBD-878B-B07BA0176BEE}" srcOrd="0" destOrd="0" presId="urn:microsoft.com/office/officeart/2005/8/layout/list1"/>
    <dgm:cxn modelId="{63FE4C20-3594-4170-8ED9-3994DDBDB93D}" type="presOf" srcId="{51CF5A41-80A5-45C6-BD73-5EFD82A71802}" destId="{9325D770-19CB-4CBD-878B-B07BA0176BEE}" srcOrd="0" destOrd="3" presId="urn:microsoft.com/office/officeart/2005/8/layout/list1"/>
    <dgm:cxn modelId="{2748212F-67B3-4894-8792-D7EEF9E9334E}" srcId="{C730F4BC-AB5E-42C8-9EE2-72AA9A5BDD74}" destId="{70DDE5C3-C423-41A0-952B-2690F085B99A}" srcOrd="2" destOrd="0" parTransId="{5C3BF7AC-6EC8-47B2-B34F-6088A15F23AA}" sibTransId="{6709B04C-533E-4D4C-87B7-C939243B3DB0}"/>
    <dgm:cxn modelId="{A840D42F-FB18-4FCF-9843-DF3A33AA8A96}" srcId="{6CB4018F-0DA8-475C-8066-68C159745AB9}" destId="{E4D01734-A6A9-497F-A213-271C7370A39A}" srcOrd="1" destOrd="0" parTransId="{4997BA47-4E4D-412C-8963-AA94A3572EC8}" sibTransId="{7388BE01-CB74-4E1C-92BB-8098FEF3D61F}"/>
    <dgm:cxn modelId="{971D1347-6E25-4E57-AF6C-82FAC93B3A63}" type="presOf" srcId="{EAFD8504-9679-4EEB-9DE4-4F9CC603A4B0}" destId="{E8394D27-351A-4A38-AC1D-DD91ABF927E0}" srcOrd="0" destOrd="4" presId="urn:microsoft.com/office/officeart/2005/8/layout/list1"/>
    <dgm:cxn modelId="{5E00E847-9B6E-40D1-ACC3-C125EC311AF0}" srcId="{3692A39E-D15E-4C06-9EBE-E9C574BEF257}" destId="{C730F4BC-AB5E-42C8-9EE2-72AA9A5BDD74}" srcOrd="0" destOrd="0" parTransId="{DFE54448-697F-4DA6-A41E-5713696F599D}" sibTransId="{A60F02A1-8497-458E-B27C-CEB3A452CF7F}"/>
    <dgm:cxn modelId="{23987F6B-DCC8-4915-9E43-2434EE9C858F}" type="presOf" srcId="{6CB4018F-0DA8-475C-8066-68C159745AB9}" destId="{B6E4920F-AC67-45DB-81C1-C3B35FC1C4D5}" srcOrd="0" destOrd="0" presId="urn:microsoft.com/office/officeart/2005/8/layout/list1"/>
    <dgm:cxn modelId="{E4DD0A76-E4A0-4138-A6D6-D98612335A42}" srcId="{6CB4018F-0DA8-475C-8066-68C159745AB9}" destId="{51CF5A41-80A5-45C6-BD73-5EFD82A71802}" srcOrd="3" destOrd="0" parTransId="{ED1CA744-EE2E-477E-8786-A72D06DA9EEE}" sibTransId="{0C09966D-F302-430F-82DA-32917362C5DB}"/>
    <dgm:cxn modelId="{8AC2B177-486E-4609-8E5F-446401AA277E}" type="presOf" srcId="{C730F4BC-AB5E-42C8-9EE2-72AA9A5BDD74}" destId="{2AE947CE-395A-479F-B991-905253ECA2CC}" srcOrd="0" destOrd="0" presId="urn:microsoft.com/office/officeart/2005/8/layout/list1"/>
    <dgm:cxn modelId="{C3E4A47A-7818-4AA5-8D15-FE48D5BD5566}" srcId="{3692A39E-D15E-4C06-9EBE-E9C574BEF257}" destId="{6CB4018F-0DA8-475C-8066-68C159745AB9}" srcOrd="1" destOrd="0" parTransId="{7F364259-10D9-4C04-8F02-6517F6F954A5}" sibTransId="{D1D610AD-E6DA-4E7A-AF79-897BE2011E70}"/>
    <dgm:cxn modelId="{D5A25B7E-E6F3-49C6-8C47-E5B977FBF2D3}" srcId="{D6BBE42A-8777-462C-A3D5-53ABE9537828}" destId="{EAFD8504-9679-4EEB-9DE4-4F9CC603A4B0}" srcOrd="0" destOrd="0" parTransId="{83DA9020-0B90-4F7F-A310-F37658C1FBAC}" sibTransId="{D09A7D77-DA22-4F4C-A154-17D94C75BA4A}"/>
    <dgm:cxn modelId="{495CE08A-427C-4144-87DA-E162B38B3072}" srcId="{C730F4BC-AB5E-42C8-9EE2-72AA9A5BDD74}" destId="{AFD17175-3531-421D-A2F8-75F67A153E12}" srcOrd="1" destOrd="0" parTransId="{97F09F33-5CF8-439D-B6DD-C99EA35EA016}" sibTransId="{B05D4014-02C7-4272-A37D-14F763B68E9E}"/>
    <dgm:cxn modelId="{494E398D-E5CD-4E79-8858-F081929C000F}" srcId="{6CB4018F-0DA8-475C-8066-68C159745AB9}" destId="{9D4CAF7E-5601-4BC4-A0AC-3EF4A10C206D}" srcOrd="2" destOrd="0" parTransId="{435E56B5-DACB-46FE-983E-B6C651CAE48A}" sibTransId="{6B1003B0-46DA-4369-A817-26D0AC14A3CE}"/>
    <dgm:cxn modelId="{8FCB7A9F-6D6C-4D8C-806F-889177EBB82B}" srcId="{6CB4018F-0DA8-475C-8066-68C159745AB9}" destId="{15D60F6F-E174-4BAD-AE34-6E6A9AAA52EE}" srcOrd="0" destOrd="0" parTransId="{A4B4527B-BC9E-488E-94FA-3F409F8DC308}" sibTransId="{02F9031A-AFFD-40BC-820D-FF4262FA124C}"/>
    <dgm:cxn modelId="{10AE7BA7-42A9-410F-BEC1-2A6F53D73761}" type="presOf" srcId="{D6BBE42A-8777-462C-A3D5-53ABE9537828}" destId="{E8394D27-351A-4A38-AC1D-DD91ABF927E0}" srcOrd="0" destOrd="3" presId="urn:microsoft.com/office/officeart/2005/8/layout/list1"/>
    <dgm:cxn modelId="{8AFAB2AC-B96F-434A-80A4-3F6EFDE01642}" srcId="{C730F4BC-AB5E-42C8-9EE2-72AA9A5BDD74}" destId="{AB817738-1E9B-4EC6-BB7A-FD8CEABDA46B}" srcOrd="0" destOrd="0" parTransId="{30751FC3-2821-4FE8-8EAE-BCE500A5B8B4}" sibTransId="{8CCAA3C8-8EF4-4398-A42B-03B223D48D8D}"/>
    <dgm:cxn modelId="{20B393AD-FD57-4C38-AC91-E1DED7407D0F}" type="presOf" srcId="{6CB4018F-0DA8-475C-8066-68C159745AB9}" destId="{53C68814-FFF9-4C10-927A-7FACD11238BE}" srcOrd="1" destOrd="0" presId="urn:microsoft.com/office/officeart/2005/8/layout/list1"/>
    <dgm:cxn modelId="{3D5B9AC3-2B4A-484B-843F-F6C991F7F1F6}" type="presOf" srcId="{3692A39E-D15E-4C06-9EBE-E9C574BEF257}" destId="{869A9B95-B64D-40AD-BA3E-33BDF3A2D368}" srcOrd="0" destOrd="0" presId="urn:microsoft.com/office/officeart/2005/8/layout/list1"/>
    <dgm:cxn modelId="{ACDDC3C4-A343-4AAA-8FDF-3104DD9C6E23}" type="presOf" srcId="{AFD17175-3531-421D-A2F8-75F67A153E12}" destId="{E8394D27-351A-4A38-AC1D-DD91ABF927E0}" srcOrd="0" destOrd="1" presId="urn:microsoft.com/office/officeart/2005/8/layout/list1"/>
    <dgm:cxn modelId="{BF185AD8-890D-4B82-9AD9-DE08F48B2101}" srcId="{C730F4BC-AB5E-42C8-9EE2-72AA9A5BDD74}" destId="{D6BBE42A-8777-462C-A3D5-53ABE9537828}" srcOrd="3" destOrd="0" parTransId="{F2E9B6BC-EDE6-4A0C-BAC9-D32944BA7160}" sibTransId="{0D0CC5C6-A532-46CB-A91A-3C0F3904CC04}"/>
    <dgm:cxn modelId="{F4876CDB-882E-494B-9D55-85BC7B6744D6}" type="presOf" srcId="{9D4CAF7E-5601-4BC4-A0AC-3EF4A10C206D}" destId="{9325D770-19CB-4CBD-878B-B07BA0176BEE}" srcOrd="0" destOrd="2" presId="urn:microsoft.com/office/officeart/2005/8/layout/list1"/>
    <dgm:cxn modelId="{55FD91E0-D77D-47A5-A5CC-2E997DD63827}" type="presOf" srcId="{70DDE5C3-C423-41A0-952B-2690F085B99A}" destId="{E8394D27-351A-4A38-AC1D-DD91ABF927E0}" srcOrd="0" destOrd="2" presId="urn:microsoft.com/office/officeart/2005/8/layout/list1"/>
    <dgm:cxn modelId="{46A22AE3-67EB-4D2D-8654-BCA5C3F83947}" type="presOf" srcId="{AB817738-1E9B-4EC6-BB7A-FD8CEABDA46B}" destId="{E8394D27-351A-4A38-AC1D-DD91ABF927E0}" srcOrd="0" destOrd="0" presId="urn:microsoft.com/office/officeart/2005/8/layout/list1"/>
    <dgm:cxn modelId="{530AEA63-B90F-44A9-8751-49E979E20257}" type="presParOf" srcId="{869A9B95-B64D-40AD-BA3E-33BDF3A2D368}" destId="{C4E9BF00-737C-4178-A7A7-DECD5336ACC5}" srcOrd="0" destOrd="0" presId="urn:microsoft.com/office/officeart/2005/8/layout/list1"/>
    <dgm:cxn modelId="{C9659082-0318-4D07-BCFD-88101FA8173B}" type="presParOf" srcId="{C4E9BF00-737C-4178-A7A7-DECD5336ACC5}" destId="{2AE947CE-395A-479F-B991-905253ECA2CC}" srcOrd="0" destOrd="0" presId="urn:microsoft.com/office/officeart/2005/8/layout/list1"/>
    <dgm:cxn modelId="{791D36C0-94A6-4C0F-9E9E-895DB5CD48DB}" type="presParOf" srcId="{C4E9BF00-737C-4178-A7A7-DECD5336ACC5}" destId="{8D53197F-39AC-4FEA-AB77-F91D68DD322B}" srcOrd="1" destOrd="0" presId="urn:microsoft.com/office/officeart/2005/8/layout/list1"/>
    <dgm:cxn modelId="{813DE16D-C9EF-4EBE-AEBC-2C9C04B59C45}" type="presParOf" srcId="{869A9B95-B64D-40AD-BA3E-33BDF3A2D368}" destId="{44C579A7-F9A6-4571-8D0E-6306C20CB55C}" srcOrd="1" destOrd="0" presId="urn:microsoft.com/office/officeart/2005/8/layout/list1"/>
    <dgm:cxn modelId="{FA37844E-9BC3-41FA-B662-AE35E557CB4D}" type="presParOf" srcId="{869A9B95-B64D-40AD-BA3E-33BDF3A2D368}" destId="{E8394D27-351A-4A38-AC1D-DD91ABF927E0}" srcOrd="2" destOrd="0" presId="urn:microsoft.com/office/officeart/2005/8/layout/list1"/>
    <dgm:cxn modelId="{47ED10A2-67BC-47E5-A0EC-9DB8714F10AC}" type="presParOf" srcId="{869A9B95-B64D-40AD-BA3E-33BDF3A2D368}" destId="{ECD93755-FA4F-4B06-A041-6534E94ED73A}" srcOrd="3" destOrd="0" presId="urn:microsoft.com/office/officeart/2005/8/layout/list1"/>
    <dgm:cxn modelId="{562B82F7-7CA3-46E9-B20C-6D383E4823D4}" type="presParOf" srcId="{869A9B95-B64D-40AD-BA3E-33BDF3A2D368}" destId="{972D1A12-0F30-4F33-B1A4-4CB9898AE5DD}" srcOrd="4" destOrd="0" presId="urn:microsoft.com/office/officeart/2005/8/layout/list1"/>
    <dgm:cxn modelId="{15E4E02C-BE6C-4344-8719-9A7E1F88AE4C}" type="presParOf" srcId="{972D1A12-0F30-4F33-B1A4-4CB9898AE5DD}" destId="{B6E4920F-AC67-45DB-81C1-C3B35FC1C4D5}" srcOrd="0" destOrd="0" presId="urn:microsoft.com/office/officeart/2005/8/layout/list1"/>
    <dgm:cxn modelId="{A9339048-854A-4B30-8B77-6542FC957DD3}" type="presParOf" srcId="{972D1A12-0F30-4F33-B1A4-4CB9898AE5DD}" destId="{53C68814-FFF9-4C10-927A-7FACD11238BE}" srcOrd="1" destOrd="0" presId="urn:microsoft.com/office/officeart/2005/8/layout/list1"/>
    <dgm:cxn modelId="{4C6DC631-69C7-4EB1-B687-22108B6F5B80}" type="presParOf" srcId="{869A9B95-B64D-40AD-BA3E-33BDF3A2D368}" destId="{3E6E5BCC-2BDB-49DD-B881-5A5331045167}" srcOrd="5" destOrd="0" presId="urn:microsoft.com/office/officeart/2005/8/layout/list1"/>
    <dgm:cxn modelId="{B358E000-C05E-4EC8-B315-337D6CE17DD0}" type="presParOf" srcId="{869A9B95-B64D-40AD-BA3E-33BDF3A2D368}" destId="{9325D770-19CB-4CBD-878B-B07BA0176BE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2A39E-D15E-4C06-9EBE-E9C574BEF25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730F4BC-AB5E-42C8-9EE2-72AA9A5BDD74}">
      <dgm:prSet/>
      <dgm:spPr/>
      <dgm:t>
        <a:bodyPr/>
        <a:lstStyle/>
        <a:p>
          <a:pPr rtl="0"/>
          <a:r>
            <a:rPr lang="en-US">
              <a:latin typeface="Calibri Light" panose="020F0302020204030204"/>
            </a:rPr>
            <a:t>What We Did:</a:t>
          </a:r>
          <a:endParaRPr lang="en-US"/>
        </a:p>
      </dgm:t>
    </dgm:pt>
    <dgm:pt modelId="{DFE54448-697F-4DA6-A41E-5713696F599D}" type="parTrans" cxnId="{5E00E847-9B6E-40D1-ACC3-C125EC311AF0}">
      <dgm:prSet/>
      <dgm:spPr/>
      <dgm:t>
        <a:bodyPr/>
        <a:lstStyle/>
        <a:p>
          <a:endParaRPr lang="en-US"/>
        </a:p>
      </dgm:t>
    </dgm:pt>
    <dgm:pt modelId="{A60F02A1-8497-458E-B27C-CEB3A452CF7F}" type="sibTrans" cxnId="{5E00E847-9B6E-40D1-ACC3-C125EC311AF0}">
      <dgm:prSet/>
      <dgm:spPr/>
      <dgm:t>
        <a:bodyPr/>
        <a:lstStyle/>
        <a:p>
          <a:endParaRPr lang="en-US"/>
        </a:p>
      </dgm:t>
    </dgm:pt>
    <dgm:pt modelId="{AB817738-1E9B-4EC6-BB7A-FD8CEABDA46B}">
      <dgm:prSet phldr="0"/>
      <dgm:spPr/>
      <dgm:t>
        <a:bodyPr/>
        <a:lstStyle/>
        <a:p>
          <a:pPr rtl="0"/>
          <a:r>
            <a:rPr lang="en-US" b="1" dirty="0">
              <a:latin typeface="Calibri Light" panose="020F0302020204030204"/>
            </a:rPr>
            <a:t>Informed stakeholders about HTTS and Project during State Center Closure Hearings</a:t>
          </a:r>
          <a:endParaRPr lang="en-US" b="1" dirty="0"/>
        </a:p>
      </dgm:t>
      <dgm:extLst>
        <a:ext uri="{E40237B7-FDA0-4F09-8148-C483321AD2D9}">
          <dgm14:cNvPr xmlns:dgm14="http://schemas.microsoft.com/office/drawing/2010/diagram" id="0" name="" descr="Three boxes on the screen, each box with a title bar followed by an explination.  The first box it titled What is it? with description How,"/>
        </a:ext>
      </dgm:extLst>
    </dgm:pt>
    <dgm:pt modelId="{30751FC3-2821-4FE8-8EAE-BCE500A5B8B4}" type="parTrans" cxnId="{8AFAB2AC-B96F-434A-80A4-3F6EFDE01642}">
      <dgm:prSet/>
      <dgm:spPr/>
      <dgm:t>
        <a:bodyPr/>
        <a:lstStyle/>
        <a:p>
          <a:endParaRPr lang="en-US"/>
        </a:p>
      </dgm:t>
    </dgm:pt>
    <dgm:pt modelId="{8CCAA3C8-8EF4-4398-A42B-03B223D48D8D}" type="sibTrans" cxnId="{8AFAB2AC-B96F-434A-80A4-3F6EFDE01642}">
      <dgm:prSet/>
      <dgm:spPr/>
      <dgm:t>
        <a:bodyPr/>
        <a:lstStyle/>
        <a:p>
          <a:endParaRPr lang="en-US"/>
        </a:p>
      </dgm:t>
    </dgm:pt>
    <dgm:pt modelId="{E290A824-C4C0-44FD-8543-6822DE9ACA85}">
      <dgm:prSet phldr="0"/>
      <dgm:spPr/>
      <dgm:t>
        <a:bodyPr/>
        <a:lstStyle/>
        <a:p>
          <a:pPr rtl="0"/>
          <a:r>
            <a:rPr lang="en-US" b="1" dirty="0">
              <a:latin typeface="Calibri Light" panose="020F0302020204030204"/>
            </a:rPr>
            <a:t>People using HTTS speaking/sharing their experiences</a:t>
          </a:r>
        </a:p>
      </dgm:t>
    </dgm:pt>
    <dgm:pt modelId="{1162D405-45D9-4FD5-9CC9-2F47CCA3572A}" type="parTrans" cxnId="{16394FDD-0AC3-43F2-8858-176949866FCE}">
      <dgm:prSet/>
      <dgm:spPr/>
      <dgm:t>
        <a:bodyPr/>
        <a:lstStyle/>
        <a:p>
          <a:endParaRPr lang="en-US"/>
        </a:p>
      </dgm:t>
    </dgm:pt>
    <dgm:pt modelId="{0AA7A40E-F805-4B36-9C9A-AE3BB5296569}" type="sibTrans" cxnId="{16394FDD-0AC3-43F2-8858-176949866FCE}">
      <dgm:prSet/>
      <dgm:spPr/>
      <dgm:t>
        <a:bodyPr/>
        <a:lstStyle/>
        <a:p>
          <a:endParaRPr lang="en-US"/>
        </a:p>
      </dgm:t>
    </dgm:pt>
    <dgm:pt modelId="{1CA08FFA-97AA-49A9-92C0-2102A2323786}">
      <dgm:prSet phldr="0"/>
      <dgm:spPr/>
      <dgm:t>
        <a:bodyPr/>
        <a:lstStyle/>
        <a:p>
          <a:pPr rtl="0"/>
          <a:r>
            <a:rPr lang="en-US" b="1" dirty="0">
              <a:latin typeface="Calibri Light" panose="020F0302020204030204"/>
            </a:rPr>
            <a:t>Continued HTTS' participant feedback</a:t>
          </a:r>
        </a:p>
      </dgm:t>
    </dgm:pt>
    <dgm:pt modelId="{9F7E0A26-B4FF-4115-BC6A-A5A210F7663F}" type="parTrans" cxnId="{900B4715-2A1C-43B1-A764-977E6D4A4A7C}">
      <dgm:prSet/>
      <dgm:spPr/>
      <dgm:t>
        <a:bodyPr/>
        <a:lstStyle/>
        <a:p>
          <a:endParaRPr lang="en-US"/>
        </a:p>
      </dgm:t>
    </dgm:pt>
    <dgm:pt modelId="{CA263C81-F932-4BA9-8228-AD75AFF8D404}" type="sibTrans" cxnId="{900B4715-2A1C-43B1-A764-977E6D4A4A7C}">
      <dgm:prSet/>
      <dgm:spPr/>
      <dgm:t>
        <a:bodyPr/>
        <a:lstStyle/>
        <a:p>
          <a:endParaRPr lang="en-US"/>
        </a:p>
      </dgm:t>
    </dgm:pt>
    <dgm:pt modelId="{555AFC95-C9DC-4303-8DC9-525D9E855C46}">
      <dgm:prSet phldr="0"/>
      <dgm:spPr/>
      <dgm:t>
        <a:bodyPr/>
        <a:lstStyle/>
        <a:p>
          <a:pPr rtl="0"/>
          <a:r>
            <a:rPr lang="en-US" b="1" dirty="0">
              <a:latin typeface="Calibri Light" panose="020F0302020204030204"/>
            </a:rPr>
            <a:t>ODP's ISAC formed a Housing Subcommittee to consider greater system impact</a:t>
          </a:r>
        </a:p>
      </dgm:t>
    </dgm:pt>
    <dgm:pt modelId="{29F2C05E-1BD0-4B15-A1DB-71B6CA71BC6B}" type="parTrans" cxnId="{772785AB-47A1-480A-854E-9C9689CBC766}">
      <dgm:prSet/>
      <dgm:spPr/>
      <dgm:t>
        <a:bodyPr/>
        <a:lstStyle/>
        <a:p>
          <a:endParaRPr lang="en-US"/>
        </a:p>
      </dgm:t>
    </dgm:pt>
    <dgm:pt modelId="{F77584A2-CB1A-409A-9ABB-B167555A9FD1}" type="sibTrans" cxnId="{772785AB-47A1-480A-854E-9C9689CBC766}">
      <dgm:prSet/>
      <dgm:spPr/>
      <dgm:t>
        <a:bodyPr/>
        <a:lstStyle/>
        <a:p>
          <a:endParaRPr lang="en-US"/>
        </a:p>
      </dgm:t>
    </dgm:pt>
    <dgm:pt modelId="{3C093250-2199-5E48-8CBE-06364BD440B5}">
      <dgm:prSet phldr="0"/>
      <dgm:spPr/>
      <dgm:t>
        <a:bodyPr/>
        <a:lstStyle/>
        <a:p>
          <a:pPr rtl="0"/>
          <a:r>
            <a:rPr lang="en-US" b="1" dirty="0">
              <a:latin typeface="Calibri Light" panose="020F0302020204030204"/>
            </a:rPr>
            <a:t>Project Advisory Committee chaired by a self- advocate</a:t>
          </a:r>
        </a:p>
      </dgm:t>
    </dgm:pt>
    <dgm:pt modelId="{7D140DD1-5B4B-D64C-B2A6-E7EF376489F1}" type="parTrans" cxnId="{E7EA6EB1-C7BA-9042-8506-DB71EDE853D2}">
      <dgm:prSet/>
      <dgm:spPr/>
      <dgm:t>
        <a:bodyPr/>
        <a:lstStyle/>
        <a:p>
          <a:endParaRPr lang="en-US"/>
        </a:p>
      </dgm:t>
    </dgm:pt>
    <dgm:pt modelId="{ADB19F73-B7C7-6945-9D2E-1659BDD2224F}" type="sibTrans" cxnId="{E7EA6EB1-C7BA-9042-8506-DB71EDE853D2}">
      <dgm:prSet/>
      <dgm:spPr/>
      <dgm:t>
        <a:bodyPr/>
        <a:lstStyle/>
        <a:p>
          <a:endParaRPr lang="en-US"/>
        </a:p>
      </dgm:t>
    </dgm:pt>
    <dgm:pt modelId="{8642227F-5831-4489-A93A-8221EBB71618}">
      <dgm:prSet phldr="0"/>
      <dgm:spPr/>
      <dgm:t>
        <a:bodyPr/>
        <a:lstStyle/>
        <a:p>
          <a:pPr rtl="0"/>
          <a:r>
            <a:rPr lang="en-US" dirty="0">
              <a:latin typeface="Calibri" panose="020F0502020204030204" pitchFamily="34" charset="0"/>
              <a:ea typeface="Calibri" panose="020F0502020204030204" pitchFamily="34" charset="0"/>
              <a:cs typeface="Calibri" panose="020F0502020204030204" pitchFamily="34" charset="0"/>
            </a:rPr>
            <a:t>Housing Toolkit developed and available to all</a:t>
          </a:r>
        </a:p>
      </dgm:t>
    </dgm:pt>
    <dgm:pt modelId="{FE89EEDE-FCC3-45CA-AAD8-375BE6F0B46A}" type="parTrans" cxnId="{72CFE13A-150C-4D06-8433-78D80D49E048}">
      <dgm:prSet/>
      <dgm:spPr/>
      <dgm:t>
        <a:bodyPr/>
        <a:lstStyle/>
        <a:p>
          <a:endParaRPr lang="en-US"/>
        </a:p>
      </dgm:t>
    </dgm:pt>
    <dgm:pt modelId="{475E4F56-DA2C-43BC-9B6A-9AB694C0E0AF}" type="sibTrans" cxnId="{72CFE13A-150C-4D06-8433-78D80D49E048}">
      <dgm:prSet/>
      <dgm:spPr/>
      <dgm:t>
        <a:bodyPr/>
        <a:lstStyle/>
        <a:p>
          <a:endParaRPr lang="en-US"/>
        </a:p>
      </dgm:t>
    </dgm:pt>
    <dgm:pt modelId="{C3E04538-F53F-4241-A156-C470CD7029FB}">
      <dgm:prSet phldr="0"/>
      <dgm:spPr/>
      <dgm:t>
        <a:bodyPr/>
        <a:lstStyle/>
        <a:p>
          <a:pPr rtl="0"/>
          <a:r>
            <a:rPr lang="en-US" b="1" dirty="0">
              <a:latin typeface="Calibri Light" panose="020F0302020204030204"/>
            </a:rPr>
            <a:t>Statewide Housing Symposium, open to all</a:t>
          </a:r>
        </a:p>
      </dgm:t>
    </dgm:pt>
    <dgm:pt modelId="{51771CE1-A14B-4B67-8FA1-6F6C78F25B85}" type="parTrans" cxnId="{AA63AE12-F2C3-48D9-B237-B2D4638FE508}">
      <dgm:prSet/>
      <dgm:spPr/>
      <dgm:t>
        <a:bodyPr/>
        <a:lstStyle/>
        <a:p>
          <a:endParaRPr lang="en-US"/>
        </a:p>
      </dgm:t>
    </dgm:pt>
    <dgm:pt modelId="{DD43B9B0-FB69-4305-865B-E2E329377115}" type="sibTrans" cxnId="{AA63AE12-F2C3-48D9-B237-B2D4638FE508}">
      <dgm:prSet/>
      <dgm:spPr/>
      <dgm:t>
        <a:bodyPr/>
        <a:lstStyle/>
        <a:p>
          <a:endParaRPr lang="en-US"/>
        </a:p>
      </dgm:t>
    </dgm:pt>
    <dgm:pt modelId="{5F8D2FAE-FA42-4CBD-891E-2FC4DB280FB1}" type="pres">
      <dgm:prSet presAssocID="{3692A39E-D15E-4C06-9EBE-E9C574BEF257}" presName="Name0" presStyleCnt="0">
        <dgm:presLayoutVars>
          <dgm:dir/>
          <dgm:animLvl val="lvl"/>
          <dgm:resizeHandles val="exact"/>
        </dgm:presLayoutVars>
      </dgm:prSet>
      <dgm:spPr/>
    </dgm:pt>
    <dgm:pt modelId="{D3E41446-B9FE-4197-97DB-98441B246B5A}" type="pres">
      <dgm:prSet presAssocID="{C730F4BC-AB5E-42C8-9EE2-72AA9A5BDD74}" presName="composite" presStyleCnt="0"/>
      <dgm:spPr/>
    </dgm:pt>
    <dgm:pt modelId="{F9A5E50F-BE01-4D28-ACDF-0773747355A4}" type="pres">
      <dgm:prSet presAssocID="{C730F4BC-AB5E-42C8-9EE2-72AA9A5BDD74}" presName="parTx" presStyleLbl="alignNode1" presStyleIdx="0" presStyleCnt="1">
        <dgm:presLayoutVars>
          <dgm:chMax val="0"/>
          <dgm:chPref val="0"/>
          <dgm:bulletEnabled val="1"/>
        </dgm:presLayoutVars>
      </dgm:prSet>
      <dgm:spPr/>
    </dgm:pt>
    <dgm:pt modelId="{56181B08-C48C-43A7-93FF-1A55774F1288}" type="pres">
      <dgm:prSet presAssocID="{C730F4BC-AB5E-42C8-9EE2-72AA9A5BDD74}" presName="desTx" presStyleLbl="alignAccFollowNode1" presStyleIdx="0" presStyleCnt="1">
        <dgm:presLayoutVars>
          <dgm:bulletEnabled val="1"/>
        </dgm:presLayoutVars>
      </dgm:prSet>
      <dgm:spPr/>
    </dgm:pt>
  </dgm:ptLst>
  <dgm:cxnLst>
    <dgm:cxn modelId="{D21C1E02-E21D-44C8-951E-2921178AA816}" type="presOf" srcId="{8642227F-5831-4489-A93A-8221EBB71618}" destId="{56181B08-C48C-43A7-93FF-1A55774F1288}" srcOrd="0" destOrd="2" presId="urn:microsoft.com/office/officeart/2005/8/layout/hList1"/>
    <dgm:cxn modelId="{AA63AE12-F2C3-48D9-B237-B2D4638FE508}" srcId="{C730F4BC-AB5E-42C8-9EE2-72AA9A5BDD74}" destId="{C3E04538-F53F-4241-A156-C470CD7029FB}" srcOrd="4" destOrd="0" parTransId="{51771CE1-A14B-4B67-8FA1-6F6C78F25B85}" sibTransId="{DD43B9B0-FB69-4305-865B-E2E329377115}"/>
    <dgm:cxn modelId="{900B4715-2A1C-43B1-A764-977E6D4A4A7C}" srcId="{C730F4BC-AB5E-42C8-9EE2-72AA9A5BDD74}" destId="{1CA08FFA-97AA-49A9-92C0-2102A2323786}" srcOrd="5" destOrd="0" parTransId="{9F7E0A26-B4FF-4115-BC6A-A5A210F7663F}" sibTransId="{CA263C81-F932-4BA9-8228-AD75AFF8D404}"/>
    <dgm:cxn modelId="{9D38F727-0CBF-44D2-80CD-713619CDB0AF}" type="presOf" srcId="{1CA08FFA-97AA-49A9-92C0-2102A2323786}" destId="{56181B08-C48C-43A7-93FF-1A55774F1288}" srcOrd="0" destOrd="5" presId="urn:microsoft.com/office/officeart/2005/8/layout/hList1"/>
    <dgm:cxn modelId="{7DE2C732-E9FF-43E9-A9AE-8BEE9913F92F}" type="presOf" srcId="{AB817738-1E9B-4EC6-BB7A-FD8CEABDA46B}" destId="{56181B08-C48C-43A7-93FF-1A55774F1288}" srcOrd="0" destOrd="0" presId="urn:microsoft.com/office/officeart/2005/8/layout/hList1"/>
    <dgm:cxn modelId="{72CFE13A-150C-4D06-8433-78D80D49E048}" srcId="{C730F4BC-AB5E-42C8-9EE2-72AA9A5BDD74}" destId="{8642227F-5831-4489-A93A-8221EBB71618}" srcOrd="2" destOrd="0" parTransId="{FE89EEDE-FCC3-45CA-AAD8-375BE6F0B46A}" sibTransId="{475E4F56-DA2C-43BC-9B6A-9AB694C0E0AF}"/>
    <dgm:cxn modelId="{EB16563B-6740-42E7-BE1D-215925E6DB0C}" type="presOf" srcId="{C730F4BC-AB5E-42C8-9EE2-72AA9A5BDD74}" destId="{F9A5E50F-BE01-4D28-ACDF-0773747355A4}" srcOrd="0" destOrd="0" presId="urn:microsoft.com/office/officeart/2005/8/layout/hList1"/>
    <dgm:cxn modelId="{5E00E847-9B6E-40D1-ACC3-C125EC311AF0}" srcId="{3692A39E-D15E-4C06-9EBE-E9C574BEF257}" destId="{C730F4BC-AB5E-42C8-9EE2-72AA9A5BDD74}" srcOrd="0" destOrd="0" parTransId="{DFE54448-697F-4DA6-A41E-5713696F599D}" sibTransId="{A60F02A1-8497-458E-B27C-CEB3A452CF7F}"/>
    <dgm:cxn modelId="{B27C4C88-8D51-4779-9CEB-A58ACCCD70E0}" type="presOf" srcId="{3C093250-2199-5E48-8CBE-06364BD440B5}" destId="{56181B08-C48C-43A7-93FF-1A55774F1288}" srcOrd="0" destOrd="1" presId="urn:microsoft.com/office/officeart/2005/8/layout/hList1"/>
    <dgm:cxn modelId="{6BA0B197-3448-4D74-91A2-A2E6ECFD61FC}" type="presOf" srcId="{C3E04538-F53F-4241-A156-C470CD7029FB}" destId="{56181B08-C48C-43A7-93FF-1A55774F1288}" srcOrd="0" destOrd="4" presId="urn:microsoft.com/office/officeart/2005/8/layout/hList1"/>
    <dgm:cxn modelId="{FFB84B99-F553-4DDE-BE54-68597D61479A}" type="presOf" srcId="{E290A824-C4C0-44FD-8543-6822DE9ACA85}" destId="{56181B08-C48C-43A7-93FF-1A55774F1288}" srcOrd="0" destOrd="3" presId="urn:microsoft.com/office/officeart/2005/8/layout/hList1"/>
    <dgm:cxn modelId="{772785AB-47A1-480A-854E-9C9689CBC766}" srcId="{C730F4BC-AB5E-42C8-9EE2-72AA9A5BDD74}" destId="{555AFC95-C9DC-4303-8DC9-525D9E855C46}" srcOrd="6" destOrd="0" parTransId="{29F2C05E-1BD0-4B15-A1DB-71B6CA71BC6B}" sibTransId="{F77584A2-CB1A-409A-9ABB-B167555A9FD1}"/>
    <dgm:cxn modelId="{8AFAB2AC-B96F-434A-80A4-3F6EFDE01642}" srcId="{C730F4BC-AB5E-42C8-9EE2-72AA9A5BDD74}" destId="{AB817738-1E9B-4EC6-BB7A-FD8CEABDA46B}" srcOrd="0" destOrd="0" parTransId="{30751FC3-2821-4FE8-8EAE-BCE500A5B8B4}" sibTransId="{8CCAA3C8-8EF4-4398-A42B-03B223D48D8D}"/>
    <dgm:cxn modelId="{E7EA6EB1-C7BA-9042-8506-DB71EDE853D2}" srcId="{C730F4BC-AB5E-42C8-9EE2-72AA9A5BDD74}" destId="{3C093250-2199-5E48-8CBE-06364BD440B5}" srcOrd="1" destOrd="0" parTransId="{7D140DD1-5B4B-D64C-B2A6-E7EF376489F1}" sibTransId="{ADB19F73-B7C7-6945-9D2E-1659BDD2224F}"/>
    <dgm:cxn modelId="{16394FDD-0AC3-43F2-8858-176949866FCE}" srcId="{C730F4BC-AB5E-42C8-9EE2-72AA9A5BDD74}" destId="{E290A824-C4C0-44FD-8543-6822DE9ACA85}" srcOrd="3" destOrd="0" parTransId="{1162D405-45D9-4FD5-9CC9-2F47CCA3572A}" sibTransId="{0AA7A40E-F805-4B36-9C9A-AE3BB5296569}"/>
    <dgm:cxn modelId="{96B3D5EC-3BBE-461F-B6C0-7CFAC34CC483}" type="presOf" srcId="{555AFC95-C9DC-4303-8DC9-525D9E855C46}" destId="{56181B08-C48C-43A7-93FF-1A55774F1288}" srcOrd="0" destOrd="6" presId="urn:microsoft.com/office/officeart/2005/8/layout/hList1"/>
    <dgm:cxn modelId="{47451CED-D843-4135-A203-BEF6F4D4F35E}" type="presOf" srcId="{3692A39E-D15E-4C06-9EBE-E9C574BEF257}" destId="{5F8D2FAE-FA42-4CBD-891E-2FC4DB280FB1}" srcOrd="0" destOrd="0" presId="urn:microsoft.com/office/officeart/2005/8/layout/hList1"/>
    <dgm:cxn modelId="{2B008CB6-2C3E-4324-A6A5-44F7B73A724B}" type="presParOf" srcId="{5F8D2FAE-FA42-4CBD-891E-2FC4DB280FB1}" destId="{D3E41446-B9FE-4197-97DB-98441B246B5A}" srcOrd="0" destOrd="0" presId="urn:microsoft.com/office/officeart/2005/8/layout/hList1"/>
    <dgm:cxn modelId="{AEFDB973-449B-4C56-941F-C6B1B2A41C2E}" type="presParOf" srcId="{D3E41446-B9FE-4197-97DB-98441B246B5A}" destId="{F9A5E50F-BE01-4D28-ACDF-0773747355A4}" srcOrd="0" destOrd="0" presId="urn:microsoft.com/office/officeart/2005/8/layout/hList1"/>
    <dgm:cxn modelId="{0A84FCEF-2BAF-4753-9026-574E972C5CF5}" type="presParOf" srcId="{D3E41446-B9FE-4197-97DB-98441B246B5A}" destId="{56181B08-C48C-43A7-93FF-1A55774F12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512AE8-069A-4D92-A6E6-60A5EDBBFB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79E3C6-7D0E-44BF-A0A9-A151BBE93E65}">
      <dgm:prSet custT="1"/>
      <dgm:spPr/>
      <dgm:t>
        <a:bodyPr/>
        <a:lstStyle/>
        <a:p>
          <a:r>
            <a:rPr lang="en-US" sz="2900"/>
            <a:t>Money/Resources</a:t>
          </a:r>
          <a:endParaRPr lang="en-US" sz="2900" dirty="0"/>
        </a:p>
      </dgm:t>
    </dgm:pt>
    <dgm:pt modelId="{FE16297D-A8B8-4EAD-8F9C-B3C3A7BDA3B9}" type="parTrans" cxnId="{26C2253F-2786-43D6-BF44-84593ECC5C7C}">
      <dgm:prSet/>
      <dgm:spPr/>
      <dgm:t>
        <a:bodyPr/>
        <a:lstStyle/>
        <a:p>
          <a:endParaRPr lang="en-US"/>
        </a:p>
      </dgm:t>
    </dgm:pt>
    <dgm:pt modelId="{B538FD8B-F112-419F-8967-86EF3283C602}" type="sibTrans" cxnId="{26C2253F-2786-43D6-BF44-84593ECC5C7C}">
      <dgm:prSet/>
      <dgm:spPr/>
      <dgm:t>
        <a:bodyPr/>
        <a:lstStyle/>
        <a:p>
          <a:endParaRPr lang="en-US"/>
        </a:p>
      </dgm:t>
    </dgm:pt>
    <dgm:pt modelId="{011AB4AF-30DA-4AAC-8BFD-6F1ABF83A793}">
      <dgm:prSet custT="1"/>
      <dgm:spPr/>
      <dgm:t>
        <a:bodyPr/>
        <a:lstStyle/>
        <a:p>
          <a:r>
            <a:rPr lang="en-US" sz="2400" dirty="0"/>
            <a:t>Limited availability of Housing Choice Vouchers</a:t>
          </a:r>
        </a:p>
      </dgm:t>
    </dgm:pt>
    <dgm:pt modelId="{A9F81C40-0E74-4453-83D2-D467B73940C4}" type="parTrans" cxnId="{0986C108-B4D1-443A-A492-24BAEC7B541C}">
      <dgm:prSet/>
      <dgm:spPr/>
      <dgm:t>
        <a:bodyPr/>
        <a:lstStyle/>
        <a:p>
          <a:endParaRPr lang="en-US"/>
        </a:p>
      </dgm:t>
    </dgm:pt>
    <dgm:pt modelId="{342AC3D7-6E14-4B79-BC73-870215BB883A}" type="sibTrans" cxnId="{0986C108-B4D1-443A-A492-24BAEC7B541C}">
      <dgm:prSet/>
      <dgm:spPr/>
      <dgm:t>
        <a:bodyPr/>
        <a:lstStyle/>
        <a:p>
          <a:endParaRPr lang="en-US"/>
        </a:p>
      </dgm:t>
    </dgm:pt>
    <dgm:pt modelId="{F7F70ACF-4289-4D5A-B2B1-C1BF6426CFF4}">
      <dgm:prSet custT="1"/>
      <dgm:spPr/>
      <dgm:t>
        <a:bodyPr/>
        <a:lstStyle/>
        <a:p>
          <a:r>
            <a:rPr lang="en-US" sz="2400"/>
            <a:t>Lack of a livable income </a:t>
          </a:r>
          <a:endParaRPr lang="en-US" sz="2400" dirty="0"/>
        </a:p>
      </dgm:t>
    </dgm:pt>
    <dgm:pt modelId="{97571A28-8A9E-45D0-9929-4914A4CD2B31}" type="parTrans" cxnId="{14FB45C5-E2DA-4F0A-AB3A-66D1198C0BED}">
      <dgm:prSet/>
      <dgm:spPr/>
      <dgm:t>
        <a:bodyPr/>
        <a:lstStyle/>
        <a:p>
          <a:endParaRPr lang="en-US"/>
        </a:p>
      </dgm:t>
    </dgm:pt>
    <dgm:pt modelId="{7A1A89A0-C2B4-4974-841D-D97F9875070F}" type="sibTrans" cxnId="{14FB45C5-E2DA-4F0A-AB3A-66D1198C0BED}">
      <dgm:prSet/>
      <dgm:spPr/>
      <dgm:t>
        <a:bodyPr/>
        <a:lstStyle/>
        <a:p>
          <a:endParaRPr lang="en-US"/>
        </a:p>
      </dgm:t>
    </dgm:pt>
    <dgm:pt modelId="{163D369A-42F2-4F6B-B9FC-6F53442765F0}">
      <dgm:prSet/>
      <dgm:spPr/>
      <dgm:t>
        <a:bodyPr/>
        <a:lstStyle/>
        <a:p>
          <a:r>
            <a:rPr lang="en-US" dirty="0"/>
            <a:t>Support</a:t>
          </a:r>
        </a:p>
      </dgm:t>
    </dgm:pt>
    <dgm:pt modelId="{83E3E8C3-D4E5-459D-8AA8-76D35F6247B2}" type="parTrans" cxnId="{7FB100C5-A60A-40EE-B15C-005373828099}">
      <dgm:prSet/>
      <dgm:spPr/>
      <dgm:t>
        <a:bodyPr/>
        <a:lstStyle/>
        <a:p>
          <a:endParaRPr lang="en-US"/>
        </a:p>
      </dgm:t>
    </dgm:pt>
    <dgm:pt modelId="{F1003AEA-E2B5-41FC-A476-8D73400ADCD2}" type="sibTrans" cxnId="{7FB100C5-A60A-40EE-B15C-005373828099}">
      <dgm:prSet/>
      <dgm:spPr/>
      <dgm:t>
        <a:bodyPr/>
        <a:lstStyle/>
        <a:p>
          <a:endParaRPr lang="en-US"/>
        </a:p>
      </dgm:t>
    </dgm:pt>
    <dgm:pt modelId="{AAD56120-E52E-44B3-8227-E1FD7EE44833}">
      <dgm:prSet custT="1"/>
      <dgm:spPr/>
      <dgm:t>
        <a:bodyPr/>
        <a:lstStyle/>
        <a:p>
          <a:r>
            <a:rPr lang="en-US" sz="2400"/>
            <a:t>Barriers to obtaining the appropriate level of support</a:t>
          </a:r>
          <a:endParaRPr lang="en-US" sz="2400" dirty="0"/>
        </a:p>
      </dgm:t>
    </dgm:pt>
    <dgm:pt modelId="{A2C8AB8D-99DE-42D5-AC09-CC9211A41715}" type="parTrans" cxnId="{4A1411D5-A3CF-40A2-94D0-0011ADE5F202}">
      <dgm:prSet/>
      <dgm:spPr/>
      <dgm:t>
        <a:bodyPr/>
        <a:lstStyle/>
        <a:p>
          <a:endParaRPr lang="en-US"/>
        </a:p>
      </dgm:t>
    </dgm:pt>
    <dgm:pt modelId="{45925989-25C2-4BAB-BB8E-C4DB9E37E35F}" type="sibTrans" cxnId="{4A1411D5-A3CF-40A2-94D0-0011ADE5F202}">
      <dgm:prSet/>
      <dgm:spPr/>
      <dgm:t>
        <a:bodyPr/>
        <a:lstStyle/>
        <a:p>
          <a:endParaRPr lang="en-US"/>
        </a:p>
      </dgm:t>
    </dgm:pt>
    <dgm:pt modelId="{BD436516-01B6-4B7F-8C0A-B86D27A2F1BE}">
      <dgm:prSet custT="1"/>
      <dgm:spPr/>
      <dgm:t>
        <a:bodyPr/>
        <a:lstStyle/>
        <a:p>
          <a:r>
            <a:rPr lang="en-US" sz="2400" dirty="0"/>
            <a:t>Limited or no family/natural supports</a:t>
          </a:r>
        </a:p>
      </dgm:t>
    </dgm:pt>
    <dgm:pt modelId="{1F1DAA56-2B67-4D8F-874A-1B302D439281}" type="parTrans" cxnId="{2CB6F138-96F4-4130-A5E2-59D9E9C16419}">
      <dgm:prSet/>
      <dgm:spPr/>
      <dgm:t>
        <a:bodyPr/>
        <a:lstStyle/>
        <a:p>
          <a:endParaRPr lang="en-US"/>
        </a:p>
      </dgm:t>
    </dgm:pt>
    <dgm:pt modelId="{18811988-E284-4973-9879-F96B49B5770B}" type="sibTrans" cxnId="{2CB6F138-96F4-4130-A5E2-59D9E9C16419}">
      <dgm:prSet/>
      <dgm:spPr/>
      <dgm:t>
        <a:bodyPr/>
        <a:lstStyle/>
        <a:p>
          <a:endParaRPr lang="en-US"/>
        </a:p>
      </dgm:t>
    </dgm:pt>
    <dgm:pt modelId="{B691FE33-0E64-4E41-8096-CBA15AC28674}">
      <dgm:prSet/>
      <dgm:spPr/>
      <dgm:t>
        <a:bodyPr/>
        <a:lstStyle/>
        <a:p>
          <a:r>
            <a:rPr lang="en-US" dirty="0"/>
            <a:t>Housing Market</a:t>
          </a:r>
        </a:p>
      </dgm:t>
    </dgm:pt>
    <dgm:pt modelId="{102E5CA9-F92B-4FED-9E3C-C764EF975E2C}" type="parTrans" cxnId="{6950E96E-D6FD-4266-B6F4-6085470A3371}">
      <dgm:prSet/>
      <dgm:spPr/>
      <dgm:t>
        <a:bodyPr/>
        <a:lstStyle/>
        <a:p>
          <a:endParaRPr lang="en-US"/>
        </a:p>
      </dgm:t>
    </dgm:pt>
    <dgm:pt modelId="{870D0BD4-3D80-47C4-A479-460E26843766}" type="sibTrans" cxnId="{6950E96E-D6FD-4266-B6F4-6085470A3371}">
      <dgm:prSet/>
      <dgm:spPr/>
      <dgm:t>
        <a:bodyPr/>
        <a:lstStyle/>
        <a:p>
          <a:endParaRPr lang="en-US"/>
        </a:p>
      </dgm:t>
    </dgm:pt>
    <dgm:pt modelId="{8FD57650-BB7A-4442-835A-DE44D1B27602}">
      <dgm:prSet custT="1"/>
      <dgm:spPr/>
      <dgm:t>
        <a:bodyPr/>
        <a:lstStyle/>
        <a:p>
          <a:r>
            <a:rPr lang="en-US" sz="2400"/>
            <a:t>Limited availability of affordable homes</a:t>
          </a:r>
          <a:endParaRPr lang="en-US" sz="2400" dirty="0"/>
        </a:p>
      </dgm:t>
    </dgm:pt>
    <dgm:pt modelId="{29F9A7DE-F606-481F-A92A-1B9043408351}" type="parTrans" cxnId="{092CB6FC-D79F-4CB6-A469-45F7DA1056CF}">
      <dgm:prSet/>
      <dgm:spPr/>
      <dgm:t>
        <a:bodyPr/>
        <a:lstStyle/>
        <a:p>
          <a:endParaRPr lang="en-US"/>
        </a:p>
      </dgm:t>
    </dgm:pt>
    <dgm:pt modelId="{BF1BB6D3-AA51-4682-9501-FA9BB08FFBDB}" type="sibTrans" cxnId="{092CB6FC-D79F-4CB6-A469-45F7DA1056CF}">
      <dgm:prSet/>
      <dgm:spPr/>
      <dgm:t>
        <a:bodyPr/>
        <a:lstStyle/>
        <a:p>
          <a:endParaRPr lang="en-US"/>
        </a:p>
      </dgm:t>
    </dgm:pt>
    <dgm:pt modelId="{AC3EBC8C-761D-49EC-8364-5E938DC4F163}" type="pres">
      <dgm:prSet presAssocID="{63512AE8-069A-4D92-A6E6-60A5EDBBFB56}" presName="Name0" presStyleCnt="0">
        <dgm:presLayoutVars>
          <dgm:dir/>
          <dgm:animLvl val="lvl"/>
          <dgm:resizeHandles val="exact"/>
        </dgm:presLayoutVars>
      </dgm:prSet>
      <dgm:spPr/>
    </dgm:pt>
    <dgm:pt modelId="{55A6E5D2-B41F-49B0-A328-73DF56DEDD38}" type="pres">
      <dgm:prSet presAssocID="{3A79E3C6-7D0E-44BF-A0A9-A151BBE93E65}" presName="linNode" presStyleCnt="0"/>
      <dgm:spPr/>
    </dgm:pt>
    <dgm:pt modelId="{AC36B22C-CFFF-493B-8F10-A96C1A65435B}" type="pres">
      <dgm:prSet presAssocID="{3A79E3C6-7D0E-44BF-A0A9-A151BBE93E65}" presName="parentText" presStyleLbl="node1" presStyleIdx="0" presStyleCnt="3">
        <dgm:presLayoutVars>
          <dgm:chMax val="1"/>
          <dgm:bulletEnabled val="1"/>
        </dgm:presLayoutVars>
      </dgm:prSet>
      <dgm:spPr/>
    </dgm:pt>
    <dgm:pt modelId="{396E4D72-CA9E-414E-9A51-E25C10B92086}" type="pres">
      <dgm:prSet presAssocID="{3A79E3C6-7D0E-44BF-A0A9-A151BBE93E65}" presName="descendantText" presStyleLbl="alignAccFollowNode1" presStyleIdx="0" presStyleCnt="3">
        <dgm:presLayoutVars>
          <dgm:bulletEnabled val="1"/>
        </dgm:presLayoutVars>
      </dgm:prSet>
      <dgm:spPr/>
    </dgm:pt>
    <dgm:pt modelId="{DA14C030-72D0-47C4-8A7B-93A8E3E03A5C}" type="pres">
      <dgm:prSet presAssocID="{B538FD8B-F112-419F-8967-86EF3283C602}" presName="sp" presStyleCnt="0"/>
      <dgm:spPr/>
    </dgm:pt>
    <dgm:pt modelId="{EF5A3F16-145F-44AA-B4E4-97ACB3C7DA86}" type="pres">
      <dgm:prSet presAssocID="{163D369A-42F2-4F6B-B9FC-6F53442765F0}" presName="linNode" presStyleCnt="0"/>
      <dgm:spPr/>
    </dgm:pt>
    <dgm:pt modelId="{4EDF7B80-BAAE-4BBA-8131-FF2BE2705E60}" type="pres">
      <dgm:prSet presAssocID="{163D369A-42F2-4F6B-B9FC-6F53442765F0}" presName="parentText" presStyleLbl="node1" presStyleIdx="1" presStyleCnt="3">
        <dgm:presLayoutVars>
          <dgm:chMax val="1"/>
          <dgm:bulletEnabled val="1"/>
        </dgm:presLayoutVars>
      </dgm:prSet>
      <dgm:spPr/>
    </dgm:pt>
    <dgm:pt modelId="{3C203C0A-51C5-42FA-87F7-FFF78D1B7B21}" type="pres">
      <dgm:prSet presAssocID="{163D369A-42F2-4F6B-B9FC-6F53442765F0}" presName="descendantText" presStyleLbl="alignAccFollowNode1" presStyleIdx="1" presStyleCnt="3">
        <dgm:presLayoutVars>
          <dgm:bulletEnabled val="1"/>
        </dgm:presLayoutVars>
      </dgm:prSet>
      <dgm:spPr/>
    </dgm:pt>
    <dgm:pt modelId="{431C386C-E63B-4798-98FE-4354E1FCAC88}" type="pres">
      <dgm:prSet presAssocID="{F1003AEA-E2B5-41FC-A476-8D73400ADCD2}" presName="sp" presStyleCnt="0"/>
      <dgm:spPr/>
    </dgm:pt>
    <dgm:pt modelId="{B2C85C7E-58AA-42AF-B080-EE570054461A}" type="pres">
      <dgm:prSet presAssocID="{B691FE33-0E64-4E41-8096-CBA15AC28674}" presName="linNode" presStyleCnt="0"/>
      <dgm:spPr/>
    </dgm:pt>
    <dgm:pt modelId="{05C48D4D-353D-4469-A3B7-986680D61B58}" type="pres">
      <dgm:prSet presAssocID="{B691FE33-0E64-4E41-8096-CBA15AC28674}" presName="parentText" presStyleLbl="node1" presStyleIdx="2" presStyleCnt="3">
        <dgm:presLayoutVars>
          <dgm:chMax val="1"/>
          <dgm:bulletEnabled val="1"/>
        </dgm:presLayoutVars>
      </dgm:prSet>
      <dgm:spPr/>
    </dgm:pt>
    <dgm:pt modelId="{0C9D7F88-C6EC-41A7-A8F3-3AD36CC5990D}" type="pres">
      <dgm:prSet presAssocID="{B691FE33-0E64-4E41-8096-CBA15AC28674}" presName="descendantText" presStyleLbl="alignAccFollowNode1" presStyleIdx="2" presStyleCnt="3">
        <dgm:presLayoutVars>
          <dgm:bulletEnabled val="1"/>
        </dgm:presLayoutVars>
      </dgm:prSet>
      <dgm:spPr/>
    </dgm:pt>
  </dgm:ptLst>
  <dgm:cxnLst>
    <dgm:cxn modelId="{0986C108-B4D1-443A-A492-24BAEC7B541C}" srcId="{3A79E3C6-7D0E-44BF-A0A9-A151BBE93E65}" destId="{011AB4AF-30DA-4AAC-8BFD-6F1ABF83A793}" srcOrd="0" destOrd="0" parTransId="{A9F81C40-0E74-4453-83D2-D467B73940C4}" sibTransId="{342AC3D7-6E14-4B79-BC73-870215BB883A}"/>
    <dgm:cxn modelId="{DD065B13-5656-4EE7-A693-72811E4B7807}" type="presOf" srcId="{011AB4AF-30DA-4AAC-8BFD-6F1ABF83A793}" destId="{396E4D72-CA9E-414E-9A51-E25C10B92086}" srcOrd="0" destOrd="0" presId="urn:microsoft.com/office/officeart/2005/8/layout/vList5"/>
    <dgm:cxn modelId="{7703152F-C618-4BA5-B9B3-5EC151D45818}" type="presOf" srcId="{F7F70ACF-4289-4D5A-B2B1-C1BF6426CFF4}" destId="{396E4D72-CA9E-414E-9A51-E25C10B92086}" srcOrd="0" destOrd="1" presId="urn:microsoft.com/office/officeart/2005/8/layout/vList5"/>
    <dgm:cxn modelId="{2CB6F138-96F4-4130-A5E2-59D9E9C16419}" srcId="{163D369A-42F2-4F6B-B9FC-6F53442765F0}" destId="{BD436516-01B6-4B7F-8C0A-B86D27A2F1BE}" srcOrd="1" destOrd="0" parTransId="{1F1DAA56-2B67-4D8F-874A-1B302D439281}" sibTransId="{18811988-E284-4973-9879-F96B49B5770B}"/>
    <dgm:cxn modelId="{26C2253F-2786-43D6-BF44-84593ECC5C7C}" srcId="{63512AE8-069A-4D92-A6E6-60A5EDBBFB56}" destId="{3A79E3C6-7D0E-44BF-A0A9-A151BBE93E65}" srcOrd="0" destOrd="0" parTransId="{FE16297D-A8B8-4EAD-8F9C-B3C3A7BDA3B9}" sibTransId="{B538FD8B-F112-419F-8967-86EF3283C602}"/>
    <dgm:cxn modelId="{A74DF860-0E51-482E-90DB-A14CBB1C2EC0}" type="presOf" srcId="{AAD56120-E52E-44B3-8227-E1FD7EE44833}" destId="{3C203C0A-51C5-42FA-87F7-FFF78D1B7B21}" srcOrd="0" destOrd="0" presId="urn:microsoft.com/office/officeart/2005/8/layout/vList5"/>
    <dgm:cxn modelId="{6950E96E-D6FD-4266-B6F4-6085470A3371}" srcId="{63512AE8-069A-4D92-A6E6-60A5EDBBFB56}" destId="{B691FE33-0E64-4E41-8096-CBA15AC28674}" srcOrd="2" destOrd="0" parTransId="{102E5CA9-F92B-4FED-9E3C-C764EF975E2C}" sibTransId="{870D0BD4-3D80-47C4-A479-460E26843766}"/>
    <dgm:cxn modelId="{C485AC6F-D4FF-4F9C-A5CA-BF953887E5EB}" type="presOf" srcId="{8FD57650-BB7A-4442-835A-DE44D1B27602}" destId="{0C9D7F88-C6EC-41A7-A8F3-3AD36CC5990D}" srcOrd="0" destOrd="0" presId="urn:microsoft.com/office/officeart/2005/8/layout/vList5"/>
    <dgm:cxn modelId="{1F6DC471-A730-466D-84AC-32C2DB8CA064}" type="presOf" srcId="{B691FE33-0E64-4E41-8096-CBA15AC28674}" destId="{05C48D4D-353D-4469-A3B7-986680D61B58}" srcOrd="0" destOrd="0" presId="urn:microsoft.com/office/officeart/2005/8/layout/vList5"/>
    <dgm:cxn modelId="{A4138D92-1A71-43F0-ABE6-386E4DD30A6C}" type="presOf" srcId="{3A79E3C6-7D0E-44BF-A0A9-A151BBE93E65}" destId="{AC36B22C-CFFF-493B-8F10-A96C1A65435B}" srcOrd="0" destOrd="0" presId="urn:microsoft.com/office/officeart/2005/8/layout/vList5"/>
    <dgm:cxn modelId="{8FDE6AB5-36F3-4863-95A8-F881108797D0}" type="presOf" srcId="{BD436516-01B6-4B7F-8C0A-B86D27A2F1BE}" destId="{3C203C0A-51C5-42FA-87F7-FFF78D1B7B21}" srcOrd="0" destOrd="1" presId="urn:microsoft.com/office/officeart/2005/8/layout/vList5"/>
    <dgm:cxn modelId="{7FB100C5-A60A-40EE-B15C-005373828099}" srcId="{63512AE8-069A-4D92-A6E6-60A5EDBBFB56}" destId="{163D369A-42F2-4F6B-B9FC-6F53442765F0}" srcOrd="1" destOrd="0" parTransId="{83E3E8C3-D4E5-459D-8AA8-76D35F6247B2}" sibTransId="{F1003AEA-E2B5-41FC-A476-8D73400ADCD2}"/>
    <dgm:cxn modelId="{14FB45C5-E2DA-4F0A-AB3A-66D1198C0BED}" srcId="{3A79E3C6-7D0E-44BF-A0A9-A151BBE93E65}" destId="{F7F70ACF-4289-4D5A-B2B1-C1BF6426CFF4}" srcOrd="1" destOrd="0" parTransId="{97571A28-8A9E-45D0-9929-4914A4CD2B31}" sibTransId="{7A1A89A0-C2B4-4974-841D-D97F9875070F}"/>
    <dgm:cxn modelId="{8AB235D4-F258-4BDD-BED4-004E37A84356}" type="presOf" srcId="{63512AE8-069A-4D92-A6E6-60A5EDBBFB56}" destId="{AC3EBC8C-761D-49EC-8364-5E938DC4F163}" srcOrd="0" destOrd="0" presId="urn:microsoft.com/office/officeart/2005/8/layout/vList5"/>
    <dgm:cxn modelId="{4A1411D5-A3CF-40A2-94D0-0011ADE5F202}" srcId="{163D369A-42F2-4F6B-B9FC-6F53442765F0}" destId="{AAD56120-E52E-44B3-8227-E1FD7EE44833}" srcOrd="0" destOrd="0" parTransId="{A2C8AB8D-99DE-42D5-AC09-CC9211A41715}" sibTransId="{45925989-25C2-4BAB-BB8E-C4DB9E37E35F}"/>
    <dgm:cxn modelId="{73FD79F9-0DE7-426F-978B-958E0EB8B8C8}" type="presOf" srcId="{163D369A-42F2-4F6B-B9FC-6F53442765F0}" destId="{4EDF7B80-BAAE-4BBA-8131-FF2BE2705E60}" srcOrd="0" destOrd="0" presId="urn:microsoft.com/office/officeart/2005/8/layout/vList5"/>
    <dgm:cxn modelId="{092CB6FC-D79F-4CB6-A469-45F7DA1056CF}" srcId="{B691FE33-0E64-4E41-8096-CBA15AC28674}" destId="{8FD57650-BB7A-4442-835A-DE44D1B27602}" srcOrd="0" destOrd="0" parTransId="{29F9A7DE-F606-481F-A92A-1B9043408351}" sibTransId="{BF1BB6D3-AA51-4682-9501-FA9BB08FFBDB}"/>
    <dgm:cxn modelId="{BE5198F4-7B7B-4168-A31D-E74589E3A7DD}" type="presParOf" srcId="{AC3EBC8C-761D-49EC-8364-5E938DC4F163}" destId="{55A6E5D2-B41F-49B0-A328-73DF56DEDD38}" srcOrd="0" destOrd="0" presId="urn:microsoft.com/office/officeart/2005/8/layout/vList5"/>
    <dgm:cxn modelId="{226379F5-C2CE-45EA-9E9F-07A1F153D6CC}" type="presParOf" srcId="{55A6E5D2-B41F-49B0-A328-73DF56DEDD38}" destId="{AC36B22C-CFFF-493B-8F10-A96C1A65435B}" srcOrd="0" destOrd="0" presId="urn:microsoft.com/office/officeart/2005/8/layout/vList5"/>
    <dgm:cxn modelId="{57691C42-B445-4E7C-9048-EDB9E075BF51}" type="presParOf" srcId="{55A6E5D2-B41F-49B0-A328-73DF56DEDD38}" destId="{396E4D72-CA9E-414E-9A51-E25C10B92086}" srcOrd="1" destOrd="0" presId="urn:microsoft.com/office/officeart/2005/8/layout/vList5"/>
    <dgm:cxn modelId="{AD1B2C02-E9D9-444D-9815-0259E4E53936}" type="presParOf" srcId="{AC3EBC8C-761D-49EC-8364-5E938DC4F163}" destId="{DA14C030-72D0-47C4-8A7B-93A8E3E03A5C}" srcOrd="1" destOrd="0" presId="urn:microsoft.com/office/officeart/2005/8/layout/vList5"/>
    <dgm:cxn modelId="{594217EE-B9A4-41EA-A81D-FD91CB2652F1}" type="presParOf" srcId="{AC3EBC8C-761D-49EC-8364-5E938DC4F163}" destId="{EF5A3F16-145F-44AA-B4E4-97ACB3C7DA86}" srcOrd="2" destOrd="0" presId="urn:microsoft.com/office/officeart/2005/8/layout/vList5"/>
    <dgm:cxn modelId="{D1880890-219D-47F8-B2AD-036EB10BD6FD}" type="presParOf" srcId="{EF5A3F16-145F-44AA-B4E4-97ACB3C7DA86}" destId="{4EDF7B80-BAAE-4BBA-8131-FF2BE2705E60}" srcOrd="0" destOrd="0" presId="urn:microsoft.com/office/officeart/2005/8/layout/vList5"/>
    <dgm:cxn modelId="{4FE35208-663C-417D-8FF4-73C278D75E3D}" type="presParOf" srcId="{EF5A3F16-145F-44AA-B4E4-97ACB3C7DA86}" destId="{3C203C0A-51C5-42FA-87F7-FFF78D1B7B21}" srcOrd="1" destOrd="0" presId="urn:microsoft.com/office/officeart/2005/8/layout/vList5"/>
    <dgm:cxn modelId="{DEB4E20F-6356-4900-86CA-0727D5FF5336}" type="presParOf" srcId="{AC3EBC8C-761D-49EC-8364-5E938DC4F163}" destId="{431C386C-E63B-4798-98FE-4354E1FCAC88}" srcOrd="3" destOrd="0" presId="urn:microsoft.com/office/officeart/2005/8/layout/vList5"/>
    <dgm:cxn modelId="{63FC47C6-DCFC-4198-B23D-D3AF1FB2BDE2}" type="presParOf" srcId="{AC3EBC8C-761D-49EC-8364-5E938DC4F163}" destId="{B2C85C7E-58AA-42AF-B080-EE570054461A}" srcOrd="4" destOrd="0" presId="urn:microsoft.com/office/officeart/2005/8/layout/vList5"/>
    <dgm:cxn modelId="{66CF7A71-3EFC-403D-AFBB-6E5A767B54E6}" type="presParOf" srcId="{B2C85C7E-58AA-42AF-B080-EE570054461A}" destId="{05C48D4D-353D-4469-A3B7-986680D61B58}" srcOrd="0" destOrd="0" presId="urn:microsoft.com/office/officeart/2005/8/layout/vList5"/>
    <dgm:cxn modelId="{2273EFF8-9DC2-4501-8279-661C75A5199B}" type="presParOf" srcId="{B2C85C7E-58AA-42AF-B080-EE570054461A}" destId="{0C9D7F88-C6EC-41A7-A8F3-3AD36CC599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62956B-19A1-40A6-A77C-6EF5F57F999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03D3403-3B05-4407-B763-24FE96A1458F}">
      <dgm:prSet/>
      <dgm:spPr/>
      <dgm:t>
        <a:bodyPr/>
        <a:lstStyle/>
        <a:p>
          <a:r>
            <a:rPr lang="en-US"/>
            <a:t>G</a:t>
          </a:r>
          <a:r>
            <a:rPr lang="en-US" b="0" i="0"/>
            <a:t>uides you to explore housing options such as:</a:t>
          </a:r>
          <a:endParaRPr lang="en-US"/>
        </a:p>
      </dgm:t>
    </dgm:pt>
    <dgm:pt modelId="{A3376797-D5AF-4A3D-BDF2-F772EEE1745B}" type="parTrans" cxnId="{746810CE-3CC7-4A7E-A68B-D85286610849}">
      <dgm:prSet/>
      <dgm:spPr/>
      <dgm:t>
        <a:bodyPr/>
        <a:lstStyle/>
        <a:p>
          <a:endParaRPr lang="en-US"/>
        </a:p>
      </dgm:t>
    </dgm:pt>
    <dgm:pt modelId="{497E6A72-8255-4C7B-858C-B8C822EF1666}" type="sibTrans" cxnId="{746810CE-3CC7-4A7E-A68B-D85286610849}">
      <dgm:prSet/>
      <dgm:spPr/>
      <dgm:t>
        <a:bodyPr/>
        <a:lstStyle/>
        <a:p>
          <a:endParaRPr lang="en-US"/>
        </a:p>
      </dgm:t>
    </dgm:pt>
    <dgm:pt modelId="{FF2029F7-A99D-4D3D-B5A3-E50AEED103B4}">
      <dgm:prSet/>
      <dgm:spPr/>
      <dgm:t>
        <a:bodyPr/>
        <a:lstStyle/>
        <a:p>
          <a:r>
            <a:rPr lang="en-US" b="0" i="0"/>
            <a:t>With whom do you want to live?</a:t>
          </a:r>
          <a:endParaRPr lang="en-US"/>
        </a:p>
      </dgm:t>
    </dgm:pt>
    <dgm:pt modelId="{18087626-3867-4365-B48A-8C0CB9559200}" type="parTrans" cxnId="{458CCDEF-2A3E-46F7-9C6B-0B9DB4831E05}">
      <dgm:prSet/>
      <dgm:spPr/>
      <dgm:t>
        <a:bodyPr/>
        <a:lstStyle/>
        <a:p>
          <a:endParaRPr lang="en-US"/>
        </a:p>
      </dgm:t>
    </dgm:pt>
    <dgm:pt modelId="{A4BD5C95-6A7B-46DF-9775-69239CAECC4D}" type="sibTrans" cxnId="{458CCDEF-2A3E-46F7-9C6B-0B9DB4831E05}">
      <dgm:prSet/>
      <dgm:spPr/>
      <dgm:t>
        <a:bodyPr/>
        <a:lstStyle/>
        <a:p>
          <a:endParaRPr lang="en-US"/>
        </a:p>
      </dgm:t>
    </dgm:pt>
    <dgm:pt modelId="{49BED226-A733-4B66-8F07-F373057F54C9}">
      <dgm:prSet/>
      <dgm:spPr/>
      <dgm:t>
        <a:bodyPr/>
        <a:lstStyle/>
        <a:p>
          <a:r>
            <a:rPr lang="en-US" b="0" i="0"/>
            <a:t>Where do you want to live?</a:t>
          </a:r>
          <a:endParaRPr lang="en-US"/>
        </a:p>
      </dgm:t>
    </dgm:pt>
    <dgm:pt modelId="{C09D3ADD-1D27-4E59-94EA-29FC0ADB18F3}" type="parTrans" cxnId="{A4BE77C3-C112-439D-8527-030C2C8BD690}">
      <dgm:prSet/>
      <dgm:spPr/>
      <dgm:t>
        <a:bodyPr/>
        <a:lstStyle/>
        <a:p>
          <a:endParaRPr lang="en-US"/>
        </a:p>
      </dgm:t>
    </dgm:pt>
    <dgm:pt modelId="{5A4C254E-371A-49F6-8028-7B81E89ECBE1}" type="sibTrans" cxnId="{A4BE77C3-C112-439D-8527-030C2C8BD690}">
      <dgm:prSet/>
      <dgm:spPr/>
      <dgm:t>
        <a:bodyPr/>
        <a:lstStyle/>
        <a:p>
          <a:endParaRPr lang="en-US"/>
        </a:p>
      </dgm:t>
    </dgm:pt>
    <dgm:pt modelId="{A70AE958-EBC2-4E8D-B5D5-671CD02B83D5}">
      <dgm:prSet/>
      <dgm:spPr/>
      <dgm:t>
        <a:bodyPr/>
        <a:lstStyle/>
        <a:p>
          <a:r>
            <a:rPr lang="en-US" b="0" i="0"/>
            <a:t>In what kind of community or neighborhood?</a:t>
          </a:r>
          <a:endParaRPr lang="en-US"/>
        </a:p>
      </dgm:t>
    </dgm:pt>
    <dgm:pt modelId="{9F9A01AD-CAF6-4568-9729-53FE4E98665B}" type="parTrans" cxnId="{253AB3EE-2F00-4E8D-A9C7-7F15AD0506DA}">
      <dgm:prSet/>
      <dgm:spPr/>
      <dgm:t>
        <a:bodyPr/>
        <a:lstStyle/>
        <a:p>
          <a:endParaRPr lang="en-US"/>
        </a:p>
      </dgm:t>
    </dgm:pt>
    <dgm:pt modelId="{CFCD80A3-8086-45D1-8511-E989797DD037}" type="sibTrans" cxnId="{253AB3EE-2F00-4E8D-A9C7-7F15AD0506DA}">
      <dgm:prSet/>
      <dgm:spPr/>
      <dgm:t>
        <a:bodyPr/>
        <a:lstStyle/>
        <a:p>
          <a:endParaRPr lang="en-US"/>
        </a:p>
      </dgm:t>
    </dgm:pt>
    <dgm:pt modelId="{DFCB2408-269F-43F1-93CB-8E15B5BC903D}">
      <dgm:prSet/>
      <dgm:spPr/>
      <dgm:t>
        <a:bodyPr/>
        <a:lstStyle/>
        <a:p>
          <a:r>
            <a:rPr lang="en-US" b="0" i="0"/>
            <a:t>In what kind of home?</a:t>
          </a:r>
          <a:endParaRPr lang="en-US"/>
        </a:p>
      </dgm:t>
    </dgm:pt>
    <dgm:pt modelId="{5364D662-5E35-4C45-9B20-8CBF894BB9B0}" type="parTrans" cxnId="{0846617F-9C39-4AA9-86C3-33723B4870B2}">
      <dgm:prSet/>
      <dgm:spPr/>
      <dgm:t>
        <a:bodyPr/>
        <a:lstStyle/>
        <a:p>
          <a:endParaRPr lang="en-US"/>
        </a:p>
      </dgm:t>
    </dgm:pt>
    <dgm:pt modelId="{AE13AE31-54D8-4750-A2A8-B4237755EC06}" type="sibTrans" cxnId="{0846617F-9C39-4AA9-86C3-33723B4870B2}">
      <dgm:prSet/>
      <dgm:spPr/>
      <dgm:t>
        <a:bodyPr/>
        <a:lstStyle/>
        <a:p>
          <a:endParaRPr lang="en-US"/>
        </a:p>
      </dgm:t>
    </dgm:pt>
    <dgm:pt modelId="{6A7E1AB6-9935-425A-8C79-120BF1B36860}">
      <dgm:prSet/>
      <dgm:spPr/>
      <dgm:t>
        <a:bodyPr/>
        <a:lstStyle/>
        <a:p>
          <a:r>
            <a:rPr lang="en-US" b="0" i="0"/>
            <a:t>What housing options might you consider?</a:t>
          </a:r>
          <a:endParaRPr lang="en-US"/>
        </a:p>
      </dgm:t>
    </dgm:pt>
    <dgm:pt modelId="{AF9F1F9C-79C4-4C1F-B2EE-5F16A5E8BCB8}" type="parTrans" cxnId="{77925EB7-0D05-4D2E-B927-C130DFD7F5F4}">
      <dgm:prSet/>
      <dgm:spPr/>
      <dgm:t>
        <a:bodyPr/>
        <a:lstStyle/>
        <a:p>
          <a:endParaRPr lang="en-US"/>
        </a:p>
      </dgm:t>
    </dgm:pt>
    <dgm:pt modelId="{4BA839CD-79A2-4A0E-B19D-75F427ADEBB4}" type="sibTrans" cxnId="{77925EB7-0D05-4D2E-B927-C130DFD7F5F4}">
      <dgm:prSet/>
      <dgm:spPr/>
      <dgm:t>
        <a:bodyPr/>
        <a:lstStyle/>
        <a:p>
          <a:endParaRPr lang="en-US"/>
        </a:p>
      </dgm:t>
    </dgm:pt>
    <dgm:pt modelId="{0683B1C4-0997-41DE-83D1-C45321F8F6C6}">
      <dgm:prSet/>
      <dgm:spPr/>
      <dgm:t>
        <a:bodyPr/>
        <a:lstStyle/>
        <a:p>
          <a:r>
            <a:rPr lang="en-US" b="0" i="0"/>
            <a:t>An efficiency or studio apartment?</a:t>
          </a:r>
          <a:endParaRPr lang="en-US"/>
        </a:p>
      </dgm:t>
    </dgm:pt>
    <dgm:pt modelId="{24F5C0DF-83B5-4FAD-B3A8-6EBF06D4A66D}" type="parTrans" cxnId="{2311D43F-921E-4ECB-9A2C-D1283DD12A8E}">
      <dgm:prSet/>
      <dgm:spPr/>
      <dgm:t>
        <a:bodyPr/>
        <a:lstStyle/>
        <a:p>
          <a:endParaRPr lang="en-US"/>
        </a:p>
      </dgm:t>
    </dgm:pt>
    <dgm:pt modelId="{B43F0613-3656-4345-891E-7D1488F14C33}" type="sibTrans" cxnId="{2311D43F-921E-4ECB-9A2C-D1283DD12A8E}">
      <dgm:prSet/>
      <dgm:spPr/>
      <dgm:t>
        <a:bodyPr/>
        <a:lstStyle/>
        <a:p>
          <a:endParaRPr lang="en-US"/>
        </a:p>
      </dgm:t>
    </dgm:pt>
    <dgm:pt modelId="{72F4F978-483D-4F05-B5F2-690CD06BAD43}">
      <dgm:prSet/>
      <dgm:spPr/>
      <dgm:t>
        <a:bodyPr/>
        <a:lstStyle/>
        <a:p>
          <a:r>
            <a:rPr lang="en-US" b="0" i="0"/>
            <a:t>Would you prefer to own or rent your home?</a:t>
          </a:r>
          <a:endParaRPr lang="en-US"/>
        </a:p>
      </dgm:t>
    </dgm:pt>
    <dgm:pt modelId="{FA106073-15E5-4B22-9D3E-0CA1927C59E7}" type="parTrans" cxnId="{196F8A9B-4CF5-40E6-94A0-4FBF93ADCAB2}">
      <dgm:prSet/>
      <dgm:spPr/>
      <dgm:t>
        <a:bodyPr/>
        <a:lstStyle/>
        <a:p>
          <a:endParaRPr lang="en-US"/>
        </a:p>
      </dgm:t>
    </dgm:pt>
    <dgm:pt modelId="{8CE682FC-2AF5-412E-8AAB-90B963B6C5B6}" type="sibTrans" cxnId="{196F8A9B-4CF5-40E6-94A0-4FBF93ADCAB2}">
      <dgm:prSet/>
      <dgm:spPr/>
      <dgm:t>
        <a:bodyPr/>
        <a:lstStyle/>
        <a:p>
          <a:endParaRPr lang="en-US"/>
        </a:p>
      </dgm:t>
    </dgm:pt>
    <dgm:pt modelId="{0F4D2551-6EED-4026-8E3A-092D24508D1D}" type="pres">
      <dgm:prSet presAssocID="{8D62956B-19A1-40A6-A77C-6EF5F57F9995}" presName="vert0" presStyleCnt="0">
        <dgm:presLayoutVars>
          <dgm:dir/>
          <dgm:animOne val="branch"/>
          <dgm:animLvl val="lvl"/>
        </dgm:presLayoutVars>
      </dgm:prSet>
      <dgm:spPr/>
    </dgm:pt>
    <dgm:pt modelId="{E831BFC4-A05C-4D57-A6B3-A0C476364ABA}" type="pres">
      <dgm:prSet presAssocID="{C03D3403-3B05-4407-B763-24FE96A1458F}" presName="thickLine" presStyleLbl="alignNode1" presStyleIdx="0" presStyleCnt="8"/>
      <dgm:spPr/>
    </dgm:pt>
    <dgm:pt modelId="{8E6A858E-8081-4204-BDDC-DC0AC5BF6A34}" type="pres">
      <dgm:prSet presAssocID="{C03D3403-3B05-4407-B763-24FE96A1458F}" presName="horz1" presStyleCnt="0"/>
      <dgm:spPr/>
    </dgm:pt>
    <dgm:pt modelId="{03DD48EA-707A-44CB-A25E-7C7C25D82132}" type="pres">
      <dgm:prSet presAssocID="{C03D3403-3B05-4407-B763-24FE96A1458F}" presName="tx1" presStyleLbl="revTx" presStyleIdx="0" presStyleCnt="8"/>
      <dgm:spPr/>
    </dgm:pt>
    <dgm:pt modelId="{876FFD7C-B165-4749-916E-6E2E7035DB2F}" type="pres">
      <dgm:prSet presAssocID="{C03D3403-3B05-4407-B763-24FE96A1458F}" presName="vert1" presStyleCnt="0"/>
      <dgm:spPr/>
    </dgm:pt>
    <dgm:pt modelId="{D3AE9D27-0330-43B3-A9CB-4D8429261453}" type="pres">
      <dgm:prSet presAssocID="{FF2029F7-A99D-4D3D-B5A3-E50AEED103B4}" presName="thickLine" presStyleLbl="alignNode1" presStyleIdx="1" presStyleCnt="8"/>
      <dgm:spPr/>
    </dgm:pt>
    <dgm:pt modelId="{591B6E94-BF68-47B4-A8F4-242A1109A242}" type="pres">
      <dgm:prSet presAssocID="{FF2029F7-A99D-4D3D-B5A3-E50AEED103B4}" presName="horz1" presStyleCnt="0"/>
      <dgm:spPr/>
    </dgm:pt>
    <dgm:pt modelId="{F587FF43-9090-4246-9773-9CB3FB513CB6}" type="pres">
      <dgm:prSet presAssocID="{FF2029F7-A99D-4D3D-B5A3-E50AEED103B4}" presName="tx1" presStyleLbl="revTx" presStyleIdx="1" presStyleCnt="8"/>
      <dgm:spPr/>
    </dgm:pt>
    <dgm:pt modelId="{659BC434-20CD-446F-A77C-1CB9BE9C6534}" type="pres">
      <dgm:prSet presAssocID="{FF2029F7-A99D-4D3D-B5A3-E50AEED103B4}" presName="vert1" presStyleCnt="0"/>
      <dgm:spPr/>
    </dgm:pt>
    <dgm:pt modelId="{D7268AEA-5E0E-430E-B678-805271857F9F}" type="pres">
      <dgm:prSet presAssocID="{49BED226-A733-4B66-8F07-F373057F54C9}" presName="thickLine" presStyleLbl="alignNode1" presStyleIdx="2" presStyleCnt="8"/>
      <dgm:spPr/>
    </dgm:pt>
    <dgm:pt modelId="{F67FB78B-D423-4C4B-BC74-4625B3489A1F}" type="pres">
      <dgm:prSet presAssocID="{49BED226-A733-4B66-8F07-F373057F54C9}" presName="horz1" presStyleCnt="0"/>
      <dgm:spPr/>
    </dgm:pt>
    <dgm:pt modelId="{ACB327AC-75C0-4FF9-8402-B9D4B8A6C820}" type="pres">
      <dgm:prSet presAssocID="{49BED226-A733-4B66-8F07-F373057F54C9}" presName="tx1" presStyleLbl="revTx" presStyleIdx="2" presStyleCnt="8"/>
      <dgm:spPr/>
    </dgm:pt>
    <dgm:pt modelId="{762C56C7-0C65-4EAC-816D-8179FBF0913B}" type="pres">
      <dgm:prSet presAssocID="{49BED226-A733-4B66-8F07-F373057F54C9}" presName="vert1" presStyleCnt="0"/>
      <dgm:spPr/>
    </dgm:pt>
    <dgm:pt modelId="{6AB908F7-58AE-4C70-B39A-43C9C1DD9044}" type="pres">
      <dgm:prSet presAssocID="{A70AE958-EBC2-4E8D-B5D5-671CD02B83D5}" presName="thickLine" presStyleLbl="alignNode1" presStyleIdx="3" presStyleCnt="8"/>
      <dgm:spPr/>
    </dgm:pt>
    <dgm:pt modelId="{7AC93B60-8A6E-43F8-8ED9-8896A8A77B79}" type="pres">
      <dgm:prSet presAssocID="{A70AE958-EBC2-4E8D-B5D5-671CD02B83D5}" presName="horz1" presStyleCnt="0"/>
      <dgm:spPr/>
    </dgm:pt>
    <dgm:pt modelId="{B4EEDC7D-CEA2-4073-8C48-D4BAC736D9D4}" type="pres">
      <dgm:prSet presAssocID="{A70AE958-EBC2-4E8D-B5D5-671CD02B83D5}" presName="tx1" presStyleLbl="revTx" presStyleIdx="3" presStyleCnt="8"/>
      <dgm:spPr/>
    </dgm:pt>
    <dgm:pt modelId="{AF0F2234-2121-4FCE-B72B-6CDEE7D1CF1C}" type="pres">
      <dgm:prSet presAssocID="{A70AE958-EBC2-4E8D-B5D5-671CD02B83D5}" presName="vert1" presStyleCnt="0"/>
      <dgm:spPr/>
    </dgm:pt>
    <dgm:pt modelId="{DFF36122-9791-499C-A2F9-98332C67C568}" type="pres">
      <dgm:prSet presAssocID="{DFCB2408-269F-43F1-93CB-8E15B5BC903D}" presName="thickLine" presStyleLbl="alignNode1" presStyleIdx="4" presStyleCnt="8"/>
      <dgm:spPr/>
    </dgm:pt>
    <dgm:pt modelId="{4831656F-D64B-4BED-BADB-51D91D13AD4A}" type="pres">
      <dgm:prSet presAssocID="{DFCB2408-269F-43F1-93CB-8E15B5BC903D}" presName="horz1" presStyleCnt="0"/>
      <dgm:spPr/>
    </dgm:pt>
    <dgm:pt modelId="{7807DB88-F22C-4369-B7E1-5D3056DDA65E}" type="pres">
      <dgm:prSet presAssocID="{DFCB2408-269F-43F1-93CB-8E15B5BC903D}" presName="tx1" presStyleLbl="revTx" presStyleIdx="4" presStyleCnt="8"/>
      <dgm:spPr/>
    </dgm:pt>
    <dgm:pt modelId="{BEB92826-71B9-484B-BD76-516281D372FB}" type="pres">
      <dgm:prSet presAssocID="{DFCB2408-269F-43F1-93CB-8E15B5BC903D}" presName="vert1" presStyleCnt="0"/>
      <dgm:spPr/>
    </dgm:pt>
    <dgm:pt modelId="{ABC42163-B4DC-4060-89CE-8EE2BA9356C6}" type="pres">
      <dgm:prSet presAssocID="{6A7E1AB6-9935-425A-8C79-120BF1B36860}" presName="thickLine" presStyleLbl="alignNode1" presStyleIdx="5" presStyleCnt="8"/>
      <dgm:spPr/>
    </dgm:pt>
    <dgm:pt modelId="{D6393C95-8D11-41A0-AA0F-943AD965E474}" type="pres">
      <dgm:prSet presAssocID="{6A7E1AB6-9935-425A-8C79-120BF1B36860}" presName="horz1" presStyleCnt="0"/>
      <dgm:spPr/>
    </dgm:pt>
    <dgm:pt modelId="{CF17C506-142C-4CD3-8466-2E8FA683B393}" type="pres">
      <dgm:prSet presAssocID="{6A7E1AB6-9935-425A-8C79-120BF1B36860}" presName="tx1" presStyleLbl="revTx" presStyleIdx="5" presStyleCnt="8"/>
      <dgm:spPr/>
    </dgm:pt>
    <dgm:pt modelId="{EB766105-1489-456E-8F92-411BF7390D2D}" type="pres">
      <dgm:prSet presAssocID="{6A7E1AB6-9935-425A-8C79-120BF1B36860}" presName="vert1" presStyleCnt="0"/>
      <dgm:spPr/>
    </dgm:pt>
    <dgm:pt modelId="{06B1D5BD-C75E-4E01-A6FE-35D64404D927}" type="pres">
      <dgm:prSet presAssocID="{0683B1C4-0997-41DE-83D1-C45321F8F6C6}" presName="thickLine" presStyleLbl="alignNode1" presStyleIdx="6" presStyleCnt="8"/>
      <dgm:spPr/>
    </dgm:pt>
    <dgm:pt modelId="{1453CAF1-2EA7-4A01-A811-4D6DBC9FF040}" type="pres">
      <dgm:prSet presAssocID="{0683B1C4-0997-41DE-83D1-C45321F8F6C6}" presName="horz1" presStyleCnt="0"/>
      <dgm:spPr/>
    </dgm:pt>
    <dgm:pt modelId="{23CF533E-7F38-4CD4-B313-71DB78BA719B}" type="pres">
      <dgm:prSet presAssocID="{0683B1C4-0997-41DE-83D1-C45321F8F6C6}" presName="tx1" presStyleLbl="revTx" presStyleIdx="6" presStyleCnt="8"/>
      <dgm:spPr/>
    </dgm:pt>
    <dgm:pt modelId="{3C089D5A-00AC-4C68-B29A-E68D34E658E8}" type="pres">
      <dgm:prSet presAssocID="{0683B1C4-0997-41DE-83D1-C45321F8F6C6}" presName="vert1" presStyleCnt="0"/>
      <dgm:spPr/>
    </dgm:pt>
    <dgm:pt modelId="{4D435643-F1CD-4E6E-847A-C78F9D948EE9}" type="pres">
      <dgm:prSet presAssocID="{72F4F978-483D-4F05-B5F2-690CD06BAD43}" presName="thickLine" presStyleLbl="alignNode1" presStyleIdx="7" presStyleCnt="8"/>
      <dgm:spPr/>
    </dgm:pt>
    <dgm:pt modelId="{09D79B1C-ECC2-4ECC-955C-E525CD30C3E2}" type="pres">
      <dgm:prSet presAssocID="{72F4F978-483D-4F05-B5F2-690CD06BAD43}" presName="horz1" presStyleCnt="0"/>
      <dgm:spPr/>
    </dgm:pt>
    <dgm:pt modelId="{BF63B8B7-4F88-473F-A2C7-E55F4E47E005}" type="pres">
      <dgm:prSet presAssocID="{72F4F978-483D-4F05-B5F2-690CD06BAD43}" presName="tx1" presStyleLbl="revTx" presStyleIdx="7" presStyleCnt="8"/>
      <dgm:spPr/>
    </dgm:pt>
    <dgm:pt modelId="{81111B7B-0805-42A5-9A12-DF45D2F2C25F}" type="pres">
      <dgm:prSet presAssocID="{72F4F978-483D-4F05-B5F2-690CD06BAD43}" presName="vert1" presStyleCnt="0"/>
      <dgm:spPr/>
    </dgm:pt>
  </dgm:ptLst>
  <dgm:cxnLst>
    <dgm:cxn modelId="{B6B14013-6176-45BB-ADBA-9FC3CC3B9121}" type="presOf" srcId="{49BED226-A733-4B66-8F07-F373057F54C9}" destId="{ACB327AC-75C0-4FF9-8402-B9D4B8A6C820}" srcOrd="0" destOrd="0" presId="urn:microsoft.com/office/officeart/2008/layout/LinedList"/>
    <dgm:cxn modelId="{12A4C31A-4F16-4C71-939A-52AAFEE607B8}" type="presOf" srcId="{0683B1C4-0997-41DE-83D1-C45321F8F6C6}" destId="{23CF533E-7F38-4CD4-B313-71DB78BA719B}" srcOrd="0" destOrd="0" presId="urn:microsoft.com/office/officeart/2008/layout/LinedList"/>
    <dgm:cxn modelId="{26757429-0064-45C1-8381-2029B29CBFF3}" type="presOf" srcId="{FF2029F7-A99D-4D3D-B5A3-E50AEED103B4}" destId="{F587FF43-9090-4246-9773-9CB3FB513CB6}" srcOrd="0" destOrd="0" presId="urn:microsoft.com/office/officeart/2008/layout/LinedList"/>
    <dgm:cxn modelId="{2311D43F-921E-4ECB-9A2C-D1283DD12A8E}" srcId="{8D62956B-19A1-40A6-A77C-6EF5F57F9995}" destId="{0683B1C4-0997-41DE-83D1-C45321F8F6C6}" srcOrd="6" destOrd="0" parTransId="{24F5C0DF-83B5-4FAD-B3A8-6EBF06D4A66D}" sibTransId="{B43F0613-3656-4345-891E-7D1488F14C33}"/>
    <dgm:cxn modelId="{C3EBE649-3CB4-4687-AC5B-ADE4750E3893}" type="presOf" srcId="{DFCB2408-269F-43F1-93CB-8E15B5BC903D}" destId="{7807DB88-F22C-4369-B7E1-5D3056DDA65E}" srcOrd="0" destOrd="0" presId="urn:microsoft.com/office/officeart/2008/layout/LinedList"/>
    <dgm:cxn modelId="{0846617F-9C39-4AA9-86C3-33723B4870B2}" srcId="{8D62956B-19A1-40A6-A77C-6EF5F57F9995}" destId="{DFCB2408-269F-43F1-93CB-8E15B5BC903D}" srcOrd="4" destOrd="0" parTransId="{5364D662-5E35-4C45-9B20-8CBF894BB9B0}" sibTransId="{AE13AE31-54D8-4750-A2A8-B4237755EC06}"/>
    <dgm:cxn modelId="{5816DC97-D775-459A-962E-59E53D55059F}" type="presOf" srcId="{72F4F978-483D-4F05-B5F2-690CD06BAD43}" destId="{BF63B8B7-4F88-473F-A2C7-E55F4E47E005}" srcOrd="0" destOrd="0" presId="urn:microsoft.com/office/officeart/2008/layout/LinedList"/>
    <dgm:cxn modelId="{196F8A9B-4CF5-40E6-94A0-4FBF93ADCAB2}" srcId="{8D62956B-19A1-40A6-A77C-6EF5F57F9995}" destId="{72F4F978-483D-4F05-B5F2-690CD06BAD43}" srcOrd="7" destOrd="0" parTransId="{FA106073-15E5-4B22-9D3E-0CA1927C59E7}" sibTransId="{8CE682FC-2AF5-412E-8AAB-90B963B6C5B6}"/>
    <dgm:cxn modelId="{77925EB7-0D05-4D2E-B927-C130DFD7F5F4}" srcId="{8D62956B-19A1-40A6-A77C-6EF5F57F9995}" destId="{6A7E1AB6-9935-425A-8C79-120BF1B36860}" srcOrd="5" destOrd="0" parTransId="{AF9F1F9C-79C4-4C1F-B2EE-5F16A5E8BCB8}" sibTransId="{4BA839CD-79A2-4A0E-B19D-75F427ADEBB4}"/>
    <dgm:cxn modelId="{A4BE77C3-C112-439D-8527-030C2C8BD690}" srcId="{8D62956B-19A1-40A6-A77C-6EF5F57F9995}" destId="{49BED226-A733-4B66-8F07-F373057F54C9}" srcOrd="2" destOrd="0" parTransId="{C09D3ADD-1D27-4E59-94EA-29FC0ADB18F3}" sibTransId="{5A4C254E-371A-49F6-8028-7B81E89ECBE1}"/>
    <dgm:cxn modelId="{746810CE-3CC7-4A7E-A68B-D85286610849}" srcId="{8D62956B-19A1-40A6-A77C-6EF5F57F9995}" destId="{C03D3403-3B05-4407-B763-24FE96A1458F}" srcOrd="0" destOrd="0" parTransId="{A3376797-D5AF-4A3D-BDF2-F772EEE1745B}" sibTransId="{497E6A72-8255-4C7B-858C-B8C822EF1666}"/>
    <dgm:cxn modelId="{090661E0-1D99-483A-ACD7-C423EE25D54B}" type="presOf" srcId="{6A7E1AB6-9935-425A-8C79-120BF1B36860}" destId="{CF17C506-142C-4CD3-8466-2E8FA683B393}" srcOrd="0" destOrd="0" presId="urn:microsoft.com/office/officeart/2008/layout/LinedList"/>
    <dgm:cxn modelId="{253AB3EE-2F00-4E8D-A9C7-7F15AD0506DA}" srcId="{8D62956B-19A1-40A6-A77C-6EF5F57F9995}" destId="{A70AE958-EBC2-4E8D-B5D5-671CD02B83D5}" srcOrd="3" destOrd="0" parTransId="{9F9A01AD-CAF6-4568-9729-53FE4E98665B}" sibTransId="{CFCD80A3-8086-45D1-8511-E989797DD037}"/>
    <dgm:cxn modelId="{8539CDEF-3832-46CE-913E-4000AE925804}" type="presOf" srcId="{8D62956B-19A1-40A6-A77C-6EF5F57F9995}" destId="{0F4D2551-6EED-4026-8E3A-092D24508D1D}" srcOrd="0" destOrd="0" presId="urn:microsoft.com/office/officeart/2008/layout/LinedList"/>
    <dgm:cxn modelId="{458CCDEF-2A3E-46F7-9C6B-0B9DB4831E05}" srcId="{8D62956B-19A1-40A6-A77C-6EF5F57F9995}" destId="{FF2029F7-A99D-4D3D-B5A3-E50AEED103B4}" srcOrd="1" destOrd="0" parTransId="{18087626-3867-4365-B48A-8C0CB9559200}" sibTransId="{A4BD5C95-6A7B-46DF-9775-69239CAECC4D}"/>
    <dgm:cxn modelId="{F966BBF7-E34F-4E66-941A-1A683AAA9F9E}" type="presOf" srcId="{A70AE958-EBC2-4E8D-B5D5-671CD02B83D5}" destId="{B4EEDC7D-CEA2-4073-8C48-D4BAC736D9D4}" srcOrd="0" destOrd="0" presId="urn:microsoft.com/office/officeart/2008/layout/LinedList"/>
    <dgm:cxn modelId="{57DB4DF9-BA00-43E3-A5FE-38C885C05CB9}" type="presOf" srcId="{C03D3403-3B05-4407-B763-24FE96A1458F}" destId="{03DD48EA-707A-44CB-A25E-7C7C25D82132}" srcOrd="0" destOrd="0" presId="urn:microsoft.com/office/officeart/2008/layout/LinedList"/>
    <dgm:cxn modelId="{442D8FEB-D4D0-4C62-8528-564FA05F5018}" type="presParOf" srcId="{0F4D2551-6EED-4026-8E3A-092D24508D1D}" destId="{E831BFC4-A05C-4D57-A6B3-A0C476364ABA}" srcOrd="0" destOrd="0" presId="urn:microsoft.com/office/officeart/2008/layout/LinedList"/>
    <dgm:cxn modelId="{2766F258-2FED-4F0D-9F56-1A9FFFB0F149}" type="presParOf" srcId="{0F4D2551-6EED-4026-8E3A-092D24508D1D}" destId="{8E6A858E-8081-4204-BDDC-DC0AC5BF6A34}" srcOrd="1" destOrd="0" presId="urn:microsoft.com/office/officeart/2008/layout/LinedList"/>
    <dgm:cxn modelId="{16FDF923-E2F7-4EDD-9868-0C5A35BB7ED2}" type="presParOf" srcId="{8E6A858E-8081-4204-BDDC-DC0AC5BF6A34}" destId="{03DD48EA-707A-44CB-A25E-7C7C25D82132}" srcOrd="0" destOrd="0" presId="urn:microsoft.com/office/officeart/2008/layout/LinedList"/>
    <dgm:cxn modelId="{1950D750-C0A3-4705-89E3-AC20CCE870E3}" type="presParOf" srcId="{8E6A858E-8081-4204-BDDC-DC0AC5BF6A34}" destId="{876FFD7C-B165-4749-916E-6E2E7035DB2F}" srcOrd="1" destOrd="0" presId="urn:microsoft.com/office/officeart/2008/layout/LinedList"/>
    <dgm:cxn modelId="{41CAE939-4E67-4C33-860A-4AA0017763E1}" type="presParOf" srcId="{0F4D2551-6EED-4026-8E3A-092D24508D1D}" destId="{D3AE9D27-0330-43B3-A9CB-4D8429261453}" srcOrd="2" destOrd="0" presId="urn:microsoft.com/office/officeart/2008/layout/LinedList"/>
    <dgm:cxn modelId="{58D7AB48-F4E0-4C99-8CDF-10A4EC877945}" type="presParOf" srcId="{0F4D2551-6EED-4026-8E3A-092D24508D1D}" destId="{591B6E94-BF68-47B4-A8F4-242A1109A242}" srcOrd="3" destOrd="0" presId="urn:microsoft.com/office/officeart/2008/layout/LinedList"/>
    <dgm:cxn modelId="{61D656C6-B3A9-4207-B017-92E61EA4BE5B}" type="presParOf" srcId="{591B6E94-BF68-47B4-A8F4-242A1109A242}" destId="{F587FF43-9090-4246-9773-9CB3FB513CB6}" srcOrd="0" destOrd="0" presId="urn:microsoft.com/office/officeart/2008/layout/LinedList"/>
    <dgm:cxn modelId="{CBF648AF-AEB1-45E0-8F96-7ACEE8FED5C6}" type="presParOf" srcId="{591B6E94-BF68-47B4-A8F4-242A1109A242}" destId="{659BC434-20CD-446F-A77C-1CB9BE9C6534}" srcOrd="1" destOrd="0" presId="urn:microsoft.com/office/officeart/2008/layout/LinedList"/>
    <dgm:cxn modelId="{08F75D2C-D72D-4952-BBBE-026714F9A85B}" type="presParOf" srcId="{0F4D2551-6EED-4026-8E3A-092D24508D1D}" destId="{D7268AEA-5E0E-430E-B678-805271857F9F}" srcOrd="4" destOrd="0" presId="urn:microsoft.com/office/officeart/2008/layout/LinedList"/>
    <dgm:cxn modelId="{3A151A80-8D78-4431-85FC-6692AF34E5DC}" type="presParOf" srcId="{0F4D2551-6EED-4026-8E3A-092D24508D1D}" destId="{F67FB78B-D423-4C4B-BC74-4625B3489A1F}" srcOrd="5" destOrd="0" presId="urn:microsoft.com/office/officeart/2008/layout/LinedList"/>
    <dgm:cxn modelId="{D95A3985-E272-49A8-91D3-C2C674853847}" type="presParOf" srcId="{F67FB78B-D423-4C4B-BC74-4625B3489A1F}" destId="{ACB327AC-75C0-4FF9-8402-B9D4B8A6C820}" srcOrd="0" destOrd="0" presId="urn:microsoft.com/office/officeart/2008/layout/LinedList"/>
    <dgm:cxn modelId="{70512785-1C2B-4262-BE26-99E498B63336}" type="presParOf" srcId="{F67FB78B-D423-4C4B-BC74-4625B3489A1F}" destId="{762C56C7-0C65-4EAC-816D-8179FBF0913B}" srcOrd="1" destOrd="0" presId="urn:microsoft.com/office/officeart/2008/layout/LinedList"/>
    <dgm:cxn modelId="{407687E8-11FD-4FFD-8F54-36574C08645C}" type="presParOf" srcId="{0F4D2551-6EED-4026-8E3A-092D24508D1D}" destId="{6AB908F7-58AE-4C70-B39A-43C9C1DD9044}" srcOrd="6" destOrd="0" presId="urn:microsoft.com/office/officeart/2008/layout/LinedList"/>
    <dgm:cxn modelId="{B504719D-FB4D-48E0-A4C8-556B73A44358}" type="presParOf" srcId="{0F4D2551-6EED-4026-8E3A-092D24508D1D}" destId="{7AC93B60-8A6E-43F8-8ED9-8896A8A77B79}" srcOrd="7" destOrd="0" presId="urn:microsoft.com/office/officeart/2008/layout/LinedList"/>
    <dgm:cxn modelId="{804D2A6B-B41F-487E-8BE6-EC7219EED4DB}" type="presParOf" srcId="{7AC93B60-8A6E-43F8-8ED9-8896A8A77B79}" destId="{B4EEDC7D-CEA2-4073-8C48-D4BAC736D9D4}" srcOrd="0" destOrd="0" presId="urn:microsoft.com/office/officeart/2008/layout/LinedList"/>
    <dgm:cxn modelId="{7F40C85D-BA64-4656-A281-ED8620E62940}" type="presParOf" srcId="{7AC93B60-8A6E-43F8-8ED9-8896A8A77B79}" destId="{AF0F2234-2121-4FCE-B72B-6CDEE7D1CF1C}" srcOrd="1" destOrd="0" presId="urn:microsoft.com/office/officeart/2008/layout/LinedList"/>
    <dgm:cxn modelId="{C7CB9FA4-E5D0-4F9F-B1C2-750957359A25}" type="presParOf" srcId="{0F4D2551-6EED-4026-8E3A-092D24508D1D}" destId="{DFF36122-9791-499C-A2F9-98332C67C568}" srcOrd="8" destOrd="0" presId="urn:microsoft.com/office/officeart/2008/layout/LinedList"/>
    <dgm:cxn modelId="{7F9E8D1A-11C9-45B0-BA70-67831CF1F57D}" type="presParOf" srcId="{0F4D2551-6EED-4026-8E3A-092D24508D1D}" destId="{4831656F-D64B-4BED-BADB-51D91D13AD4A}" srcOrd="9" destOrd="0" presId="urn:microsoft.com/office/officeart/2008/layout/LinedList"/>
    <dgm:cxn modelId="{A36B2F93-D633-4DD5-A998-EF7B4F3F1FD0}" type="presParOf" srcId="{4831656F-D64B-4BED-BADB-51D91D13AD4A}" destId="{7807DB88-F22C-4369-B7E1-5D3056DDA65E}" srcOrd="0" destOrd="0" presId="urn:microsoft.com/office/officeart/2008/layout/LinedList"/>
    <dgm:cxn modelId="{AD59BAED-396B-42F1-BA0A-991A0C7AB81E}" type="presParOf" srcId="{4831656F-D64B-4BED-BADB-51D91D13AD4A}" destId="{BEB92826-71B9-484B-BD76-516281D372FB}" srcOrd="1" destOrd="0" presId="urn:microsoft.com/office/officeart/2008/layout/LinedList"/>
    <dgm:cxn modelId="{1D4B287B-DA1F-484D-A6B8-A58D75E57E3E}" type="presParOf" srcId="{0F4D2551-6EED-4026-8E3A-092D24508D1D}" destId="{ABC42163-B4DC-4060-89CE-8EE2BA9356C6}" srcOrd="10" destOrd="0" presId="urn:microsoft.com/office/officeart/2008/layout/LinedList"/>
    <dgm:cxn modelId="{A52AF1FE-1682-4B3E-B0DC-E2FE22D6F445}" type="presParOf" srcId="{0F4D2551-6EED-4026-8E3A-092D24508D1D}" destId="{D6393C95-8D11-41A0-AA0F-943AD965E474}" srcOrd="11" destOrd="0" presId="urn:microsoft.com/office/officeart/2008/layout/LinedList"/>
    <dgm:cxn modelId="{338ACB00-254E-4A63-9D38-C23FBC48232D}" type="presParOf" srcId="{D6393C95-8D11-41A0-AA0F-943AD965E474}" destId="{CF17C506-142C-4CD3-8466-2E8FA683B393}" srcOrd="0" destOrd="0" presId="urn:microsoft.com/office/officeart/2008/layout/LinedList"/>
    <dgm:cxn modelId="{E9D27BC4-1ACC-42D5-A4D4-601E458599A6}" type="presParOf" srcId="{D6393C95-8D11-41A0-AA0F-943AD965E474}" destId="{EB766105-1489-456E-8F92-411BF7390D2D}" srcOrd="1" destOrd="0" presId="urn:microsoft.com/office/officeart/2008/layout/LinedList"/>
    <dgm:cxn modelId="{CECB4B3C-DB74-4CC9-A0A7-0A01356CB22A}" type="presParOf" srcId="{0F4D2551-6EED-4026-8E3A-092D24508D1D}" destId="{06B1D5BD-C75E-4E01-A6FE-35D64404D927}" srcOrd="12" destOrd="0" presId="urn:microsoft.com/office/officeart/2008/layout/LinedList"/>
    <dgm:cxn modelId="{78F22B32-F923-4D25-B169-7CF84248B113}" type="presParOf" srcId="{0F4D2551-6EED-4026-8E3A-092D24508D1D}" destId="{1453CAF1-2EA7-4A01-A811-4D6DBC9FF040}" srcOrd="13" destOrd="0" presId="urn:microsoft.com/office/officeart/2008/layout/LinedList"/>
    <dgm:cxn modelId="{B3348917-C6B1-4B1A-8D06-D7D7B1DDA528}" type="presParOf" srcId="{1453CAF1-2EA7-4A01-A811-4D6DBC9FF040}" destId="{23CF533E-7F38-4CD4-B313-71DB78BA719B}" srcOrd="0" destOrd="0" presId="urn:microsoft.com/office/officeart/2008/layout/LinedList"/>
    <dgm:cxn modelId="{E34396B4-62FF-496C-B628-B0CD83BE93B2}" type="presParOf" srcId="{1453CAF1-2EA7-4A01-A811-4D6DBC9FF040}" destId="{3C089D5A-00AC-4C68-B29A-E68D34E658E8}" srcOrd="1" destOrd="0" presId="urn:microsoft.com/office/officeart/2008/layout/LinedList"/>
    <dgm:cxn modelId="{C658B3E8-D3CC-4632-A4E5-2A57887E5E4A}" type="presParOf" srcId="{0F4D2551-6EED-4026-8E3A-092D24508D1D}" destId="{4D435643-F1CD-4E6E-847A-C78F9D948EE9}" srcOrd="14" destOrd="0" presId="urn:microsoft.com/office/officeart/2008/layout/LinedList"/>
    <dgm:cxn modelId="{CB2DBDDF-BA45-42DC-9BC3-86AC5AF15F68}" type="presParOf" srcId="{0F4D2551-6EED-4026-8E3A-092D24508D1D}" destId="{09D79B1C-ECC2-4ECC-955C-E525CD30C3E2}" srcOrd="15" destOrd="0" presId="urn:microsoft.com/office/officeart/2008/layout/LinedList"/>
    <dgm:cxn modelId="{40707F12-8EF2-40F2-B106-271B8C069BE5}" type="presParOf" srcId="{09D79B1C-ECC2-4ECC-955C-E525CD30C3E2}" destId="{BF63B8B7-4F88-473F-A2C7-E55F4E47E005}" srcOrd="0" destOrd="0" presId="urn:microsoft.com/office/officeart/2008/layout/LinedList"/>
    <dgm:cxn modelId="{E4EC3146-8FF9-4675-9086-E413366AD928}" type="presParOf" srcId="{09D79B1C-ECC2-4ECC-955C-E525CD30C3E2}" destId="{81111B7B-0805-42A5-9A12-DF45D2F2C2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0789F-5CCF-4E88-BB53-61BA15FB71D2}">
      <dsp:nvSpPr>
        <dsp:cNvPr id="0" name=""/>
        <dsp:cNvSpPr/>
      </dsp:nvSpPr>
      <dsp:spPr>
        <a:xfrm>
          <a:off x="3015" y="137371"/>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Housing Developers, Experts and Professionals</a:t>
          </a:r>
          <a:endParaRPr lang="en-US" sz="2200" kern="1200"/>
        </a:p>
      </dsp:txBody>
      <dsp:txXfrm>
        <a:off x="3015" y="137371"/>
        <a:ext cx="2392622" cy="1435573"/>
      </dsp:txXfrm>
    </dsp:sp>
    <dsp:sp modelId="{5992816E-7F9A-4F28-B5C5-8388E050C9CD}">
      <dsp:nvSpPr>
        <dsp:cNvPr id="0" name=""/>
        <dsp:cNvSpPr/>
      </dsp:nvSpPr>
      <dsp:spPr>
        <a:xfrm>
          <a:off x="2634900" y="137371"/>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Self Advocates</a:t>
          </a:r>
          <a:endParaRPr lang="en-US" sz="2200" kern="1200"/>
        </a:p>
      </dsp:txBody>
      <dsp:txXfrm>
        <a:off x="2634900" y="137371"/>
        <a:ext cx="2392622" cy="1435573"/>
      </dsp:txXfrm>
    </dsp:sp>
    <dsp:sp modelId="{1E09B071-404A-458A-83FF-46C6D5671113}">
      <dsp:nvSpPr>
        <dsp:cNvPr id="0" name=""/>
        <dsp:cNvSpPr/>
      </dsp:nvSpPr>
      <dsp:spPr>
        <a:xfrm>
          <a:off x="5266785" y="137371"/>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Family Members</a:t>
          </a:r>
          <a:endParaRPr lang="en-US" sz="2200" kern="1200"/>
        </a:p>
      </dsp:txBody>
      <dsp:txXfrm>
        <a:off x="5266785" y="137371"/>
        <a:ext cx="2392622" cy="1435573"/>
      </dsp:txXfrm>
    </dsp:sp>
    <dsp:sp modelId="{441F24EC-4EE5-4370-AF9B-658785F4EB8B}">
      <dsp:nvSpPr>
        <dsp:cNvPr id="0" name=""/>
        <dsp:cNvSpPr/>
      </dsp:nvSpPr>
      <dsp:spPr>
        <a:xfrm>
          <a:off x="7898669" y="137371"/>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Support Coordinators</a:t>
          </a:r>
          <a:endParaRPr lang="en-US" sz="2200" kern="1200"/>
        </a:p>
      </dsp:txBody>
      <dsp:txXfrm>
        <a:off x="7898669" y="137371"/>
        <a:ext cx="2392622" cy="1435573"/>
      </dsp:txXfrm>
    </dsp:sp>
    <dsp:sp modelId="{A3D50E37-1D05-4098-B015-E22C37DC4B1E}">
      <dsp:nvSpPr>
        <dsp:cNvPr id="0" name=""/>
        <dsp:cNvSpPr/>
      </dsp:nvSpPr>
      <dsp:spPr>
        <a:xfrm>
          <a:off x="3015" y="1812207"/>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Supports Brokers</a:t>
          </a:r>
          <a:endParaRPr lang="en-US" sz="2200" kern="1200"/>
        </a:p>
      </dsp:txBody>
      <dsp:txXfrm>
        <a:off x="3015" y="1812207"/>
        <a:ext cx="2392622" cy="1435573"/>
      </dsp:txXfrm>
    </dsp:sp>
    <dsp:sp modelId="{5B81A5CA-DDC7-4DC3-AE10-B5CD9D7C70C7}">
      <dsp:nvSpPr>
        <dsp:cNvPr id="0" name=""/>
        <dsp:cNvSpPr/>
      </dsp:nvSpPr>
      <dsp:spPr>
        <a:xfrm>
          <a:off x="2634900" y="1812207"/>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Service Providers</a:t>
          </a:r>
          <a:endParaRPr lang="en-US" sz="2200" kern="1200"/>
        </a:p>
      </dsp:txBody>
      <dsp:txXfrm>
        <a:off x="2634900" y="1812207"/>
        <a:ext cx="2392622" cy="1435573"/>
      </dsp:txXfrm>
    </dsp:sp>
    <dsp:sp modelId="{E7CDBED2-469E-4E19-A836-EC6364327EE9}">
      <dsp:nvSpPr>
        <dsp:cNvPr id="0" name=""/>
        <dsp:cNvSpPr/>
      </dsp:nvSpPr>
      <dsp:spPr>
        <a:xfrm>
          <a:off x="5266785" y="1812207"/>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Administrative Entities</a:t>
          </a:r>
          <a:endParaRPr lang="en-US" sz="2200" kern="1200"/>
        </a:p>
      </dsp:txBody>
      <dsp:txXfrm>
        <a:off x="5266785" y="1812207"/>
        <a:ext cx="2392622" cy="1435573"/>
      </dsp:txXfrm>
    </dsp:sp>
    <dsp:sp modelId="{65A20312-B91F-4636-A858-1551A5220C4B}">
      <dsp:nvSpPr>
        <dsp:cNvPr id="0" name=""/>
        <dsp:cNvSpPr/>
      </dsp:nvSpPr>
      <dsp:spPr>
        <a:xfrm>
          <a:off x="7898669" y="1812207"/>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Office of Developmental Programs Leadership Team</a:t>
          </a:r>
          <a:endParaRPr lang="en-US" sz="2200" kern="1200"/>
        </a:p>
      </dsp:txBody>
      <dsp:txXfrm>
        <a:off x="7898669" y="1812207"/>
        <a:ext cx="2392622" cy="1435573"/>
      </dsp:txXfrm>
    </dsp:sp>
    <dsp:sp modelId="{EB365E66-AB30-4A17-BE84-16CE031C2B9A}">
      <dsp:nvSpPr>
        <dsp:cNvPr id="0" name=""/>
        <dsp:cNvSpPr/>
      </dsp:nvSpPr>
      <dsp:spPr>
        <a:xfrm>
          <a:off x="2634900" y="3487042"/>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Pennsylvania Housing Finance Agency</a:t>
          </a:r>
          <a:endParaRPr lang="en-US" sz="2200" kern="1200"/>
        </a:p>
      </dsp:txBody>
      <dsp:txXfrm>
        <a:off x="2634900" y="3487042"/>
        <a:ext cx="2392622" cy="1435573"/>
      </dsp:txXfrm>
    </dsp:sp>
    <dsp:sp modelId="{9394DAAB-21CA-41A7-8834-C2CBD100CA8E}">
      <dsp:nvSpPr>
        <dsp:cNvPr id="0" name=""/>
        <dsp:cNvSpPr/>
      </dsp:nvSpPr>
      <dsp:spPr>
        <a:xfrm>
          <a:off x="5266785" y="3487042"/>
          <a:ext cx="2392622" cy="143557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Local Housing Authorities</a:t>
          </a:r>
          <a:endParaRPr lang="en-US" sz="2200" kern="1200"/>
        </a:p>
      </dsp:txBody>
      <dsp:txXfrm>
        <a:off x="5266785" y="3487042"/>
        <a:ext cx="2392622" cy="14355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9ED58-A579-4E07-A41D-9735E1389B3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59E7C-5C51-475C-AE0A-B372502B6E8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a:t>
          </a:r>
          <a:r>
            <a:rPr lang="en-US" sz="2500" b="0" i="0" kern="1200"/>
            <a:t>xplores additional housing options, such as:</a:t>
          </a:r>
          <a:endParaRPr lang="en-US" sz="2500" kern="1200"/>
        </a:p>
      </dsp:txBody>
      <dsp:txXfrm>
        <a:off x="0" y="531"/>
        <a:ext cx="10515600" cy="870055"/>
      </dsp:txXfrm>
    </dsp:sp>
    <dsp:sp modelId="{612F0BAF-B60B-44E3-9A23-21328751170B}">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0564E-41D0-48F5-AE48-21A6521DF9A3}">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dirty="0"/>
            <a:t>Basic housing characteristics (livability, habitability, accessibility, affordability)</a:t>
          </a:r>
          <a:endParaRPr lang="en-US" sz="2500" kern="1200" dirty="0"/>
        </a:p>
      </dsp:txBody>
      <dsp:txXfrm>
        <a:off x="0" y="870586"/>
        <a:ext cx="10515600" cy="870055"/>
      </dsp:txXfrm>
    </dsp:sp>
    <dsp:sp modelId="{813C1012-C019-4CB8-B99D-D0EE8350238A}">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5092F-352F-44B2-8B7F-FE39C2585BC1}">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Accessibility resources and assistive devices</a:t>
          </a:r>
          <a:endParaRPr lang="en-US" sz="2500" kern="1200"/>
        </a:p>
      </dsp:txBody>
      <dsp:txXfrm>
        <a:off x="0" y="1740641"/>
        <a:ext cx="10515600" cy="870055"/>
      </dsp:txXfrm>
    </dsp:sp>
    <dsp:sp modelId="{A397038D-1742-4779-B5EF-0D059F4EBD7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9C3E6-991A-4CF9-9A5F-FC74F425C18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How to make renting or buying a home affordable</a:t>
          </a:r>
          <a:endParaRPr lang="en-US" sz="2500" kern="1200"/>
        </a:p>
      </dsp:txBody>
      <dsp:txXfrm>
        <a:off x="0" y="2610696"/>
        <a:ext cx="10515600" cy="870055"/>
      </dsp:txXfrm>
    </dsp:sp>
    <dsp:sp modelId="{F876C7B5-19C0-4EC1-8B56-06BB87BBA744}">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370DD-3EC8-4D3E-83B3-B2401176E143}">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Fair housing and reasonable accommodations</a:t>
          </a:r>
          <a:endParaRPr lang="en-US" sz="2500" kern="1200"/>
        </a:p>
      </dsp:txBody>
      <dsp:txXfrm>
        <a:off x="0" y="3480751"/>
        <a:ext cx="10515600" cy="8700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0890-4135-43C1-882D-78DA9B7C4684}">
      <dsp:nvSpPr>
        <dsp:cNvPr id="0" name=""/>
        <dsp:cNvSpPr/>
      </dsp:nvSpPr>
      <dsp:spPr>
        <a:xfrm>
          <a:off x="2103120" y="1359"/>
          <a:ext cx="8412480" cy="139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Assess the needs of the person seeking housing</a:t>
          </a:r>
        </a:p>
      </dsp:txBody>
      <dsp:txXfrm>
        <a:off x="2103120" y="1359"/>
        <a:ext cx="8412480" cy="1393787"/>
      </dsp:txXfrm>
    </dsp:sp>
    <dsp:sp modelId="{4A5047AE-D86E-4CBC-82ED-BFBCDEA7D7B8}">
      <dsp:nvSpPr>
        <dsp:cNvPr id="0" name=""/>
        <dsp:cNvSpPr/>
      </dsp:nvSpPr>
      <dsp:spPr>
        <a:xfrm>
          <a:off x="0" y="1359"/>
          <a:ext cx="2103120" cy="1393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Assess</a:t>
          </a:r>
        </a:p>
      </dsp:txBody>
      <dsp:txXfrm>
        <a:off x="0" y="1359"/>
        <a:ext cx="2103120" cy="1393787"/>
      </dsp:txXfrm>
    </dsp:sp>
    <dsp:sp modelId="{632F6F26-F4DF-468E-8DD2-96038059FA88}">
      <dsp:nvSpPr>
        <dsp:cNvPr id="0" name=""/>
        <dsp:cNvSpPr/>
      </dsp:nvSpPr>
      <dsp:spPr>
        <a:xfrm>
          <a:off x="2103120" y="1478775"/>
          <a:ext cx="8412480" cy="139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Document the preferences of the housing seeker</a:t>
          </a:r>
        </a:p>
      </dsp:txBody>
      <dsp:txXfrm>
        <a:off x="2103120" y="1478775"/>
        <a:ext cx="8412480" cy="1393787"/>
      </dsp:txXfrm>
    </dsp:sp>
    <dsp:sp modelId="{65003745-3071-4F16-91BF-8521A129525F}">
      <dsp:nvSpPr>
        <dsp:cNvPr id="0" name=""/>
        <dsp:cNvSpPr/>
      </dsp:nvSpPr>
      <dsp:spPr>
        <a:xfrm>
          <a:off x="0" y="1478775"/>
          <a:ext cx="2103120" cy="1393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Document</a:t>
          </a:r>
        </a:p>
      </dsp:txBody>
      <dsp:txXfrm>
        <a:off x="0" y="1478775"/>
        <a:ext cx="2103120" cy="1393787"/>
      </dsp:txXfrm>
    </dsp:sp>
    <dsp:sp modelId="{4CAF45DD-D6F7-43C7-8E60-CD5DECECCA51}">
      <dsp:nvSpPr>
        <dsp:cNvPr id="0" name=""/>
        <dsp:cNvSpPr/>
      </dsp:nvSpPr>
      <dsp:spPr>
        <a:xfrm>
          <a:off x="2103120" y="2956190"/>
          <a:ext cx="8412480" cy="139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Assist in the creation of the Housing Plan</a:t>
          </a:r>
        </a:p>
      </dsp:txBody>
      <dsp:txXfrm>
        <a:off x="2103120" y="2956190"/>
        <a:ext cx="8412480" cy="1393787"/>
      </dsp:txXfrm>
    </dsp:sp>
    <dsp:sp modelId="{1A230FB9-8B3C-4E5C-B7CC-8C2DAD446AC4}">
      <dsp:nvSpPr>
        <dsp:cNvPr id="0" name=""/>
        <dsp:cNvSpPr/>
      </dsp:nvSpPr>
      <dsp:spPr>
        <a:xfrm>
          <a:off x="0" y="2956190"/>
          <a:ext cx="2103120" cy="13937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Assist in</a:t>
          </a:r>
        </a:p>
      </dsp:txBody>
      <dsp:txXfrm>
        <a:off x="0" y="2956190"/>
        <a:ext cx="2103120" cy="13937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2FBC8-846D-4C89-BD68-8A5580999BF2}">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30995-5FAE-43F3-939C-46D7930AB090}">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a:t>
          </a:r>
          <a:r>
            <a:rPr lang="en-US" sz="1500" b="0" i="0" kern="1200"/>
            <a:t>ummary of the housing goals obtained from the Housing Assessment.</a:t>
          </a:r>
          <a:endParaRPr lang="en-US" sz="1500" kern="1200"/>
        </a:p>
      </dsp:txBody>
      <dsp:txXfrm>
        <a:off x="569079" y="2427788"/>
        <a:ext cx="2072362" cy="720000"/>
      </dsp:txXfrm>
    </dsp:sp>
    <dsp:sp modelId="{A92C3192-8C68-4921-8028-1AD4A643C5A0}">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0F897-6DB5-48C7-B693-A05DF42B79DA}">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dirty="0"/>
            <a:t>Section A outlines the Action Steps for any housing seeker</a:t>
          </a:r>
          <a:endParaRPr lang="en-US" sz="1500" kern="1200" dirty="0"/>
        </a:p>
      </dsp:txBody>
      <dsp:txXfrm>
        <a:off x="3004105" y="2427788"/>
        <a:ext cx="2072362" cy="720000"/>
      </dsp:txXfrm>
    </dsp:sp>
    <dsp:sp modelId="{8EE1351E-92D8-47D3-90D5-5015384ADC36}">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E1C5D-1E9A-40F1-94B5-E4EB4DB0784D}">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Section B outlines the Action Steps for renting a home</a:t>
          </a:r>
          <a:endParaRPr lang="en-US" sz="1500" kern="1200"/>
        </a:p>
      </dsp:txBody>
      <dsp:txXfrm>
        <a:off x="5439131" y="2427788"/>
        <a:ext cx="2072362" cy="720000"/>
      </dsp:txXfrm>
    </dsp:sp>
    <dsp:sp modelId="{8D1DC0A6-776D-4E1D-8BC9-3696B9C0E4DA}">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5FD51-FB04-4051-89B1-381331A8A16E}">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Section C outlines the Action Steps for buying a home</a:t>
          </a:r>
          <a:endParaRPr lang="en-US" sz="1500" kern="1200"/>
        </a:p>
      </dsp:txBody>
      <dsp:txXfrm>
        <a:off x="7874157" y="2427788"/>
        <a:ext cx="2072362"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78564-F18D-4AF1-ADBE-3FA66431709D}">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33289-08D7-4115-9116-A7E3395A0C0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B673F4-D808-47F6-ABFE-0002B66F158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t>Conducting a tenant screening and Housing Assessment </a:t>
          </a:r>
          <a:endParaRPr lang="en-US" sz="2400" kern="1200" dirty="0"/>
        </a:p>
      </dsp:txBody>
      <dsp:txXfrm>
        <a:off x="1834517" y="469890"/>
        <a:ext cx="3148942" cy="1335915"/>
      </dsp:txXfrm>
    </dsp:sp>
    <dsp:sp modelId="{86D4C903-9909-429E-A9A7-A3152E3BCC87}">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03F8D-C76F-42D1-9D0D-41E8BCAB61B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F89978-8C89-4055-AE9F-46EE1E967433}">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i="0" kern="1200" baseline="0"/>
            <a:t>Developing an  </a:t>
          </a:r>
          <a:r>
            <a:rPr lang="en-US" sz="2400" b="0" i="1" kern="1200" baseline="0"/>
            <a:t>individualized</a:t>
          </a:r>
          <a:r>
            <a:rPr lang="en-US" sz="2400" b="0" i="0" kern="1200" baseline="0"/>
            <a:t> Housing Support Plan</a:t>
          </a:r>
          <a:endParaRPr lang="en-US" sz="2400" kern="1200"/>
        </a:p>
      </dsp:txBody>
      <dsp:txXfrm>
        <a:off x="7154322" y="469890"/>
        <a:ext cx="3148942" cy="1335915"/>
      </dsp:txXfrm>
    </dsp:sp>
    <dsp:sp modelId="{E4818834-6A5F-4838-AB52-260253549BFA}">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DF47A-2E7D-4019-AB33-FA643404BA66}">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67865-A6F6-41E3-A247-EC62FEC5E52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i="0" kern="1200" baseline="0"/>
            <a:t>Assisting with and/or identifying housing resources</a:t>
          </a:r>
          <a:endParaRPr lang="en-US" sz="2400" kern="1200"/>
        </a:p>
      </dsp:txBody>
      <dsp:txXfrm>
        <a:off x="1834517" y="2545532"/>
        <a:ext cx="3148942" cy="1335915"/>
      </dsp:txXfrm>
    </dsp:sp>
    <dsp:sp modelId="{4566820E-67B7-4012-99C2-E486E1D98FD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5C21C-06F6-4614-9C18-FA7F80B1313B}">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477F0-9689-40EF-BF8E-96832C5AA01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i="0" kern="1200" baseline="0"/>
            <a:t>Assisting with maintaining housing </a:t>
          </a:r>
          <a:endParaRPr lang="en-US" sz="2400" kern="120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1FC25-1F60-4143-AE64-6483515D26B4}">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A2A50-0574-4C6D-91E6-F4606183E1A3}">
      <dsp:nvSpPr>
        <dsp:cNvPr id="0" name=""/>
        <dsp:cNvSpPr/>
      </dsp:nvSpPr>
      <dsp:spPr>
        <a:xfrm>
          <a:off x="0" y="0"/>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0"/>
        <a:ext cx="6291714" cy="691341"/>
      </dsp:txXfrm>
    </dsp:sp>
    <dsp:sp modelId="{80A47C2A-13B8-4EDF-B0EB-2DE14A57A5E8}">
      <dsp:nvSpPr>
        <dsp:cNvPr id="0" name=""/>
        <dsp:cNvSpPr/>
      </dsp:nvSpPr>
      <dsp:spPr>
        <a:xfrm>
          <a:off x="0" y="69134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636B7-DBA1-452D-A40F-6873D91404E1}">
      <dsp:nvSpPr>
        <dsp:cNvPr id="0" name=""/>
        <dsp:cNvSpPr/>
      </dsp:nvSpPr>
      <dsp:spPr>
        <a:xfrm>
          <a:off x="0" y="69134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Establish and Meet with a Project Advisory Committee</a:t>
          </a:r>
        </a:p>
      </dsp:txBody>
      <dsp:txXfrm>
        <a:off x="0" y="691341"/>
        <a:ext cx="6291714" cy="691341"/>
      </dsp:txXfrm>
    </dsp:sp>
    <dsp:sp modelId="{EB873400-751E-4BD9-91C8-5B5A892E95E7}">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B62BE-8DE1-4C35-BEEC-57BD0AAA39B5}">
      <dsp:nvSpPr>
        <dsp:cNvPr id="0" name=""/>
        <dsp:cNvSpPr/>
      </dsp:nvSpPr>
      <dsp:spPr>
        <a:xfrm>
          <a:off x="0" y="138268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Identify Individuals with a Developmental Disability Desiring to Take Control of their Housing</a:t>
          </a:r>
        </a:p>
      </dsp:txBody>
      <dsp:txXfrm>
        <a:off x="0" y="1382683"/>
        <a:ext cx="6291714" cy="691341"/>
      </dsp:txXfrm>
    </dsp:sp>
    <dsp:sp modelId="{DFDA8AC4-F7D9-46FB-976E-93D97236CF59}">
      <dsp:nvSpPr>
        <dsp:cNvPr id="0" name=""/>
        <dsp:cNvSpPr/>
      </dsp:nvSpPr>
      <dsp:spPr>
        <a:xfrm>
          <a:off x="0" y="207402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33EA8-7C1F-4893-869A-2A8BE4A235AB}">
      <dsp:nvSpPr>
        <dsp:cNvPr id="0" name=""/>
        <dsp:cNvSpPr/>
      </dsp:nvSpPr>
      <dsp:spPr>
        <a:xfrm>
          <a:off x="0" y="2074025"/>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Individualized person-centered housing planning to participants</a:t>
          </a:r>
        </a:p>
      </dsp:txBody>
      <dsp:txXfrm>
        <a:off x="0" y="2074025"/>
        <a:ext cx="6291714" cy="691341"/>
      </dsp:txXfrm>
    </dsp:sp>
    <dsp:sp modelId="{38B9859D-569A-4CBB-B368-6D81A0E812C7}">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92C43-5627-4382-8B9E-08938DADEFF7}">
      <dsp:nvSpPr>
        <dsp:cNvPr id="0" name=""/>
        <dsp:cNvSpPr/>
      </dsp:nvSpPr>
      <dsp:spPr>
        <a:xfrm>
          <a:off x="0" y="2765367"/>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Develop and Conduct Housing Options Training</a:t>
          </a:r>
        </a:p>
      </dsp:txBody>
      <dsp:txXfrm>
        <a:off x="0" y="2765367"/>
        <a:ext cx="6291714" cy="691341"/>
      </dsp:txXfrm>
    </dsp:sp>
    <dsp:sp modelId="{C0C7828D-CBCC-4A55-BD54-B930447EB18B}">
      <dsp:nvSpPr>
        <dsp:cNvPr id="0" name=""/>
        <dsp:cNvSpPr/>
      </dsp:nvSpPr>
      <dsp:spPr>
        <a:xfrm>
          <a:off x="0" y="345670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180CB-6E64-4286-BED3-5990E8FC20DE}">
      <dsp:nvSpPr>
        <dsp:cNvPr id="0" name=""/>
        <dsp:cNvSpPr/>
      </dsp:nvSpPr>
      <dsp:spPr>
        <a:xfrm>
          <a:off x="0" y="3456709"/>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Provide Person-centered Housing Planning</a:t>
          </a:r>
        </a:p>
      </dsp:txBody>
      <dsp:txXfrm>
        <a:off x="0" y="3456709"/>
        <a:ext cx="6291714" cy="691341"/>
      </dsp:txXfrm>
    </dsp:sp>
    <dsp:sp modelId="{B07A3299-D6F3-4813-80CB-5659D35B39FE}">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25454-2087-494A-AE48-42589346F082}">
      <dsp:nvSpPr>
        <dsp:cNvPr id="0" name=""/>
        <dsp:cNvSpPr/>
      </dsp:nvSpPr>
      <dsp:spPr>
        <a:xfrm>
          <a:off x="0" y="414805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Collaborate with current PADDC Advocacy Project and Person Directed Housing and Services Demonstrations</a:t>
          </a:r>
        </a:p>
      </dsp:txBody>
      <dsp:txXfrm>
        <a:off x="0" y="4148051"/>
        <a:ext cx="6291714" cy="691341"/>
      </dsp:txXfrm>
    </dsp:sp>
    <dsp:sp modelId="{666B206A-9A0E-422F-811C-0C37692DE02B}">
      <dsp:nvSpPr>
        <dsp:cNvPr id="0" name=""/>
        <dsp:cNvSpPr/>
      </dsp:nvSpPr>
      <dsp:spPr>
        <a:xfrm>
          <a:off x="0" y="483939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9913B-101D-4B08-984F-8C7B1E00182F}">
      <dsp:nvSpPr>
        <dsp:cNvPr id="0" name=""/>
        <dsp:cNvSpPr/>
      </dsp:nvSpPr>
      <dsp:spPr>
        <a:xfrm>
          <a:off x="0" y="483939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4839393"/>
        <a:ext cx="6291714" cy="691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1FC25-1F60-4143-AE64-6483515D26B4}">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A2A50-0574-4C6D-91E6-F4606183E1A3}">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Expanded Project Advisory Committee (PAC)</a:t>
          </a:r>
        </a:p>
      </dsp:txBody>
      <dsp:txXfrm>
        <a:off x="0" y="2700"/>
        <a:ext cx="6291714" cy="920888"/>
      </dsp:txXfrm>
    </dsp:sp>
    <dsp:sp modelId="{80A47C2A-13B8-4EDF-B0EB-2DE14A57A5E8}">
      <dsp:nvSpPr>
        <dsp:cNvPr id="0" name=""/>
        <dsp:cNvSpPr/>
      </dsp:nvSpPr>
      <dsp:spPr>
        <a:xfrm>
          <a:off x="0" y="92358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636B7-DBA1-452D-A40F-6873D91404E1}">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Conduct Housing Manual User Guide Trainings</a:t>
          </a:r>
        </a:p>
      </dsp:txBody>
      <dsp:txXfrm>
        <a:off x="0" y="923589"/>
        <a:ext cx="6291714" cy="920888"/>
      </dsp:txXfrm>
    </dsp:sp>
    <dsp:sp modelId="{EB873400-751E-4BD9-91C8-5B5A892E95E7}">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B62BE-8DE1-4C35-BEEC-57BD0AAA39B5}">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Prepared Renters Education Program (PREP) training</a:t>
          </a:r>
        </a:p>
      </dsp:txBody>
      <dsp:txXfrm>
        <a:off x="0" y="1844478"/>
        <a:ext cx="6291714" cy="920888"/>
      </dsp:txXfrm>
    </dsp:sp>
    <dsp:sp modelId="{DFDA8AC4-F7D9-46FB-976E-93D97236CF59}">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33EA8-7C1F-4893-869A-2A8BE4A235AB}">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Individualized person-centered housing planning to participants</a:t>
          </a:r>
        </a:p>
      </dsp:txBody>
      <dsp:txXfrm>
        <a:off x="0" y="2765367"/>
        <a:ext cx="6291714" cy="920888"/>
      </dsp:txXfrm>
    </dsp:sp>
    <dsp:sp modelId="{38B9859D-569A-4CBB-B368-6D81A0E812C7}">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92C43-5627-4382-8B9E-08938DADEFF7}">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Feedback surveys- throughout the project</a:t>
          </a:r>
        </a:p>
      </dsp:txBody>
      <dsp:txXfrm>
        <a:off x="0" y="3686256"/>
        <a:ext cx="6291714" cy="920888"/>
      </dsp:txXfrm>
    </dsp:sp>
    <dsp:sp modelId="{C0C7828D-CBCC-4A55-BD54-B930447EB18B}">
      <dsp:nvSpPr>
        <dsp:cNvPr id="0" name=""/>
        <dsp:cNvSpPr/>
      </dsp:nvSpPr>
      <dsp:spPr>
        <a:xfrm>
          <a:off x="0" y="460714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180CB-6E64-4286-BED3-5990E8FC20DE}">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Continued to Refine the Housing Manual User Guide</a:t>
          </a:r>
        </a:p>
      </dsp:txBody>
      <dsp:txXfrm>
        <a:off x="0" y="4607145"/>
        <a:ext cx="6291714" cy="920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C5348-7CE1-4DF5-8440-09151F3FE501}">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AD866-95AD-4693-A395-E6FE910EE2B1}">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PAC continues to meet and seek out new members from State Centers</a:t>
          </a:r>
        </a:p>
      </dsp:txBody>
      <dsp:txXfrm>
        <a:off x="0" y="675"/>
        <a:ext cx="6291714" cy="1105876"/>
      </dsp:txXfrm>
    </dsp:sp>
    <dsp:sp modelId="{564FE95F-FDF0-46AA-BCCA-005124C33C27}">
      <dsp:nvSpPr>
        <dsp:cNvPr id="0" name=""/>
        <dsp:cNvSpPr/>
      </dsp:nvSpPr>
      <dsp:spPr>
        <a:xfrm>
          <a:off x="0" y="1106552"/>
          <a:ext cx="6291714" cy="0"/>
        </a:xfrm>
        <a:prstGeom prst="line">
          <a:avLst/>
        </a:prstGeom>
        <a:solidFill>
          <a:schemeClr val="accent2">
            <a:hueOff val="8838"/>
            <a:satOff val="-8622"/>
            <a:lumOff val="-442"/>
            <a:alphaOff val="0"/>
          </a:schemeClr>
        </a:solidFill>
        <a:ln w="12700" cap="flat" cmpd="sng" algn="ctr">
          <a:solidFill>
            <a:schemeClr val="accent2">
              <a:hueOff val="8838"/>
              <a:satOff val="-8622"/>
              <a:lumOff val="-4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FFFBC-9E69-4085-B887-96987FD0900C}">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Identify and Mentor Self Advocates</a:t>
          </a:r>
          <a:r>
            <a:rPr lang="en-US" sz="2100" kern="1200"/>
            <a:t> to serve as paid advisors, trainers, facilitators for project activities.  </a:t>
          </a:r>
        </a:p>
      </dsp:txBody>
      <dsp:txXfrm>
        <a:off x="0" y="1106552"/>
        <a:ext cx="6291714" cy="1105876"/>
      </dsp:txXfrm>
    </dsp:sp>
    <dsp:sp modelId="{467DB893-F211-4808-8D54-02BFB92167BA}">
      <dsp:nvSpPr>
        <dsp:cNvPr id="0" name=""/>
        <dsp:cNvSpPr/>
      </dsp:nvSpPr>
      <dsp:spPr>
        <a:xfrm>
          <a:off x="0" y="2212429"/>
          <a:ext cx="6291714" cy="0"/>
        </a:xfrm>
        <a:prstGeom prst="line">
          <a:avLst/>
        </a:prstGeom>
        <a:solidFill>
          <a:schemeClr val="accent2">
            <a:hueOff val="17677"/>
            <a:satOff val="-17244"/>
            <a:lumOff val="-883"/>
            <a:alphaOff val="0"/>
          </a:schemeClr>
        </a:solidFill>
        <a:ln w="12700" cap="flat" cmpd="sng" algn="ctr">
          <a:solidFill>
            <a:schemeClr val="accent2">
              <a:hueOff val="17677"/>
              <a:satOff val="-1724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922F4-6E37-4BB0-BB3D-EB58C48AE7BD}">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4 virtual Housing webinars/trainings </a:t>
          </a:r>
          <a:r>
            <a:rPr lang="en-US" sz="2100" kern="1200"/>
            <a:t>for key stakeholders</a:t>
          </a:r>
        </a:p>
      </dsp:txBody>
      <dsp:txXfrm>
        <a:off x="0" y="2212429"/>
        <a:ext cx="6291714" cy="1105876"/>
      </dsp:txXfrm>
    </dsp:sp>
    <dsp:sp modelId="{4F71F89C-3721-4074-8730-A66A3FC3F2E1}">
      <dsp:nvSpPr>
        <dsp:cNvPr id="0" name=""/>
        <dsp:cNvSpPr/>
      </dsp:nvSpPr>
      <dsp:spPr>
        <a:xfrm>
          <a:off x="0" y="3318305"/>
          <a:ext cx="6291714" cy="0"/>
        </a:xfrm>
        <a:prstGeom prst="line">
          <a:avLst/>
        </a:prstGeom>
        <a:solidFill>
          <a:schemeClr val="accent2">
            <a:hueOff val="26515"/>
            <a:satOff val="-25865"/>
            <a:lumOff val="-1325"/>
            <a:alphaOff val="0"/>
          </a:schemeClr>
        </a:solidFill>
        <a:ln w="12700" cap="flat" cmpd="sng" algn="ctr">
          <a:solidFill>
            <a:schemeClr val="accent2">
              <a:hueOff val="26515"/>
              <a:satOff val="-25865"/>
              <a:lumOff val="-13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40DB5-83E5-4D67-9D7D-38416B7D0C17}">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Identify 1-3 SCOs/AEs following the virtual trainings </a:t>
          </a:r>
          <a:r>
            <a:rPr lang="en-US" sz="2100" b="1" kern="1200"/>
            <a:t>to participate in a demonstration</a:t>
          </a:r>
          <a:r>
            <a:rPr lang="en-US" sz="2100" kern="1200"/>
            <a:t> of implementing use of the Housing Toolkit and the HTTS in their counties.</a:t>
          </a:r>
        </a:p>
      </dsp:txBody>
      <dsp:txXfrm>
        <a:off x="0" y="3318305"/>
        <a:ext cx="6291714" cy="1105876"/>
      </dsp:txXfrm>
    </dsp:sp>
    <dsp:sp modelId="{4E79E883-F8B4-45BF-8B63-8825D6D35248}">
      <dsp:nvSpPr>
        <dsp:cNvPr id="0" name=""/>
        <dsp:cNvSpPr/>
      </dsp:nvSpPr>
      <dsp:spPr>
        <a:xfrm>
          <a:off x="0" y="4424182"/>
          <a:ext cx="6291714" cy="0"/>
        </a:xfrm>
        <a:prstGeom prst="line">
          <a:avLst/>
        </a:prstGeom>
        <a:solidFill>
          <a:schemeClr val="accent2">
            <a:hueOff val="35353"/>
            <a:satOff val="-34487"/>
            <a:lumOff val="-1766"/>
            <a:alphaOff val="0"/>
          </a:schemeClr>
        </a:solidFill>
        <a:ln w="12700" cap="flat" cmpd="sng" algn="ctr">
          <a:solidFill>
            <a:schemeClr val="accent2">
              <a:hueOff val="35353"/>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4B120-B2F5-49A4-8627-F32A260BB5A1}">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kern="1200"/>
            <a:t>Taking Control of YOUR Housing</a:t>
          </a:r>
          <a:r>
            <a:rPr lang="en-US" sz="2100" b="1" kern="1200"/>
            <a:t> Symposium </a:t>
          </a:r>
          <a:endParaRPr lang="en-US" sz="2100" kern="1200"/>
        </a:p>
      </dsp:txBody>
      <dsp:txXfrm>
        <a:off x="0" y="4424182"/>
        <a:ext cx="6291714" cy="1105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F696F-4076-46BA-ADB0-ABA04B0D6C25}">
      <dsp:nvSpPr>
        <dsp:cNvPr id="0" name=""/>
        <dsp:cNvSpPr/>
      </dsp:nvSpPr>
      <dsp:spPr>
        <a:xfrm>
          <a:off x="0" y="67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7DF61-737A-483F-896A-E4276BAE9998}">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Housing Advocacy Workgroup</a:t>
          </a:r>
        </a:p>
      </dsp:txBody>
      <dsp:txXfrm>
        <a:off x="0" y="675"/>
        <a:ext cx="6291714" cy="1105876"/>
      </dsp:txXfrm>
    </dsp:sp>
    <dsp:sp modelId="{913DC008-042F-49FA-9301-4BA37406BE0A}">
      <dsp:nvSpPr>
        <dsp:cNvPr id="0" name=""/>
        <dsp:cNvSpPr/>
      </dsp:nvSpPr>
      <dsp:spPr>
        <a:xfrm>
          <a:off x="0" y="110655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1750-D7AD-4B35-85DE-26C880D75398}">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Ensure the finalization of the Housing Transition and Tenancy Sustainability (HTTS) Training Curriculum </a:t>
          </a:r>
        </a:p>
      </dsp:txBody>
      <dsp:txXfrm>
        <a:off x="0" y="1106552"/>
        <a:ext cx="6291714" cy="1105876"/>
      </dsp:txXfrm>
    </dsp:sp>
    <dsp:sp modelId="{B899D5F4-A21B-486B-8B11-96F9C64D66D9}">
      <dsp:nvSpPr>
        <dsp:cNvPr id="0" name=""/>
        <dsp:cNvSpPr/>
      </dsp:nvSpPr>
      <dsp:spPr>
        <a:xfrm>
          <a:off x="0" y="221242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0B776-A06D-4AD3-B172-E80C117D63AC}">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Pilot the curriculum to include Self-Advocates as trainers </a:t>
          </a:r>
        </a:p>
      </dsp:txBody>
      <dsp:txXfrm>
        <a:off x="0" y="2212429"/>
        <a:ext cx="6291714" cy="1105876"/>
      </dsp:txXfrm>
    </dsp:sp>
    <dsp:sp modelId="{297D98F5-6AF0-4EE0-BC7C-74F94E5E20B5}">
      <dsp:nvSpPr>
        <dsp:cNvPr id="0" name=""/>
        <dsp:cNvSpPr/>
      </dsp:nvSpPr>
      <dsp:spPr>
        <a:xfrm>
          <a:off x="0" y="331830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6C244-F510-4BF6-B0B6-441F780BFE2D}">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HTTS training curriculum to PADDC and ODP for final recommendations</a:t>
          </a:r>
        </a:p>
      </dsp:txBody>
      <dsp:txXfrm>
        <a:off x="0" y="3318305"/>
        <a:ext cx="6291714" cy="1105876"/>
      </dsp:txXfrm>
    </dsp:sp>
    <dsp:sp modelId="{1D4221BA-59ED-49AA-9735-E38514804F10}">
      <dsp:nvSpPr>
        <dsp:cNvPr id="0" name=""/>
        <dsp:cNvSpPr/>
      </dsp:nvSpPr>
      <dsp:spPr>
        <a:xfrm>
          <a:off x="0" y="442418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63D09-8C52-4902-B12D-AD37DC717E88}">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Informational forums on the HTTS Service and the training available for current and potential HTTS practicitioners and providers</a:t>
          </a:r>
        </a:p>
      </dsp:txBody>
      <dsp:txXfrm>
        <a:off x="0" y="4424182"/>
        <a:ext cx="6291714" cy="1105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94D27-351A-4A38-AC1D-DD91ABF927E0}">
      <dsp:nvSpPr>
        <dsp:cNvPr id="0" name=""/>
        <dsp:cNvSpPr/>
      </dsp:nvSpPr>
      <dsp:spPr>
        <a:xfrm>
          <a:off x="0" y="496281"/>
          <a:ext cx="6367912" cy="2825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79044" rIns="494221"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Annual Service Limitation Increased</a:t>
          </a:r>
        </a:p>
        <a:p>
          <a:pPr marL="228600" lvl="1" indent="-228600" algn="l" defTabSz="1022350">
            <a:lnSpc>
              <a:spcPct val="100000"/>
            </a:lnSpc>
            <a:spcBef>
              <a:spcPct val="0"/>
            </a:spcBef>
            <a:spcAft>
              <a:spcPct val="15000"/>
            </a:spcAft>
            <a:buChar char="•"/>
          </a:pPr>
          <a:r>
            <a:rPr lang="en-US" sz="2300" kern="1200" dirty="0"/>
            <a:t>Indirect Support Allowed </a:t>
          </a:r>
        </a:p>
        <a:p>
          <a:pPr marL="228600" lvl="1" indent="-228600" algn="l" defTabSz="1022350">
            <a:lnSpc>
              <a:spcPct val="90000"/>
            </a:lnSpc>
            <a:spcBef>
              <a:spcPct val="0"/>
            </a:spcBef>
            <a:spcAft>
              <a:spcPct val="15000"/>
            </a:spcAft>
            <a:buChar char="•"/>
          </a:pPr>
          <a:r>
            <a:rPr lang="en-US" sz="2300" kern="1200" dirty="0"/>
            <a:t>Rate Increase</a:t>
          </a:r>
        </a:p>
        <a:p>
          <a:pPr marL="228600" lvl="1" indent="-228600" algn="l" defTabSz="1022350">
            <a:lnSpc>
              <a:spcPct val="90000"/>
            </a:lnSpc>
            <a:spcBef>
              <a:spcPct val="0"/>
            </a:spcBef>
            <a:spcAft>
              <a:spcPct val="15000"/>
            </a:spcAft>
            <a:buChar char="•"/>
          </a:pPr>
          <a:r>
            <a:rPr lang="en-US" sz="2300" kern="1200" dirty="0"/>
            <a:t>Qualification Revision Requested</a:t>
          </a:r>
        </a:p>
        <a:p>
          <a:pPr marL="457200" lvl="2" indent="-228600" algn="l" defTabSz="1022350" rtl="0">
            <a:lnSpc>
              <a:spcPct val="90000"/>
            </a:lnSpc>
            <a:spcBef>
              <a:spcPct val="0"/>
            </a:spcBef>
            <a:spcAft>
              <a:spcPct val="15000"/>
            </a:spcAft>
            <a:buChar char="•"/>
          </a:pPr>
          <a:r>
            <a:rPr lang="en-US" sz="2300" kern="1200" dirty="0">
              <a:latin typeface="Calibri" panose="020F0502020204030204" pitchFamily="34" charset="0"/>
              <a:ea typeface="Calibri" panose="020F0502020204030204" pitchFamily="34" charset="0"/>
              <a:cs typeface="Calibri" panose="020F0502020204030204" pitchFamily="34" charset="0"/>
            </a:rPr>
            <a:t>HTTS Curriculum developed in partnership with ODP</a:t>
          </a:r>
        </a:p>
      </dsp:txBody>
      <dsp:txXfrm>
        <a:off x="0" y="496281"/>
        <a:ext cx="6367912" cy="2825550"/>
      </dsp:txXfrm>
    </dsp:sp>
    <dsp:sp modelId="{8D53197F-39AC-4FEA-AB77-F91D68DD322B}">
      <dsp:nvSpPr>
        <dsp:cNvPr id="0" name=""/>
        <dsp:cNvSpPr/>
      </dsp:nvSpPr>
      <dsp:spPr>
        <a:xfrm>
          <a:off x="318395" y="156801"/>
          <a:ext cx="4457539"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1022350" rtl="0">
            <a:lnSpc>
              <a:spcPct val="90000"/>
            </a:lnSpc>
            <a:spcBef>
              <a:spcPct val="0"/>
            </a:spcBef>
            <a:spcAft>
              <a:spcPct val="35000"/>
            </a:spcAft>
            <a:buNone/>
          </a:pPr>
          <a:r>
            <a:rPr lang="en-US" sz="2300" kern="1200"/>
            <a:t>What We Did:</a:t>
          </a:r>
          <a:r>
            <a:rPr lang="en-US" sz="2300" kern="1200">
              <a:latin typeface="Calibri Light" panose="020F0302020204030204"/>
            </a:rPr>
            <a:t> </a:t>
          </a:r>
        </a:p>
      </dsp:txBody>
      <dsp:txXfrm>
        <a:off x="351539" y="189945"/>
        <a:ext cx="4391251" cy="612672"/>
      </dsp:txXfrm>
    </dsp:sp>
    <dsp:sp modelId="{9325D770-19CB-4CBD-878B-B07BA0176BEE}">
      <dsp:nvSpPr>
        <dsp:cNvPr id="0" name=""/>
        <dsp:cNvSpPr/>
      </dsp:nvSpPr>
      <dsp:spPr>
        <a:xfrm>
          <a:off x="0" y="3785511"/>
          <a:ext cx="6367912" cy="2463300"/>
        </a:xfrm>
        <a:prstGeom prst="rect">
          <a:avLst/>
        </a:prstGeom>
        <a:solidFill>
          <a:schemeClr val="lt1">
            <a:alpha val="90000"/>
            <a:hueOff val="0"/>
            <a:satOff val="0"/>
            <a:lumOff val="0"/>
            <a:alphaOff val="0"/>
          </a:schemeClr>
        </a:solidFill>
        <a:ln w="12700" cap="flat" cmpd="sng" algn="ctr">
          <a:solidFill>
            <a:schemeClr val="accent2">
              <a:hueOff val="35353"/>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4221" tIns="479044" rIns="494221" bIns="163576" numCol="1" spcCol="1270" anchor="t" anchorCtr="0">
          <a:noAutofit/>
        </a:bodyPr>
        <a:lstStyle/>
        <a:p>
          <a:pPr marL="228600" lvl="1" indent="-228600" algn="l" defTabSz="1022350" rtl="0">
            <a:lnSpc>
              <a:spcPct val="90000"/>
            </a:lnSpc>
            <a:spcBef>
              <a:spcPct val="0"/>
            </a:spcBef>
            <a:spcAft>
              <a:spcPct val="15000"/>
            </a:spcAft>
            <a:buChar char="•"/>
          </a:pPr>
          <a:r>
            <a:rPr lang="en-US" sz="2300" b="1" kern="1200">
              <a:latin typeface="Calibri Light" panose="020F0302020204030204"/>
            </a:rPr>
            <a:t>Increase provision of the HTTS Service</a:t>
          </a:r>
          <a:endParaRPr lang="en-US" sz="2300" b="1" kern="1200" dirty="0">
            <a:latin typeface="Calibri Light" panose="020F0302020204030204"/>
          </a:endParaRPr>
        </a:p>
        <a:p>
          <a:pPr marL="228600" lvl="1" indent="-228600" algn="l" defTabSz="1022350" rtl="0">
            <a:lnSpc>
              <a:spcPct val="90000"/>
            </a:lnSpc>
            <a:spcBef>
              <a:spcPct val="0"/>
            </a:spcBef>
            <a:spcAft>
              <a:spcPct val="15000"/>
            </a:spcAft>
            <a:buChar char="•"/>
          </a:pPr>
          <a:r>
            <a:rPr lang="en-US" sz="2300" b="1" kern="1200">
              <a:latin typeface="Calibri Light" panose="020F0302020204030204"/>
            </a:rPr>
            <a:t>Finalize HTTS Curriculum for provider certification as a qualification standard</a:t>
          </a:r>
          <a:endParaRPr lang="en-US" sz="2300" b="1" kern="1200" dirty="0">
            <a:latin typeface="Calibri Light" panose="020F0302020204030204"/>
          </a:endParaRPr>
        </a:p>
        <a:p>
          <a:pPr marL="228600" lvl="1" indent="-228600" algn="l" defTabSz="1022350" rtl="0">
            <a:lnSpc>
              <a:spcPct val="90000"/>
            </a:lnSpc>
            <a:spcBef>
              <a:spcPct val="0"/>
            </a:spcBef>
            <a:spcAft>
              <a:spcPct val="15000"/>
            </a:spcAft>
            <a:buChar char="•"/>
          </a:pPr>
          <a:r>
            <a:rPr lang="en-US" sz="2300" b="1" kern="1200" dirty="0">
              <a:latin typeface="Calibri Light" panose="020F0302020204030204"/>
            </a:rPr>
            <a:t>Document further changes needed</a:t>
          </a:r>
        </a:p>
        <a:p>
          <a:pPr marL="228600" lvl="1" indent="-228600" algn="l" defTabSz="1022350" rtl="0">
            <a:lnSpc>
              <a:spcPct val="90000"/>
            </a:lnSpc>
            <a:spcBef>
              <a:spcPct val="0"/>
            </a:spcBef>
            <a:spcAft>
              <a:spcPct val="15000"/>
            </a:spcAft>
            <a:buChar char="•"/>
          </a:pPr>
          <a:r>
            <a:rPr lang="en-US" sz="2300" b="1" kern="1200" dirty="0">
              <a:latin typeface="Calibri Light" panose="020F0302020204030204"/>
            </a:rPr>
            <a:t>Housing separate from service is the default</a:t>
          </a:r>
        </a:p>
      </dsp:txBody>
      <dsp:txXfrm>
        <a:off x="0" y="3785511"/>
        <a:ext cx="6367912" cy="2463300"/>
      </dsp:txXfrm>
    </dsp:sp>
    <dsp:sp modelId="{53C68814-FFF9-4C10-927A-7FACD11238BE}">
      <dsp:nvSpPr>
        <dsp:cNvPr id="0" name=""/>
        <dsp:cNvSpPr/>
      </dsp:nvSpPr>
      <dsp:spPr>
        <a:xfrm>
          <a:off x="318395" y="3446031"/>
          <a:ext cx="4457539" cy="678960"/>
        </a:xfrm>
        <a:prstGeom prst="roundRect">
          <a:avLst/>
        </a:prstGeom>
        <a:solidFill>
          <a:schemeClr val="accent2">
            <a:hueOff val="35353"/>
            <a:satOff val="-34487"/>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484" tIns="0" rIns="168484"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Calibri Light" panose="020F0302020204030204"/>
            </a:rPr>
            <a:t>What's Next:</a:t>
          </a:r>
          <a:endParaRPr lang="en-US" sz="2300" kern="1200"/>
        </a:p>
      </dsp:txBody>
      <dsp:txXfrm>
        <a:off x="351539" y="3479175"/>
        <a:ext cx="4391251"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5E50F-BE01-4D28-ACDF-0773747355A4}">
      <dsp:nvSpPr>
        <dsp:cNvPr id="0" name=""/>
        <dsp:cNvSpPr/>
      </dsp:nvSpPr>
      <dsp:spPr>
        <a:xfrm>
          <a:off x="0" y="34046"/>
          <a:ext cx="10049178" cy="691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What We Did:</a:t>
          </a:r>
          <a:endParaRPr lang="en-US" sz="2400" kern="1200"/>
        </a:p>
      </dsp:txBody>
      <dsp:txXfrm>
        <a:off x="0" y="34046"/>
        <a:ext cx="10049178" cy="691200"/>
      </dsp:txXfrm>
    </dsp:sp>
    <dsp:sp modelId="{56181B08-C48C-43A7-93FF-1A55774F1288}">
      <dsp:nvSpPr>
        <dsp:cNvPr id="0" name=""/>
        <dsp:cNvSpPr/>
      </dsp:nvSpPr>
      <dsp:spPr>
        <a:xfrm>
          <a:off x="0" y="725246"/>
          <a:ext cx="10049178" cy="3359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latin typeface="Calibri Light" panose="020F0302020204030204"/>
            </a:rPr>
            <a:t>Informed stakeholders about HTTS and Project during State Center Closure Hearings</a:t>
          </a:r>
          <a:endParaRPr lang="en-US" sz="2400" b="1" kern="1200" dirty="0"/>
        </a:p>
        <a:p>
          <a:pPr marL="228600" lvl="1" indent="-228600" algn="l" defTabSz="1066800" rtl="0">
            <a:lnSpc>
              <a:spcPct val="90000"/>
            </a:lnSpc>
            <a:spcBef>
              <a:spcPct val="0"/>
            </a:spcBef>
            <a:spcAft>
              <a:spcPct val="15000"/>
            </a:spcAft>
            <a:buChar char="•"/>
          </a:pPr>
          <a:r>
            <a:rPr lang="en-US" sz="2400" b="1" kern="1200" dirty="0">
              <a:latin typeface="Calibri Light" panose="020F0302020204030204"/>
            </a:rPr>
            <a:t>Project Advisory Committee chaired by a self- advocate</a:t>
          </a:r>
        </a:p>
        <a:p>
          <a:pPr marL="228600" lvl="1" indent="-228600" algn="l" defTabSz="1066800" rtl="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Housing Toolkit developed and available to all</a:t>
          </a:r>
        </a:p>
        <a:p>
          <a:pPr marL="228600" lvl="1" indent="-228600" algn="l" defTabSz="1066800" rtl="0">
            <a:lnSpc>
              <a:spcPct val="90000"/>
            </a:lnSpc>
            <a:spcBef>
              <a:spcPct val="0"/>
            </a:spcBef>
            <a:spcAft>
              <a:spcPct val="15000"/>
            </a:spcAft>
            <a:buChar char="•"/>
          </a:pPr>
          <a:r>
            <a:rPr lang="en-US" sz="2400" b="1" kern="1200" dirty="0">
              <a:latin typeface="Calibri Light" panose="020F0302020204030204"/>
            </a:rPr>
            <a:t>People using HTTS speaking/sharing their experiences</a:t>
          </a:r>
        </a:p>
        <a:p>
          <a:pPr marL="228600" lvl="1" indent="-228600" algn="l" defTabSz="1066800" rtl="0">
            <a:lnSpc>
              <a:spcPct val="90000"/>
            </a:lnSpc>
            <a:spcBef>
              <a:spcPct val="0"/>
            </a:spcBef>
            <a:spcAft>
              <a:spcPct val="15000"/>
            </a:spcAft>
            <a:buChar char="•"/>
          </a:pPr>
          <a:r>
            <a:rPr lang="en-US" sz="2400" b="1" kern="1200" dirty="0">
              <a:latin typeface="Calibri Light" panose="020F0302020204030204"/>
            </a:rPr>
            <a:t>Statewide Housing Symposium, open to all</a:t>
          </a:r>
        </a:p>
        <a:p>
          <a:pPr marL="228600" lvl="1" indent="-228600" algn="l" defTabSz="1066800" rtl="0">
            <a:lnSpc>
              <a:spcPct val="90000"/>
            </a:lnSpc>
            <a:spcBef>
              <a:spcPct val="0"/>
            </a:spcBef>
            <a:spcAft>
              <a:spcPct val="15000"/>
            </a:spcAft>
            <a:buChar char="•"/>
          </a:pPr>
          <a:r>
            <a:rPr lang="en-US" sz="2400" b="1" kern="1200" dirty="0">
              <a:latin typeface="Calibri Light" panose="020F0302020204030204"/>
            </a:rPr>
            <a:t>Continued HTTS' participant feedback</a:t>
          </a:r>
        </a:p>
        <a:p>
          <a:pPr marL="228600" lvl="1" indent="-228600" algn="l" defTabSz="1066800" rtl="0">
            <a:lnSpc>
              <a:spcPct val="90000"/>
            </a:lnSpc>
            <a:spcBef>
              <a:spcPct val="0"/>
            </a:spcBef>
            <a:spcAft>
              <a:spcPct val="15000"/>
            </a:spcAft>
            <a:buChar char="•"/>
          </a:pPr>
          <a:r>
            <a:rPr lang="en-US" sz="2400" b="1" kern="1200" dirty="0">
              <a:latin typeface="Calibri Light" panose="020F0302020204030204"/>
            </a:rPr>
            <a:t>ODP's ISAC formed a Housing Subcommittee to consider greater system impact</a:t>
          </a:r>
        </a:p>
      </dsp:txBody>
      <dsp:txXfrm>
        <a:off x="0" y="725246"/>
        <a:ext cx="10049178" cy="3359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E4D72-CA9E-414E-9A51-E25C10B92086}">
      <dsp:nvSpPr>
        <dsp:cNvPr id="0" name=""/>
        <dsp:cNvSpPr/>
      </dsp:nvSpPr>
      <dsp:spPr>
        <a:xfrm rot="5400000">
          <a:off x="6265815" y="-2529948"/>
          <a:ext cx="1069127" cy="64003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Limited availability of Housing Choice Vouchers</a:t>
          </a:r>
        </a:p>
        <a:p>
          <a:pPr marL="228600" lvl="1" indent="-228600" algn="l" defTabSz="1066800">
            <a:lnSpc>
              <a:spcPct val="90000"/>
            </a:lnSpc>
            <a:spcBef>
              <a:spcPct val="0"/>
            </a:spcBef>
            <a:spcAft>
              <a:spcPct val="15000"/>
            </a:spcAft>
            <a:buChar char="•"/>
          </a:pPr>
          <a:r>
            <a:rPr lang="en-US" sz="2400" kern="1200"/>
            <a:t>Lack of a livable income </a:t>
          </a:r>
          <a:endParaRPr lang="en-US" sz="2400" kern="1200" dirty="0"/>
        </a:p>
      </dsp:txBody>
      <dsp:txXfrm rot="-5400000">
        <a:off x="3600201" y="187856"/>
        <a:ext cx="6348166" cy="964747"/>
      </dsp:txXfrm>
    </dsp:sp>
    <dsp:sp modelId="{AC36B22C-CFFF-493B-8F10-A96C1A65435B}">
      <dsp:nvSpPr>
        <dsp:cNvPr id="0" name=""/>
        <dsp:cNvSpPr/>
      </dsp:nvSpPr>
      <dsp:spPr>
        <a:xfrm>
          <a:off x="0" y="2024"/>
          <a:ext cx="3600200" cy="13364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Money/Resources</a:t>
          </a:r>
          <a:endParaRPr lang="en-US" sz="2900" kern="1200" dirty="0"/>
        </a:p>
      </dsp:txBody>
      <dsp:txXfrm>
        <a:off x="65238" y="67262"/>
        <a:ext cx="3469724" cy="1205933"/>
      </dsp:txXfrm>
    </dsp:sp>
    <dsp:sp modelId="{3C203C0A-51C5-42FA-87F7-FFF78D1B7B21}">
      <dsp:nvSpPr>
        <dsp:cNvPr id="0" name=""/>
        <dsp:cNvSpPr/>
      </dsp:nvSpPr>
      <dsp:spPr>
        <a:xfrm rot="5400000">
          <a:off x="6265815" y="-1126719"/>
          <a:ext cx="1069127" cy="64003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Barriers to obtaining the appropriate level of support</a:t>
          </a:r>
          <a:endParaRPr lang="en-US" sz="2400" kern="1200" dirty="0"/>
        </a:p>
        <a:p>
          <a:pPr marL="228600" lvl="1" indent="-228600" algn="l" defTabSz="1066800">
            <a:lnSpc>
              <a:spcPct val="90000"/>
            </a:lnSpc>
            <a:spcBef>
              <a:spcPct val="0"/>
            </a:spcBef>
            <a:spcAft>
              <a:spcPct val="15000"/>
            </a:spcAft>
            <a:buChar char="•"/>
          </a:pPr>
          <a:r>
            <a:rPr lang="en-US" sz="2400" kern="1200" dirty="0"/>
            <a:t>Limited or no family/natural supports</a:t>
          </a:r>
        </a:p>
      </dsp:txBody>
      <dsp:txXfrm rot="-5400000">
        <a:off x="3600201" y="1591085"/>
        <a:ext cx="6348166" cy="964747"/>
      </dsp:txXfrm>
    </dsp:sp>
    <dsp:sp modelId="{4EDF7B80-BAAE-4BBA-8131-FF2BE2705E60}">
      <dsp:nvSpPr>
        <dsp:cNvPr id="0" name=""/>
        <dsp:cNvSpPr/>
      </dsp:nvSpPr>
      <dsp:spPr>
        <a:xfrm>
          <a:off x="0" y="1405254"/>
          <a:ext cx="3600200" cy="13364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Support</a:t>
          </a:r>
        </a:p>
      </dsp:txBody>
      <dsp:txXfrm>
        <a:off x="65238" y="1470492"/>
        <a:ext cx="3469724" cy="1205933"/>
      </dsp:txXfrm>
    </dsp:sp>
    <dsp:sp modelId="{0C9D7F88-C6EC-41A7-A8F3-3AD36CC5990D}">
      <dsp:nvSpPr>
        <dsp:cNvPr id="0" name=""/>
        <dsp:cNvSpPr/>
      </dsp:nvSpPr>
      <dsp:spPr>
        <a:xfrm rot="5400000">
          <a:off x="6265815" y="276510"/>
          <a:ext cx="1069127" cy="64003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t>Limited availability of affordable homes</a:t>
          </a:r>
          <a:endParaRPr lang="en-US" sz="2400" kern="1200" dirty="0"/>
        </a:p>
      </dsp:txBody>
      <dsp:txXfrm rot="-5400000">
        <a:off x="3600201" y="2994314"/>
        <a:ext cx="6348166" cy="964747"/>
      </dsp:txXfrm>
    </dsp:sp>
    <dsp:sp modelId="{05C48D4D-353D-4469-A3B7-986680D61B58}">
      <dsp:nvSpPr>
        <dsp:cNvPr id="0" name=""/>
        <dsp:cNvSpPr/>
      </dsp:nvSpPr>
      <dsp:spPr>
        <a:xfrm>
          <a:off x="0" y="2808484"/>
          <a:ext cx="3600200" cy="13364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Housing Market</a:t>
          </a:r>
        </a:p>
      </dsp:txBody>
      <dsp:txXfrm>
        <a:off x="65238" y="2873722"/>
        <a:ext cx="3469724" cy="12059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1BFC4-A05C-4D57-A6B3-A0C476364AB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DD48EA-707A-44CB-A25E-7C7C25D82132}">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a:t>
          </a:r>
          <a:r>
            <a:rPr lang="en-US" sz="2500" b="0" i="0" kern="1200"/>
            <a:t>uides you to explore housing options such as:</a:t>
          </a:r>
          <a:endParaRPr lang="en-US" sz="2500" kern="1200"/>
        </a:p>
      </dsp:txBody>
      <dsp:txXfrm>
        <a:off x="0" y="0"/>
        <a:ext cx="10515600" cy="543917"/>
      </dsp:txXfrm>
    </dsp:sp>
    <dsp:sp modelId="{D3AE9D27-0330-43B3-A9CB-4D8429261453}">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7FF43-9090-4246-9773-9CB3FB513CB6}">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With whom do you want to live?</a:t>
          </a:r>
          <a:endParaRPr lang="en-US" sz="2500" kern="1200"/>
        </a:p>
      </dsp:txBody>
      <dsp:txXfrm>
        <a:off x="0" y="543917"/>
        <a:ext cx="10515600" cy="543917"/>
      </dsp:txXfrm>
    </dsp:sp>
    <dsp:sp modelId="{D7268AEA-5E0E-430E-B678-805271857F9F}">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327AC-75C0-4FF9-8402-B9D4B8A6C820}">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Where do you want to live?</a:t>
          </a:r>
          <a:endParaRPr lang="en-US" sz="2500" kern="1200"/>
        </a:p>
      </dsp:txBody>
      <dsp:txXfrm>
        <a:off x="0" y="1087834"/>
        <a:ext cx="10515600" cy="543917"/>
      </dsp:txXfrm>
    </dsp:sp>
    <dsp:sp modelId="{6AB908F7-58AE-4C70-B39A-43C9C1DD9044}">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EDC7D-CEA2-4073-8C48-D4BAC736D9D4}">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In what kind of community or neighborhood?</a:t>
          </a:r>
          <a:endParaRPr lang="en-US" sz="2500" kern="1200"/>
        </a:p>
      </dsp:txBody>
      <dsp:txXfrm>
        <a:off x="0" y="1631751"/>
        <a:ext cx="10515600" cy="543917"/>
      </dsp:txXfrm>
    </dsp:sp>
    <dsp:sp modelId="{DFF36122-9791-499C-A2F9-98332C67C568}">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7DB88-F22C-4369-B7E1-5D3056DDA65E}">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In what kind of home?</a:t>
          </a:r>
          <a:endParaRPr lang="en-US" sz="2500" kern="1200"/>
        </a:p>
      </dsp:txBody>
      <dsp:txXfrm>
        <a:off x="0" y="2175669"/>
        <a:ext cx="10515600" cy="543917"/>
      </dsp:txXfrm>
    </dsp:sp>
    <dsp:sp modelId="{ABC42163-B4DC-4060-89CE-8EE2BA9356C6}">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7C506-142C-4CD3-8466-2E8FA683B393}">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What housing options might you consider?</a:t>
          </a:r>
          <a:endParaRPr lang="en-US" sz="2500" kern="1200"/>
        </a:p>
      </dsp:txBody>
      <dsp:txXfrm>
        <a:off x="0" y="2719586"/>
        <a:ext cx="10515600" cy="543917"/>
      </dsp:txXfrm>
    </dsp:sp>
    <dsp:sp modelId="{06B1D5BD-C75E-4E01-A6FE-35D64404D92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F533E-7F38-4CD4-B313-71DB78BA719B}">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An efficiency or studio apartment?</a:t>
          </a:r>
          <a:endParaRPr lang="en-US" sz="2500" kern="1200"/>
        </a:p>
      </dsp:txBody>
      <dsp:txXfrm>
        <a:off x="0" y="3263503"/>
        <a:ext cx="10515600" cy="543917"/>
      </dsp:txXfrm>
    </dsp:sp>
    <dsp:sp modelId="{4D435643-F1CD-4E6E-847A-C78F9D948EE9}">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3B8B7-4F88-473F-A2C7-E55F4E47E005}">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Would you prefer to own or rent your home?</a:t>
          </a:r>
          <a:endParaRPr lang="en-US" sz="2500" kern="1200"/>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EF2A9-9388-4120-BE74-C846A1FD1BD4}"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7D869-A0FB-4B68-90DD-74A74BAC6E82}" type="slidenum">
              <a:rPr lang="en-US" smtClean="0"/>
              <a:t>‹#›</a:t>
            </a:fld>
            <a:endParaRPr lang="en-US"/>
          </a:p>
        </p:txBody>
      </p:sp>
    </p:spTree>
    <p:extLst>
      <p:ext uri="{BB962C8B-B14F-4D97-AF65-F5344CB8AC3E}">
        <p14:creationId xmlns:p14="http://schemas.microsoft.com/office/powerpoint/2010/main" val="270602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57D869-A0FB-4B68-90DD-74A74BAC6E82}" type="slidenum">
              <a:rPr lang="en-US" smtClean="0"/>
              <a:t>1</a:t>
            </a:fld>
            <a:endParaRPr lang="en-US"/>
          </a:p>
        </p:txBody>
      </p:sp>
    </p:spTree>
    <p:extLst>
      <p:ext uri="{BB962C8B-B14F-4D97-AF65-F5344CB8AC3E}">
        <p14:creationId xmlns:p14="http://schemas.microsoft.com/office/powerpoint/2010/main" val="56859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65" indent="-380365">
              <a:lnSpc>
                <a:spcPct val="90000"/>
              </a:lnSpc>
              <a:spcBef>
                <a:spcPts val="1000"/>
              </a:spcBef>
              <a:buFont typeface="Arial"/>
              <a:buChar char="•"/>
            </a:pPr>
            <a:r>
              <a:rPr lang="en-US"/>
              <a:t>When did they begin using HTTS service? 2021</a:t>
            </a:r>
          </a:p>
          <a:p>
            <a:pPr marL="380365" indent="-380365">
              <a:lnSpc>
                <a:spcPct val="90000"/>
              </a:lnSpc>
              <a:spcBef>
                <a:spcPts val="1000"/>
              </a:spcBef>
              <a:buFont typeface="Arial"/>
              <a:buChar char="•"/>
            </a:pPr>
            <a:r>
              <a:rPr lang="en-US"/>
              <a:t>How did I start working with the family?</a:t>
            </a:r>
          </a:p>
          <a:p>
            <a:pPr marL="380365" indent="-380365">
              <a:lnSpc>
                <a:spcPct val="90000"/>
              </a:lnSpc>
              <a:spcBef>
                <a:spcPts val="1000"/>
              </a:spcBef>
              <a:buFont typeface="Arial"/>
              <a:buChar char="•"/>
            </a:pPr>
            <a:r>
              <a:rPr lang="en-US"/>
              <a:t>What do I love about working with them?</a:t>
            </a:r>
          </a:p>
          <a:p>
            <a:pPr marL="837565" lvl="1" indent="-380365">
              <a:lnSpc>
                <a:spcPct val="90000"/>
              </a:lnSpc>
              <a:spcBef>
                <a:spcPts val="500"/>
              </a:spcBef>
              <a:buFont typeface="Arial"/>
              <a:buChar char="•"/>
            </a:pPr>
            <a:r>
              <a:rPr lang="en-US"/>
              <a:t>Leslie’s spirit</a:t>
            </a:r>
          </a:p>
          <a:p>
            <a:pPr marL="837565" lvl="1" indent="-380365">
              <a:lnSpc>
                <a:spcPct val="90000"/>
              </a:lnSpc>
              <a:spcBef>
                <a:spcPts val="500"/>
              </a:spcBef>
              <a:buFont typeface="Arial"/>
              <a:buChar char="•"/>
            </a:pPr>
            <a:r>
              <a:rPr lang="en-US"/>
              <a:t>Willingness for exploration</a:t>
            </a:r>
          </a:p>
          <a:p>
            <a:pPr marL="837565" lvl="1" indent="-380365">
              <a:lnSpc>
                <a:spcPct val="90000"/>
              </a:lnSpc>
              <a:spcBef>
                <a:spcPts val="500"/>
              </a:spcBef>
              <a:buFont typeface="Arial"/>
              <a:buChar char="•"/>
            </a:pPr>
            <a:r>
              <a:rPr lang="en-US"/>
              <a:t>Openness to change </a:t>
            </a:r>
          </a:p>
          <a:p>
            <a:pPr marL="989965" lvl="1" indent="-380365">
              <a:lnSpc>
                <a:spcPct val="90000"/>
              </a:lnSpc>
              <a:spcBef>
                <a:spcPts val="500"/>
              </a:spcBef>
              <a:buFont typeface="Arial"/>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99608-A477-4FA7-BD74-9832C5CA83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5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9:notes"/>
          <p:cNvSpPr txBox="1">
            <a:spLocks noGrp="1"/>
          </p:cNvSpPr>
          <p:nvPr>
            <p:ph type="body" idx="1"/>
          </p:nvPr>
        </p:nvSpPr>
        <p:spPr>
          <a:xfrm>
            <a:off x="1" y="2564102"/>
            <a:ext cx="9236076" cy="3926278"/>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442" name="Google Shape;442;p9:notes"/>
          <p:cNvSpPr>
            <a:spLocks noGrp="1" noRot="1" noChangeAspect="1"/>
          </p:cNvSpPr>
          <p:nvPr>
            <p:ph type="sldImg" idx="2"/>
          </p:nvPr>
        </p:nvSpPr>
        <p:spPr>
          <a:xfrm>
            <a:off x="5056188" y="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7D869-A0FB-4B68-90DD-74A74BAC6E82}" type="slidenum">
              <a:rPr lang="en-US" smtClean="0"/>
              <a:t>2</a:t>
            </a:fld>
            <a:endParaRPr lang="en-US"/>
          </a:p>
        </p:txBody>
      </p:sp>
    </p:spTree>
    <p:extLst>
      <p:ext uri="{BB962C8B-B14F-4D97-AF65-F5344CB8AC3E}">
        <p14:creationId xmlns:p14="http://schemas.microsoft.com/office/powerpoint/2010/main" val="195519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MFS</a:t>
            </a:r>
          </a:p>
        </p:txBody>
      </p:sp>
      <p:sp>
        <p:nvSpPr>
          <p:cNvPr id="4" name="Slide Number Placeholder 3"/>
          <p:cNvSpPr>
            <a:spLocks noGrp="1"/>
          </p:cNvSpPr>
          <p:nvPr>
            <p:ph type="sldNum" sz="quarter" idx="5"/>
          </p:nvPr>
        </p:nvSpPr>
        <p:spPr/>
        <p:txBody>
          <a:bodyPr/>
          <a:lstStyle/>
          <a:p>
            <a:fld id="{4257D869-A0FB-4B68-90DD-74A74BAC6E82}" type="slidenum">
              <a:rPr lang="en-US" smtClean="0"/>
              <a:t>3</a:t>
            </a:fld>
            <a:endParaRPr lang="en-US"/>
          </a:p>
        </p:txBody>
      </p:sp>
    </p:spTree>
    <p:extLst>
      <p:ext uri="{BB962C8B-B14F-4D97-AF65-F5344CB8AC3E}">
        <p14:creationId xmlns:p14="http://schemas.microsoft.com/office/powerpoint/2010/main" val="331820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9B3E5EE-8FB1-459E-AA86-0192991D2E45}"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774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7D869-A0FB-4B68-90DD-74A74BAC6E82}" type="slidenum">
              <a:rPr lang="en-US" smtClean="0"/>
              <a:t>9</a:t>
            </a:fld>
            <a:endParaRPr lang="en-US"/>
          </a:p>
        </p:txBody>
      </p:sp>
    </p:spTree>
    <p:extLst>
      <p:ext uri="{BB962C8B-B14F-4D97-AF65-F5344CB8AC3E}">
        <p14:creationId xmlns:p14="http://schemas.microsoft.com/office/powerpoint/2010/main" val="406863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7D869-A0FB-4B68-90DD-74A74BAC6E82}" type="slidenum">
              <a:rPr lang="en-US" smtClean="0"/>
              <a:t>10</a:t>
            </a:fld>
            <a:endParaRPr lang="en-US"/>
          </a:p>
        </p:txBody>
      </p:sp>
    </p:spTree>
    <p:extLst>
      <p:ext uri="{BB962C8B-B14F-4D97-AF65-F5344CB8AC3E}">
        <p14:creationId xmlns:p14="http://schemas.microsoft.com/office/powerpoint/2010/main" val="5803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7D869-A0FB-4B68-90DD-74A74BAC6E82}" type="slidenum">
              <a:rPr lang="en-US" smtClean="0"/>
              <a:t>11</a:t>
            </a:fld>
            <a:endParaRPr lang="en-US"/>
          </a:p>
        </p:txBody>
      </p:sp>
    </p:spTree>
    <p:extLst>
      <p:ext uri="{BB962C8B-B14F-4D97-AF65-F5344CB8AC3E}">
        <p14:creationId xmlns:p14="http://schemas.microsoft.com/office/powerpoint/2010/main" val="242596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7D869-A0FB-4B68-90DD-74A74BAC6E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p>
        </p:txBody>
      </p:sp>
      <p:sp>
        <p:nvSpPr>
          <p:cNvPr id="4" name="Slide Number Placeholder 3"/>
          <p:cNvSpPr>
            <a:spLocks noGrp="1"/>
          </p:cNvSpPr>
          <p:nvPr>
            <p:ph type="sldNum" sz="quarter" idx="5"/>
          </p:nvPr>
        </p:nvSpPr>
        <p:spPr/>
        <p:txBody>
          <a:bodyPr/>
          <a:lstStyle/>
          <a:p>
            <a:fld id="{4257D869-A0FB-4B68-90DD-74A74BAC6E82}" type="slidenum">
              <a:rPr lang="en-US" smtClean="0"/>
              <a:t>30</a:t>
            </a:fld>
            <a:endParaRPr lang="en-US"/>
          </a:p>
        </p:txBody>
      </p:sp>
    </p:spTree>
    <p:extLst>
      <p:ext uri="{BB962C8B-B14F-4D97-AF65-F5344CB8AC3E}">
        <p14:creationId xmlns:p14="http://schemas.microsoft.com/office/powerpoint/2010/main" val="12628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41EA-194A-86A5-D5EE-89E47008E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FAFD0-0E09-3902-1EB2-6190BD6AD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A8689A-4C30-C204-80C6-71D38E12E784}"/>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5" name="Footer Placeholder 4">
            <a:extLst>
              <a:ext uri="{FF2B5EF4-FFF2-40B4-BE49-F238E27FC236}">
                <a16:creationId xmlns:a16="http://schemas.microsoft.com/office/drawing/2014/main" id="{0DED9CE9-BDE3-3658-AADD-0691B2B23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B1E04-AE0B-6AA9-D52A-E92714EFB6B3}"/>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100718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DD7-EDD0-4FBB-1A5E-7C92B364E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C86ED-C42F-E5E3-B577-6A8BBF5096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AD371-1D3B-F7E3-876A-CEA74D9CA95D}"/>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5" name="Footer Placeholder 4">
            <a:extLst>
              <a:ext uri="{FF2B5EF4-FFF2-40B4-BE49-F238E27FC236}">
                <a16:creationId xmlns:a16="http://schemas.microsoft.com/office/drawing/2014/main" id="{44D5677E-4580-D5EE-CC36-F6CA9304C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BF3D6-1EA8-3279-1ED2-EC8A42955C9F}"/>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232824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769BB-D66A-B6F6-C33B-95B85BFDE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4806F-B21F-049B-4A2E-824CD46B47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D028E-4B45-8526-366B-1F6A621C86E5}"/>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5" name="Footer Placeholder 4">
            <a:extLst>
              <a:ext uri="{FF2B5EF4-FFF2-40B4-BE49-F238E27FC236}">
                <a16:creationId xmlns:a16="http://schemas.microsoft.com/office/drawing/2014/main" id="{CECFA887-0483-A75C-3BD8-452F95A27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3E9B6-1FB9-A02B-A557-8CBE6DD059A9}"/>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2850949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F8D6-15D5-497B-AB1D-FE37191BA4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6F8342C5-F8C2-4D7B-AD05-49D2A1B94BED}"/>
              </a:ext>
            </a:extLst>
          </p:cNvPr>
          <p:cNvSpPr>
            <a:spLocks noGrp="1"/>
          </p:cNvSpPr>
          <p:nvPr>
            <p:ph type="body"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C8A2-A8CE-42D1-B1E7-484B8538DB35}"/>
              </a:ext>
            </a:extLst>
          </p:cNvPr>
          <p:cNvSpPr>
            <a:spLocks noGrp="1"/>
          </p:cNvSpPr>
          <p:nvPr>
            <p:ph type="dt" sz="half" idx="10"/>
          </p:nvPr>
        </p:nvSpPr>
        <p:spPr/>
        <p:txBody>
          <a:bodyPr/>
          <a:lstStyle/>
          <a:p>
            <a:fld id="{626FFECF-CC51-4066-A5BD-94E920052BC3}" type="datetime1">
              <a:rPr lang="en-US" smtClean="0"/>
              <a:t>7/5/2023</a:t>
            </a:fld>
            <a:endParaRPr lang="en-US"/>
          </a:p>
        </p:txBody>
      </p:sp>
      <p:sp>
        <p:nvSpPr>
          <p:cNvPr id="5" name="Footer Placeholder 4">
            <a:extLst>
              <a:ext uri="{FF2B5EF4-FFF2-40B4-BE49-F238E27FC236}">
                <a16:creationId xmlns:a16="http://schemas.microsoft.com/office/drawing/2014/main" id="{B36603E4-429B-4407-80EA-A7B3716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E042-7CD2-4079-8332-CE8D9B648C2F}"/>
              </a:ext>
            </a:extLst>
          </p:cNvPr>
          <p:cNvSpPr>
            <a:spLocks noGrp="1"/>
          </p:cNvSpPr>
          <p:nvPr>
            <p:ph type="sldNum" sz="quarter" idx="12"/>
          </p:nvPr>
        </p:nvSpPr>
        <p:spPr/>
        <p:txBody>
          <a:bodyPr/>
          <a:lstStyle/>
          <a:p>
            <a:fld id="{A5C8F209-0BE7-4F94-8915-A3CF9146FC46}" type="slidenum">
              <a:rPr lang="en-US" smtClean="0"/>
              <a:t>‹#›</a:t>
            </a:fld>
            <a:endParaRPr lang="en-US"/>
          </a:p>
        </p:txBody>
      </p:sp>
    </p:spTree>
    <p:extLst>
      <p:ext uri="{BB962C8B-B14F-4D97-AF65-F5344CB8AC3E}">
        <p14:creationId xmlns:p14="http://schemas.microsoft.com/office/powerpoint/2010/main" val="523674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a:stretch/>
        </p:blipFill>
        <p:spPr>
          <a:xfrm>
            <a:off x="2292968" y="7981"/>
            <a:ext cx="9897180" cy="6850019"/>
          </a:xfrm>
          <a:prstGeom prst="rect">
            <a:avLst/>
          </a:prstGeom>
          <a:noFill/>
          <a:ln>
            <a:noFill/>
          </a:ln>
        </p:spPr>
      </p:pic>
      <p:sp>
        <p:nvSpPr>
          <p:cNvPr id="20" name="Google Shape;20;p15" descr="&quot; &quot;"/>
          <p:cNvSpPr/>
          <p:nvPr/>
        </p:nvSpPr>
        <p:spPr>
          <a:xfrm>
            <a:off x="3048840" y="11639"/>
            <a:ext cx="9143160" cy="6857371"/>
          </a:xfrm>
          <a:prstGeom prst="rect">
            <a:avLst/>
          </a:prstGeom>
          <a:solidFill>
            <a:srgbClr val="ACB8CA">
              <a:alpha val="5411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15"/>
          <p:cNvPicPr preferRelativeResize="0"/>
          <p:nvPr/>
        </p:nvPicPr>
        <p:blipFill rotWithShape="1">
          <a:blip r:embed="rId3">
            <a:alphaModFix/>
          </a:blip>
          <a:srcRect t="7715" b="42692"/>
          <a:stretch/>
        </p:blipFill>
        <p:spPr>
          <a:xfrm>
            <a:off x="447176" y="0"/>
            <a:ext cx="9007982" cy="6879171"/>
          </a:xfrm>
          <a:prstGeom prst="rect">
            <a:avLst/>
          </a:prstGeom>
          <a:noFill/>
          <a:ln>
            <a:noFill/>
          </a:ln>
        </p:spPr>
      </p:pic>
      <p:sp>
        <p:nvSpPr>
          <p:cNvPr id="22" name="Google Shape;22;p15"/>
          <p:cNvSpPr/>
          <p:nvPr/>
        </p:nvSpPr>
        <p:spPr>
          <a:xfrm>
            <a:off x="1202893" y="-21170"/>
            <a:ext cx="7496548" cy="6879170"/>
          </a:xfrm>
          <a:custGeom>
            <a:avLst/>
            <a:gdLst/>
            <a:ahLst/>
            <a:cxnLst/>
            <a:rect l="l" t="t" r="r" b="b"/>
            <a:pathLst>
              <a:path w="10995949" h="10090376" extrusionOk="0">
                <a:moveTo>
                  <a:pt x="0" y="10090376"/>
                </a:moveTo>
                <a:lnTo>
                  <a:pt x="0" y="23149"/>
                </a:lnTo>
                <a:lnTo>
                  <a:pt x="10995949" y="0"/>
                </a:lnTo>
                <a:lnTo>
                  <a:pt x="4490976" y="10090376"/>
                </a:lnTo>
                <a:lnTo>
                  <a:pt x="0" y="1009037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3" name="Google Shape;23;p15"/>
          <p:cNvCxnSpPr/>
          <p:nvPr/>
        </p:nvCxnSpPr>
        <p:spPr>
          <a:xfrm rot="10800000">
            <a:off x="413484" y="744830"/>
            <a:ext cx="0" cy="2194560"/>
          </a:xfrm>
          <a:prstGeom prst="straightConnector1">
            <a:avLst/>
          </a:prstGeom>
          <a:noFill/>
          <a:ln w="76200" cap="flat" cmpd="sng">
            <a:solidFill>
              <a:schemeClr val="accent2"/>
            </a:solidFill>
            <a:prstDash val="solid"/>
            <a:miter lim="800000"/>
            <a:headEnd type="none" w="sm" len="sm"/>
            <a:tailEnd type="none" w="sm" len="sm"/>
          </a:ln>
        </p:spPr>
      </p:cxnSp>
      <p:sp>
        <p:nvSpPr>
          <p:cNvPr id="24" name="Google Shape;24;p15"/>
          <p:cNvSpPr txBox="1">
            <a:spLocks noGrp="1"/>
          </p:cNvSpPr>
          <p:nvPr>
            <p:ph type="body" idx="1"/>
          </p:nvPr>
        </p:nvSpPr>
        <p:spPr>
          <a:xfrm>
            <a:off x="628069" y="2259135"/>
            <a:ext cx="6099048" cy="7589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7F7F7F"/>
              </a:buClr>
              <a:buSzPts val="2400"/>
              <a:buNone/>
              <a:defRPr sz="2400" b="0" cap="none">
                <a:solidFill>
                  <a:srgbClr val="7F7F7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15" descr="NCAPPS logo"/>
          <p:cNvPicPr preferRelativeResize="0"/>
          <p:nvPr/>
        </p:nvPicPr>
        <p:blipFill rotWithShape="1">
          <a:blip r:embed="rId4">
            <a:alphaModFix/>
          </a:blip>
          <a:srcRect/>
          <a:stretch/>
        </p:blipFill>
        <p:spPr>
          <a:xfrm>
            <a:off x="1316492" y="3975699"/>
            <a:ext cx="3772426" cy="1343212"/>
          </a:xfrm>
          <a:prstGeom prst="rect">
            <a:avLst/>
          </a:prstGeom>
          <a:noFill/>
          <a:ln>
            <a:noFill/>
          </a:ln>
        </p:spPr>
      </p:pic>
      <p:sp>
        <p:nvSpPr>
          <p:cNvPr id="26" name="Google Shape;26;p15"/>
          <p:cNvSpPr txBox="1">
            <a:spLocks noGrp="1"/>
          </p:cNvSpPr>
          <p:nvPr>
            <p:ph type="title"/>
          </p:nvPr>
        </p:nvSpPr>
        <p:spPr>
          <a:xfrm>
            <a:off x="628069" y="704171"/>
            <a:ext cx="67125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5881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 Pic">
  <p:cSld name="Quote + Pic">
    <p:spTree>
      <p:nvGrpSpPr>
        <p:cNvPr id="1" name="Shape 42"/>
        <p:cNvGrpSpPr/>
        <p:nvPr/>
      </p:nvGrpSpPr>
      <p:grpSpPr>
        <a:xfrm>
          <a:off x="0" y="0"/>
          <a:ext cx="0" cy="0"/>
          <a:chOff x="0" y="0"/>
          <a:chExt cx="0" cy="0"/>
        </a:xfrm>
      </p:grpSpPr>
      <p:sp>
        <p:nvSpPr>
          <p:cNvPr id="43" name="Google Shape;43;p17"/>
          <p:cNvSpPr txBox="1"/>
          <p:nvPr/>
        </p:nvSpPr>
        <p:spPr>
          <a:xfrm>
            <a:off x="4766733" y="523760"/>
            <a:ext cx="1369710" cy="21476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17300"/>
              <a:buFont typeface="Calibri"/>
              <a:buNone/>
            </a:pPr>
            <a:r>
              <a:rPr lang="en-US" sz="17300" b="1" i="0" u="none" strike="noStrike" cap="none">
                <a:solidFill>
                  <a:schemeClr val="accent1"/>
                </a:solidFill>
                <a:latin typeface="Calibri"/>
                <a:ea typeface="Calibri"/>
                <a:cs typeface="Calibri"/>
                <a:sym typeface="Calibri"/>
              </a:rPr>
              <a:t>“</a:t>
            </a:r>
            <a:endParaRPr/>
          </a:p>
        </p:txBody>
      </p:sp>
      <p:sp>
        <p:nvSpPr>
          <p:cNvPr id="44" name="Google Shape;44;p17"/>
          <p:cNvSpPr/>
          <p:nvPr/>
        </p:nvSpPr>
        <p:spPr>
          <a:xfrm>
            <a:off x="1524" y="0"/>
            <a:ext cx="12188952" cy="1094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7"/>
          <p:cNvSpPr>
            <a:spLocks noGrp="1"/>
          </p:cNvSpPr>
          <p:nvPr>
            <p:ph type="pic" idx="2"/>
          </p:nvPr>
        </p:nvSpPr>
        <p:spPr>
          <a:xfrm>
            <a:off x="0" y="109468"/>
            <a:ext cx="4766733" cy="6748531"/>
          </a:xfrm>
          <a:prstGeom prst="rect">
            <a:avLst/>
          </a:prstGeom>
          <a:noFill/>
          <a:ln>
            <a:noFill/>
          </a:ln>
        </p:spPr>
      </p:sp>
      <p:sp>
        <p:nvSpPr>
          <p:cNvPr id="46" name="Google Shape;46;p17"/>
          <p:cNvSpPr txBox="1">
            <a:spLocks noGrp="1"/>
          </p:cNvSpPr>
          <p:nvPr>
            <p:ph type="body" idx="1"/>
          </p:nvPr>
        </p:nvSpPr>
        <p:spPr>
          <a:xfrm>
            <a:off x="5945318" y="1341180"/>
            <a:ext cx="5468112" cy="4517752"/>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400"/>
              <a:buNone/>
              <a:defRPr sz="240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3"/>
          </p:nvPr>
        </p:nvSpPr>
        <p:spPr>
          <a:xfrm>
            <a:off x="5945318" y="5858932"/>
            <a:ext cx="5468112" cy="558802"/>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539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000000"/>
                </a:solidFill>
                <a:latin typeface="Calibri"/>
                <a:ea typeface="Calibri"/>
                <a:cs typeface="Calibri"/>
                <a:sym typeface="Calibri"/>
              </a:defRPr>
            </a:lvl1pPr>
            <a:lvl2pPr marL="0" marR="0" lvl="1" indent="0" algn="r">
              <a:spcBef>
                <a:spcPts val="0"/>
              </a:spcBef>
              <a:buNone/>
              <a:defRPr sz="1200" b="0" i="0" u="none" strike="noStrike" cap="none">
                <a:solidFill>
                  <a:srgbClr val="000000"/>
                </a:solidFill>
                <a:latin typeface="Calibri"/>
                <a:ea typeface="Calibri"/>
                <a:cs typeface="Calibri"/>
                <a:sym typeface="Calibri"/>
              </a:defRPr>
            </a:lvl2pPr>
            <a:lvl3pPr marL="0" marR="0" lvl="2" indent="0" algn="r">
              <a:spcBef>
                <a:spcPts val="0"/>
              </a:spcBef>
              <a:buNone/>
              <a:defRPr sz="1200" b="0" i="0" u="none" strike="noStrike" cap="none">
                <a:solidFill>
                  <a:srgbClr val="000000"/>
                </a:solidFill>
                <a:latin typeface="Calibri"/>
                <a:ea typeface="Calibri"/>
                <a:cs typeface="Calibri"/>
                <a:sym typeface="Calibri"/>
              </a:defRPr>
            </a:lvl3pPr>
            <a:lvl4pPr marL="0" marR="0" lvl="3" indent="0" algn="r">
              <a:spcBef>
                <a:spcPts val="0"/>
              </a:spcBef>
              <a:buNone/>
              <a:defRPr sz="1200" b="0" i="0" u="none" strike="noStrike" cap="none">
                <a:solidFill>
                  <a:srgbClr val="000000"/>
                </a:solidFill>
                <a:latin typeface="Calibri"/>
                <a:ea typeface="Calibri"/>
                <a:cs typeface="Calibri"/>
                <a:sym typeface="Calibri"/>
              </a:defRPr>
            </a:lvl4pPr>
            <a:lvl5pPr marL="0" marR="0" lvl="4" indent="0" algn="r">
              <a:spcBef>
                <a:spcPts val="0"/>
              </a:spcBef>
              <a:buNone/>
              <a:defRPr sz="1200" b="0" i="0" u="none" strike="noStrike" cap="none">
                <a:solidFill>
                  <a:srgbClr val="000000"/>
                </a:solidFill>
                <a:latin typeface="Calibri"/>
                <a:ea typeface="Calibri"/>
                <a:cs typeface="Calibri"/>
                <a:sym typeface="Calibri"/>
              </a:defRPr>
            </a:lvl5pPr>
            <a:lvl6pPr marL="0" marR="0" lvl="5" indent="0" algn="r">
              <a:spcBef>
                <a:spcPts val="0"/>
              </a:spcBef>
              <a:buNone/>
              <a:defRPr sz="1200" b="0" i="0" u="none" strike="noStrike" cap="none">
                <a:solidFill>
                  <a:srgbClr val="000000"/>
                </a:solidFill>
                <a:latin typeface="Calibri"/>
                <a:ea typeface="Calibri"/>
                <a:cs typeface="Calibri"/>
                <a:sym typeface="Calibri"/>
              </a:defRPr>
            </a:lvl6pPr>
            <a:lvl7pPr marL="0" marR="0" lvl="6" indent="0" algn="r">
              <a:spcBef>
                <a:spcPts val="0"/>
              </a:spcBef>
              <a:buNone/>
              <a:defRPr sz="1200" b="0" i="0" u="none" strike="noStrike" cap="none">
                <a:solidFill>
                  <a:srgbClr val="000000"/>
                </a:solidFill>
                <a:latin typeface="Calibri"/>
                <a:ea typeface="Calibri"/>
                <a:cs typeface="Calibri"/>
                <a:sym typeface="Calibri"/>
              </a:defRPr>
            </a:lvl7pPr>
            <a:lvl8pPr marL="0" marR="0" lvl="7" indent="0" algn="r">
              <a:spcBef>
                <a:spcPts val="0"/>
              </a:spcBef>
              <a:buNone/>
              <a:defRPr sz="1200" b="0" i="0" u="none" strike="noStrike" cap="none">
                <a:solidFill>
                  <a:srgbClr val="000000"/>
                </a:solidFill>
                <a:latin typeface="Calibri"/>
                <a:ea typeface="Calibri"/>
                <a:cs typeface="Calibri"/>
                <a:sym typeface="Calibri"/>
              </a:defRPr>
            </a:lvl8pPr>
            <a:lvl9pPr marL="0" marR="0" lvl="8" indent="0" algn="r">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810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940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56"/>
        <p:cNvGrpSpPr/>
        <p:nvPr/>
      </p:nvGrpSpPr>
      <p:grpSpPr>
        <a:xfrm>
          <a:off x="0" y="0"/>
          <a:ext cx="0" cy="0"/>
          <a:chOff x="0" y="0"/>
          <a:chExt cx="0" cy="0"/>
        </a:xfrm>
      </p:grpSpPr>
      <p:pic>
        <p:nvPicPr>
          <p:cNvPr id="57" name="Google Shape;57;p20"/>
          <p:cNvPicPr preferRelativeResize="0"/>
          <p:nvPr/>
        </p:nvPicPr>
        <p:blipFill rotWithShape="1">
          <a:blip r:embed="rId2">
            <a:alphaModFix/>
          </a:blip>
          <a:srcRect t="9985" b="18659"/>
          <a:stretch/>
        </p:blipFill>
        <p:spPr>
          <a:xfrm>
            <a:off x="0" y="-1101"/>
            <a:ext cx="1652159" cy="974426"/>
          </a:xfrm>
          <a:prstGeom prst="rect">
            <a:avLst/>
          </a:prstGeom>
          <a:noFill/>
          <a:ln>
            <a:noFill/>
          </a:ln>
        </p:spPr>
      </p:pic>
      <p:sp>
        <p:nvSpPr>
          <p:cNvPr id="58" name="Google Shape;58;p20"/>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1789932" y="1672253"/>
            <a:ext cx="8926512" cy="4384675"/>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000"/>
              </a:spcBef>
              <a:spcAft>
                <a:spcPts val="0"/>
              </a:spcAft>
              <a:buClr>
                <a:schemeClr val="dk1"/>
              </a:buClr>
              <a:buSzPts val="2800"/>
              <a:buChar char="•"/>
              <a:defRPr/>
            </a:lvl1pPr>
            <a:lvl2pPr marL="914400" lvl="1" indent="-381000" algn="l">
              <a:lnSpc>
                <a:spcPct val="125000"/>
              </a:lnSpc>
              <a:spcBef>
                <a:spcPts val="500"/>
              </a:spcBef>
              <a:spcAft>
                <a:spcPts val="0"/>
              </a:spcAft>
              <a:buClr>
                <a:schemeClr val="dk1"/>
              </a:buClr>
              <a:buSzPts val="2400"/>
              <a:buChar char="•"/>
              <a:defRPr/>
            </a:lvl2pPr>
            <a:lvl3pPr marL="1371600" lvl="2" indent="-355600" algn="l">
              <a:lnSpc>
                <a:spcPct val="125000"/>
              </a:lnSpc>
              <a:spcBef>
                <a:spcPts val="500"/>
              </a:spcBef>
              <a:spcAft>
                <a:spcPts val="0"/>
              </a:spcAft>
              <a:buClr>
                <a:schemeClr val="dk1"/>
              </a:buClr>
              <a:buSzPts val="2000"/>
              <a:buChar char="•"/>
              <a:defRPr/>
            </a:lvl3pPr>
            <a:lvl4pPr marL="1828800" lvl="3" indent="-342900" algn="l">
              <a:lnSpc>
                <a:spcPct val="125000"/>
              </a:lnSpc>
              <a:spcBef>
                <a:spcPts val="500"/>
              </a:spcBef>
              <a:spcAft>
                <a:spcPts val="0"/>
              </a:spcAft>
              <a:buClr>
                <a:schemeClr val="dk1"/>
              </a:buClr>
              <a:buSzPts val="1800"/>
              <a:buChar char="•"/>
              <a:defRPr/>
            </a:lvl4pPr>
            <a:lvl5pPr marL="2286000" lvl="4" indent="-342900" algn="l">
              <a:lnSpc>
                <a:spcPct val="12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8298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61"/>
        <p:cNvGrpSpPr/>
        <p:nvPr/>
      </p:nvGrpSpPr>
      <p:grpSpPr>
        <a:xfrm>
          <a:off x="0" y="0"/>
          <a:ext cx="0" cy="0"/>
          <a:chOff x="0" y="0"/>
          <a:chExt cx="0" cy="0"/>
        </a:xfrm>
      </p:grpSpPr>
      <p:grpSp>
        <p:nvGrpSpPr>
          <p:cNvPr id="62" name="Google Shape;62;p24"/>
          <p:cNvGrpSpPr/>
          <p:nvPr/>
        </p:nvGrpSpPr>
        <p:grpSpPr>
          <a:xfrm>
            <a:off x="746760" y="1237303"/>
            <a:ext cx="10698480" cy="5233474"/>
            <a:chOff x="746760" y="1237303"/>
            <a:chExt cx="10698480" cy="5233474"/>
          </a:xfrm>
        </p:grpSpPr>
        <p:grpSp>
          <p:nvGrpSpPr>
            <p:cNvPr id="63" name="Google Shape;63;p24"/>
            <p:cNvGrpSpPr/>
            <p:nvPr/>
          </p:nvGrpSpPr>
          <p:grpSpPr>
            <a:xfrm>
              <a:off x="746760" y="3991514"/>
              <a:ext cx="10698480" cy="2479263"/>
              <a:chOff x="746760" y="1247226"/>
              <a:chExt cx="10698480" cy="2479263"/>
            </a:xfrm>
          </p:grpSpPr>
          <p:sp>
            <p:nvSpPr>
              <p:cNvPr id="64" name="Google Shape;64;p24"/>
              <p:cNvSpPr/>
              <p:nvPr/>
            </p:nvSpPr>
            <p:spPr>
              <a:xfrm>
                <a:off x="3486498" y="1247226"/>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4"/>
              <p:cNvSpPr/>
              <p:nvPr/>
            </p:nvSpPr>
            <p:spPr>
              <a:xfrm>
                <a:off x="8965976" y="1247226"/>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24"/>
              <p:cNvSpPr/>
              <p:nvPr/>
            </p:nvSpPr>
            <p:spPr>
              <a:xfrm>
                <a:off x="746760" y="1247226"/>
                <a:ext cx="2479264" cy="24792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4"/>
              <p:cNvSpPr/>
              <p:nvPr/>
            </p:nvSpPr>
            <p:spPr>
              <a:xfrm>
                <a:off x="6226237" y="1247226"/>
                <a:ext cx="2479264" cy="24792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24"/>
              <p:cNvSpPr txBox="1"/>
              <p:nvPr/>
            </p:nvSpPr>
            <p:spPr>
              <a:xfrm>
                <a:off x="3486498" y="1247226"/>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2"/>
                  </a:buClr>
                  <a:buSzPts val="4800"/>
                  <a:buFont typeface="Cambria"/>
                  <a:buNone/>
                </a:pPr>
                <a:r>
                  <a:rPr lang="en-US" sz="4800" b="1" cap="none">
                    <a:solidFill>
                      <a:schemeClr val="accent2"/>
                    </a:solidFill>
                    <a:latin typeface="Cambria"/>
                    <a:ea typeface="Cambria"/>
                    <a:cs typeface="Cambria"/>
                    <a:sym typeface="Cambria"/>
                  </a:rPr>
                  <a:t>02</a:t>
                </a:r>
                <a:endParaRPr sz="6600" b="1" cap="none">
                  <a:solidFill>
                    <a:schemeClr val="accent2"/>
                  </a:solidFill>
                  <a:latin typeface="Cambria"/>
                  <a:ea typeface="Cambria"/>
                  <a:cs typeface="Cambria"/>
                  <a:sym typeface="Cambria"/>
                </a:endParaRPr>
              </a:p>
            </p:txBody>
          </p:sp>
          <p:sp>
            <p:nvSpPr>
              <p:cNvPr id="69" name="Google Shape;69;p24"/>
              <p:cNvSpPr txBox="1"/>
              <p:nvPr/>
            </p:nvSpPr>
            <p:spPr>
              <a:xfrm>
                <a:off x="8965976" y="1247226"/>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4"/>
                  </a:buClr>
                  <a:buSzPts val="4800"/>
                  <a:buFont typeface="Cambria"/>
                  <a:buNone/>
                </a:pPr>
                <a:r>
                  <a:rPr lang="en-US" sz="4800" b="1" cap="none">
                    <a:solidFill>
                      <a:schemeClr val="accent4"/>
                    </a:solidFill>
                    <a:latin typeface="Cambria"/>
                    <a:ea typeface="Cambria"/>
                    <a:cs typeface="Cambria"/>
                    <a:sym typeface="Cambria"/>
                  </a:rPr>
                  <a:t>04</a:t>
                </a:r>
                <a:endParaRPr sz="6600" b="1" cap="none">
                  <a:solidFill>
                    <a:schemeClr val="accent4"/>
                  </a:solidFill>
                  <a:latin typeface="Cambria"/>
                  <a:ea typeface="Cambria"/>
                  <a:cs typeface="Cambria"/>
                  <a:sym typeface="Cambria"/>
                </a:endParaRPr>
              </a:p>
            </p:txBody>
          </p:sp>
        </p:grpSp>
        <p:grpSp>
          <p:nvGrpSpPr>
            <p:cNvPr id="70" name="Google Shape;70;p24"/>
            <p:cNvGrpSpPr/>
            <p:nvPr/>
          </p:nvGrpSpPr>
          <p:grpSpPr>
            <a:xfrm>
              <a:off x="746760" y="1237303"/>
              <a:ext cx="10698480" cy="2489186"/>
              <a:chOff x="746760" y="3981591"/>
              <a:chExt cx="10698480" cy="2489186"/>
            </a:xfrm>
          </p:grpSpPr>
          <p:sp>
            <p:nvSpPr>
              <p:cNvPr id="71" name="Google Shape;71;p24"/>
              <p:cNvSpPr/>
              <p:nvPr/>
            </p:nvSpPr>
            <p:spPr>
              <a:xfrm>
                <a:off x="6226237" y="3991514"/>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4"/>
              <p:cNvSpPr/>
              <p:nvPr/>
            </p:nvSpPr>
            <p:spPr>
              <a:xfrm>
                <a:off x="746760" y="3991514"/>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4"/>
              <p:cNvSpPr/>
              <p:nvPr/>
            </p:nvSpPr>
            <p:spPr>
              <a:xfrm>
                <a:off x="3486498" y="3991514"/>
                <a:ext cx="2479264" cy="247926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4"/>
              <p:cNvSpPr/>
              <p:nvPr/>
            </p:nvSpPr>
            <p:spPr>
              <a:xfrm>
                <a:off x="8965976" y="3991514"/>
                <a:ext cx="2479264" cy="24792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4"/>
              <p:cNvSpPr txBox="1"/>
              <p:nvPr/>
            </p:nvSpPr>
            <p:spPr>
              <a:xfrm>
                <a:off x="768744" y="3981591"/>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4800"/>
                  <a:buFont typeface="Cambria"/>
                  <a:buNone/>
                </a:pPr>
                <a:r>
                  <a:rPr lang="en-US" sz="4800" b="1" cap="none">
                    <a:solidFill>
                      <a:schemeClr val="accent1"/>
                    </a:solidFill>
                    <a:latin typeface="Cambria"/>
                    <a:ea typeface="Cambria"/>
                    <a:cs typeface="Cambria"/>
                    <a:sym typeface="Cambria"/>
                  </a:rPr>
                  <a:t>01</a:t>
                </a:r>
                <a:endParaRPr sz="6600" b="1" cap="none">
                  <a:solidFill>
                    <a:schemeClr val="accent1"/>
                  </a:solidFill>
                  <a:latin typeface="Cambria"/>
                  <a:ea typeface="Cambria"/>
                  <a:cs typeface="Cambria"/>
                  <a:sym typeface="Cambria"/>
                </a:endParaRPr>
              </a:p>
            </p:txBody>
          </p:sp>
          <p:sp>
            <p:nvSpPr>
              <p:cNvPr id="76" name="Google Shape;76;p24"/>
              <p:cNvSpPr txBox="1"/>
              <p:nvPr/>
            </p:nvSpPr>
            <p:spPr>
              <a:xfrm>
                <a:off x="6226236" y="3981591"/>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4800"/>
                  <a:buFont typeface="Cambria"/>
                  <a:buNone/>
                </a:pPr>
                <a:r>
                  <a:rPr lang="en-US" sz="4800" b="1" cap="none">
                    <a:solidFill>
                      <a:schemeClr val="accent3"/>
                    </a:solidFill>
                    <a:latin typeface="Cambria"/>
                    <a:ea typeface="Cambria"/>
                    <a:cs typeface="Cambria"/>
                    <a:sym typeface="Cambria"/>
                  </a:rPr>
                  <a:t>03</a:t>
                </a:r>
                <a:endParaRPr sz="6600" b="1" cap="none">
                  <a:solidFill>
                    <a:schemeClr val="accent3"/>
                  </a:solidFill>
                  <a:latin typeface="Cambria"/>
                  <a:ea typeface="Cambria"/>
                  <a:cs typeface="Cambria"/>
                  <a:sym typeface="Cambria"/>
                </a:endParaRPr>
              </a:p>
            </p:txBody>
          </p:sp>
        </p:grpSp>
      </p:grpSp>
      <p:cxnSp>
        <p:nvCxnSpPr>
          <p:cNvPr id="77" name="Google Shape;77;p24"/>
          <p:cNvCxnSpPr/>
          <p:nvPr/>
        </p:nvCxnSpPr>
        <p:spPr>
          <a:xfrm rot="10800000">
            <a:off x="413484" y="113769"/>
            <a:ext cx="0" cy="822960"/>
          </a:xfrm>
          <a:prstGeom prst="straightConnector1">
            <a:avLst/>
          </a:prstGeom>
          <a:noFill/>
          <a:ln w="76200" cap="flat" cmpd="sng">
            <a:solidFill>
              <a:srgbClr val="A5A5A5"/>
            </a:solidFill>
            <a:prstDash val="solid"/>
            <a:miter lim="800000"/>
            <a:headEnd type="none" w="sm" len="sm"/>
            <a:tailEnd type="none" w="sm" len="sm"/>
          </a:ln>
        </p:spPr>
      </p:cxnSp>
      <p:sp>
        <p:nvSpPr>
          <p:cNvPr id="78" name="Google Shape;78;p24"/>
          <p:cNvSpPr txBox="1"/>
          <p:nvPr/>
        </p:nvSpPr>
        <p:spPr>
          <a:xfrm>
            <a:off x="628069" y="-1101"/>
            <a:ext cx="6087436" cy="1031411"/>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4000"/>
              <a:buFont typeface="Cambria"/>
              <a:buNone/>
            </a:pPr>
            <a:r>
              <a:rPr lang="en-US" sz="4000" b="1" cap="none">
                <a:solidFill>
                  <a:schemeClr val="accent1"/>
                </a:solidFill>
                <a:latin typeface="Cambria"/>
                <a:ea typeface="Cambria"/>
                <a:cs typeface="Cambria"/>
                <a:sym typeface="Cambria"/>
              </a:rPr>
              <a:t>AGENDA</a:t>
            </a:r>
            <a:endParaRPr sz="5400" b="1" cap="none">
              <a:solidFill>
                <a:schemeClr val="dk1"/>
              </a:solidFill>
              <a:latin typeface="Cambria"/>
              <a:ea typeface="Cambria"/>
              <a:cs typeface="Cambria"/>
              <a:sym typeface="Cambria"/>
            </a:endParaRPr>
          </a:p>
        </p:txBody>
      </p:sp>
      <p:sp>
        <p:nvSpPr>
          <p:cNvPr id="79" name="Google Shape;79;p24"/>
          <p:cNvSpPr txBox="1">
            <a:spLocks noGrp="1"/>
          </p:cNvSpPr>
          <p:nvPr>
            <p:ph type="body" idx="1"/>
          </p:nvPr>
        </p:nvSpPr>
        <p:spPr>
          <a:xfrm>
            <a:off x="746758" y="4594341"/>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4"/>
          <p:cNvSpPr txBox="1">
            <a:spLocks noGrp="1"/>
          </p:cNvSpPr>
          <p:nvPr>
            <p:ph type="body" idx="2"/>
          </p:nvPr>
        </p:nvSpPr>
        <p:spPr>
          <a:xfrm>
            <a:off x="746758" y="3994866"/>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body" idx="3"/>
          </p:nvPr>
        </p:nvSpPr>
        <p:spPr>
          <a:xfrm>
            <a:off x="3486497" y="1846400"/>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body" idx="4"/>
          </p:nvPr>
        </p:nvSpPr>
        <p:spPr>
          <a:xfrm>
            <a:off x="3486497" y="1246925"/>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body" idx="5"/>
          </p:nvPr>
        </p:nvSpPr>
        <p:spPr>
          <a:xfrm>
            <a:off x="6226236" y="4605051"/>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body" idx="6"/>
          </p:nvPr>
        </p:nvSpPr>
        <p:spPr>
          <a:xfrm>
            <a:off x="6226236" y="4005576"/>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body" idx="7"/>
          </p:nvPr>
        </p:nvSpPr>
        <p:spPr>
          <a:xfrm>
            <a:off x="8970633" y="1846400"/>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body" idx="8"/>
          </p:nvPr>
        </p:nvSpPr>
        <p:spPr>
          <a:xfrm>
            <a:off x="8970633" y="1246925"/>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2497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_dark green">
  <p:cSld name="Section Header_dark green">
    <p:spTree>
      <p:nvGrpSpPr>
        <p:cNvPr id="1" name="Shape 87"/>
        <p:cNvGrpSpPr/>
        <p:nvPr/>
      </p:nvGrpSpPr>
      <p:grpSpPr>
        <a:xfrm>
          <a:off x="0" y="0"/>
          <a:ext cx="0" cy="0"/>
          <a:chOff x="0" y="0"/>
          <a:chExt cx="0" cy="0"/>
        </a:xfrm>
      </p:grpSpPr>
      <p:sp>
        <p:nvSpPr>
          <p:cNvPr id="88" name="Google Shape;88;p25"/>
          <p:cNvSpPr>
            <a:spLocks noGrp="1"/>
          </p:cNvSpPr>
          <p:nvPr>
            <p:ph type="pic" idx="2"/>
          </p:nvPr>
        </p:nvSpPr>
        <p:spPr>
          <a:xfrm>
            <a:off x="9175" y="1574799"/>
            <a:ext cx="12188952" cy="5285232"/>
          </a:xfrm>
          <a:prstGeom prst="rect">
            <a:avLst/>
          </a:prstGeom>
          <a:noFill/>
          <a:ln>
            <a:noFill/>
          </a:ln>
        </p:spPr>
      </p:sp>
      <p:cxnSp>
        <p:nvCxnSpPr>
          <p:cNvPr id="89" name="Google Shape;89;p25"/>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90" name="Google Shape;90;p25"/>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1" name="Google Shape;91;p25"/>
          <p:cNvPicPr preferRelativeResize="0"/>
          <p:nvPr/>
        </p:nvPicPr>
        <p:blipFill rotWithShape="1">
          <a:blip r:embed="rId2">
            <a:alphaModFix/>
          </a:blip>
          <a:srcRect t="22962"/>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20913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8418-DFCA-4863-FE06-8DA2AE23D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1D0307-DB47-78DB-919F-55E4529E02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F0278-56E8-C04F-2F69-8303E89C14D3}"/>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5" name="Footer Placeholder 4">
            <a:extLst>
              <a:ext uri="{FF2B5EF4-FFF2-40B4-BE49-F238E27FC236}">
                <a16:creationId xmlns:a16="http://schemas.microsoft.com/office/drawing/2014/main" id="{FB8C0A89-DE70-79E3-AC4D-925AFE701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E1CBE-B107-0797-9DD5-EEFAA8F14814}"/>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134860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_bright green">
  <p:cSld name="1_Section Header_bright green">
    <p:spTree>
      <p:nvGrpSpPr>
        <p:cNvPr id="1" name="Shape 92"/>
        <p:cNvGrpSpPr/>
        <p:nvPr/>
      </p:nvGrpSpPr>
      <p:grpSpPr>
        <a:xfrm>
          <a:off x="0" y="0"/>
          <a:ext cx="0" cy="0"/>
          <a:chOff x="0" y="0"/>
          <a:chExt cx="0" cy="0"/>
        </a:xfrm>
      </p:grpSpPr>
      <p:sp>
        <p:nvSpPr>
          <p:cNvPr id="93" name="Google Shape;93;p26"/>
          <p:cNvSpPr>
            <a:spLocks noGrp="1"/>
          </p:cNvSpPr>
          <p:nvPr>
            <p:ph type="pic" idx="2"/>
          </p:nvPr>
        </p:nvSpPr>
        <p:spPr>
          <a:xfrm>
            <a:off x="9175" y="1574799"/>
            <a:ext cx="12188952" cy="5285232"/>
          </a:xfrm>
          <a:prstGeom prst="rect">
            <a:avLst/>
          </a:prstGeom>
          <a:noFill/>
          <a:ln>
            <a:noFill/>
          </a:ln>
        </p:spPr>
      </p:sp>
      <p:cxnSp>
        <p:nvCxnSpPr>
          <p:cNvPr id="94" name="Google Shape;94;p26"/>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95" name="Google Shape;95;p26"/>
          <p:cNvSpPr txBox="1">
            <a:spLocks noGrp="1"/>
          </p:cNvSpPr>
          <p:nvPr>
            <p:ph type="title"/>
          </p:nvPr>
        </p:nvSpPr>
        <p:spPr>
          <a:xfrm>
            <a:off x="628069" y="0"/>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6" name="Google Shape;96;p26"/>
          <p:cNvPicPr preferRelativeResize="0"/>
          <p:nvPr/>
        </p:nvPicPr>
        <p:blipFill rotWithShape="1">
          <a:blip r:embed="rId2">
            <a:alphaModFix/>
          </a:blip>
          <a:srcRect t="22962"/>
          <a:stretch/>
        </p:blipFill>
        <p:spPr>
          <a:xfrm>
            <a:off x="0" y="1574800"/>
            <a:ext cx="8679085" cy="5283200"/>
          </a:xfrm>
          <a:prstGeom prst="rect">
            <a:avLst/>
          </a:prstGeom>
          <a:noFill/>
          <a:ln>
            <a:noFill/>
          </a:ln>
        </p:spPr>
      </p:pic>
    </p:spTree>
    <p:extLst>
      <p:ext uri="{BB962C8B-B14F-4D97-AF65-F5344CB8AC3E}">
        <p14:creationId xmlns:p14="http://schemas.microsoft.com/office/powerpoint/2010/main" val="3885361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ection Header_dark blue">
  <p:cSld name="2_Section Header_dark blue">
    <p:spTree>
      <p:nvGrpSpPr>
        <p:cNvPr id="1" name="Shape 97"/>
        <p:cNvGrpSpPr/>
        <p:nvPr/>
      </p:nvGrpSpPr>
      <p:grpSpPr>
        <a:xfrm>
          <a:off x="0" y="0"/>
          <a:ext cx="0" cy="0"/>
          <a:chOff x="0" y="0"/>
          <a:chExt cx="0" cy="0"/>
        </a:xfrm>
      </p:grpSpPr>
      <p:sp>
        <p:nvSpPr>
          <p:cNvPr id="98" name="Google Shape;98;p27"/>
          <p:cNvSpPr>
            <a:spLocks noGrp="1"/>
          </p:cNvSpPr>
          <p:nvPr>
            <p:ph type="pic" idx="2"/>
          </p:nvPr>
        </p:nvSpPr>
        <p:spPr>
          <a:xfrm>
            <a:off x="9175" y="1574799"/>
            <a:ext cx="12188952" cy="5285232"/>
          </a:xfrm>
          <a:prstGeom prst="rect">
            <a:avLst/>
          </a:prstGeom>
          <a:noFill/>
          <a:ln>
            <a:noFill/>
          </a:ln>
        </p:spPr>
      </p:sp>
      <p:cxnSp>
        <p:nvCxnSpPr>
          <p:cNvPr id="99" name="Google Shape;99;p27"/>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100" name="Google Shape;100;p27"/>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1" name="Google Shape;101;p27"/>
          <p:cNvPicPr preferRelativeResize="0"/>
          <p:nvPr/>
        </p:nvPicPr>
        <p:blipFill rotWithShape="1">
          <a:blip r:embed="rId2">
            <a:alphaModFix/>
          </a:blip>
          <a:srcRect t="22962"/>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212520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Section Header_bright blue">
  <p:cSld name="3_Section Header_bright blue">
    <p:spTree>
      <p:nvGrpSpPr>
        <p:cNvPr id="1" name="Shape 102"/>
        <p:cNvGrpSpPr/>
        <p:nvPr/>
      </p:nvGrpSpPr>
      <p:grpSpPr>
        <a:xfrm>
          <a:off x="0" y="0"/>
          <a:ext cx="0" cy="0"/>
          <a:chOff x="0" y="0"/>
          <a:chExt cx="0" cy="0"/>
        </a:xfrm>
      </p:grpSpPr>
      <p:sp>
        <p:nvSpPr>
          <p:cNvPr id="103" name="Google Shape;103;p28"/>
          <p:cNvSpPr>
            <a:spLocks noGrp="1"/>
          </p:cNvSpPr>
          <p:nvPr>
            <p:ph type="pic" idx="2"/>
          </p:nvPr>
        </p:nvSpPr>
        <p:spPr>
          <a:xfrm>
            <a:off x="9175" y="1574799"/>
            <a:ext cx="12188952" cy="5285232"/>
          </a:xfrm>
          <a:prstGeom prst="rect">
            <a:avLst/>
          </a:prstGeom>
          <a:noFill/>
          <a:ln>
            <a:noFill/>
          </a:ln>
        </p:spPr>
      </p:sp>
      <p:cxnSp>
        <p:nvCxnSpPr>
          <p:cNvPr id="104" name="Google Shape;104;p28"/>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105" name="Google Shape;105;p28"/>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6" name="Google Shape;106;p28"/>
          <p:cNvPicPr preferRelativeResize="0"/>
          <p:nvPr/>
        </p:nvPicPr>
        <p:blipFill rotWithShape="1">
          <a:blip r:embed="rId2">
            <a:alphaModFix/>
          </a:blip>
          <a:srcRect t="22962"/>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2693245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ff">
  <p:cSld name="Staff">
    <p:spTree>
      <p:nvGrpSpPr>
        <p:cNvPr id="1" name="Shape 107"/>
        <p:cNvGrpSpPr/>
        <p:nvPr/>
      </p:nvGrpSpPr>
      <p:grpSpPr>
        <a:xfrm>
          <a:off x="0" y="0"/>
          <a:ext cx="0" cy="0"/>
          <a:chOff x="0" y="0"/>
          <a:chExt cx="0" cy="0"/>
        </a:xfrm>
      </p:grpSpPr>
      <p:cxnSp>
        <p:nvCxnSpPr>
          <p:cNvPr id="108" name="Google Shape;108;p29"/>
          <p:cNvCxnSpPr/>
          <p:nvPr/>
        </p:nvCxnSpPr>
        <p:spPr>
          <a:xfrm rot="10800000">
            <a:off x="413484" y="113769"/>
            <a:ext cx="0" cy="822960"/>
          </a:xfrm>
          <a:prstGeom prst="straightConnector1">
            <a:avLst/>
          </a:prstGeom>
          <a:noFill/>
          <a:ln w="76200" cap="flat" cmpd="sng">
            <a:solidFill>
              <a:schemeClr val="accent1"/>
            </a:solidFill>
            <a:prstDash val="solid"/>
            <a:miter lim="800000"/>
            <a:headEnd type="none" w="sm" len="sm"/>
            <a:tailEnd type="none" w="sm" len="sm"/>
          </a:ln>
        </p:spPr>
      </p:cxnSp>
      <p:sp>
        <p:nvSpPr>
          <p:cNvPr id="109" name="Google Shape;109;p29"/>
          <p:cNvSpPr/>
          <p:nvPr/>
        </p:nvSpPr>
        <p:spPr>
          <a:xfrm>
            <a:off x="746757"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29"/>
          <p:cNvSpPr/>
          <p:nvPr/>
        </p:nvSpPr>
        <p:spPr>
          <a:xfrm>
            <a:off x="3484498"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9"/>
          <p:cNvSpPr/>
          <p:nvPr/>
        </p:nvSpPr>
        <p:spPr>
          <a:xfrm>
            <a:off x="6222234"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9"/>
          <p:cNvSpPr/>
          <p:nvPr/>
        </p:nvSpPr>
        <p:spPr>
          <a:xfrm>
            <a:off x="8965975"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9"/>
          <p:cNvSpPr>
            <a:spLocks noGrp="1"/>
          </p:cNvSpPr>
          <p:nvPr>
            <p:ph type="pic" idx="2"/>
          </p:nvPr>
        </p:nvSpPr>
        <p:spPr>
          <a:xfrm>
            <a:off x="746760" y="1685110"/>
            <a:ext cx="2478024" cy="2478024"/>
          </a:xfrm>
          <a:prstGeom prst="rect">
            <a:avLst/>
          </a:prstGeom>
          <a:noFill/>
          <a:ln>
            <a:noFill/>
          </a:ln>
        </p:spPr>
      </p:sp>
      <p:sp>
        <p:nvSpPr>
          <p:cNvPr id="114" name="Google Shape;114;p29"/>
          <p:cNvSpPr>
            <a:spLocks noGrp="1"/>
          </p:cNvSpPr>
          <p:nvPr>
            <p:ph type="pic" idx="3"/>
          </p:nvPr>
        </p:nvSpPr>
        <p:spPr>
          <a:xfrm>
            <a:off x="3484498" y="1685110"/>
            <a:ext cx="2478024" cy="2478024"/>
          </a:xfrm>
          <a:prstGeom prst="rect">
            <a:avLst/>
          </a:prstGeom>
          <a:noFill/>
          <a:ln>
            <a:noFill/>
          </a:ln>
        </p:spPr>
      </p:sp>
      <p:sp>
        <p:nvSpPr>
          <p:cNvPr id="115" name="Google Shape;115;p29"/>
          <p:cNvSpPr>
            <a:spLocks noGrp="1"/>
          </p:cNvSpPr>
          <p:nvPr>
            <p:ph type="pic" idx="4"/>
          </p:nvPr>
        </p:nvSpPr>
        <p:spPr>
          <a:xfrm>
            <a:off x="6222234" y="1685110"/>
            <a:ext cx="2478024" cy="2478024"/>
          </a:xfrm>
          <a:prstGeom prst="rect">
            <a:avLst/>
          </a:prstGeom>
          <a:noFill/>
          <a:ln>
            <a:noFill/>
          </a:ln>
        </p:spPr>
      </p:sp>
      <p:sp>
        <p:nvSpPr>
          <p:cNvPr id="116" name="Google Shape;116;p29"/>
          <p:cNvSpPr>
            <a:spLocks noGrp="1"/>
          </p:cNvSpPr>
          <p:nvPr>
            <p:ph type="pic" idx="5"/>
          </p:nvPr>
        </p:nvSpPr>
        <p:spPr>
          <a:xfrm>
            <a:off x="8965975" y="1685110"/>
            <a:ext cx="2478024" cy="2478024"/>
          </a:xfrm>
          <a:prstGeom prst="rect">
            <a:avLst/>
          </a:prstGeom>
          <a:noFill/>
          <a:ln>
            <a:noFill/>
          </a:ln>
        </p:spPr>
      </p:sp>
      <p:sp>
        <p:nvSpPr>
          <p:cNvPr id="117" name="Google Shape;117;p29"/>
          <p:cNvSpPr txBox="1">
            <a:spLocks noGrp="1"/>
          </p:cNvSpPr>
          <p:nvPr>
            <p:ph type="body" idx="1"/>
          </p:nvPr>
        </p:nvSpPr>
        <p:spPr>
          <a:xfrm>
            <a:off x="746757" y="5475553"/>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body" idx="6"/>
          </p:nvPr>
        </p:nvSpPr>
        <p:spPr>
          <a:xfrm>
            <a:off x="746757" y="4273285"/>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9"/>
          <p:cNvSpPr txBox="1">
            <a:spLocks noGrp="1"/>
          </p:cNvSpPr>
          <p:nvPr>
            <p:ph type="body" idx="7"/>
          </p:nvPr>
        </p:nvSpPr>
        <p:spPr>
          <a:xfrm>
            <a:off x="746757" y="4917819"/>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9"/>
          <p:cNvSpPr txBox="1">
            <a:spLocks noGrp="1"/>
          </p:cNvSpPr>
          <p:nvPr>
            <p:ph type="body" idx="8"/>
          </p:nvPr>
        </p:nvSpPr>
        <p:spPr>
          <a:xfrm>
            <a:off x="3479733" y="5463958"/>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9"/>
          <p:cNvSpPr txBox="1">
            <a:spLocks noGrp="1"/>
          </p:cNvSpPr>
          <p:nvPr>
            <p:ph type="body" idx="9"/>
          </p:nvPr>
        </p:nvSpPr>
        <p:spPr>
          <a:xfrm>
            <a:off x="3479733" y="4261690"/>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9"/>
          <p:cNvSpPr txBox="1">
            <a:spLocks noGrp="1"/>
          </p:cNvSpPr>
          <p:nvPr>
            <p:ph type="body" idx="13"/>
          </p:nvPr>
        </p:nvSpPr>
        <p:spPr>
          <a:xfrm>
            <a:off x="3479733" y="4906224"/>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9"/>
          <p:cNvSpPr txBox="1">
            <a:spLocks noGrp="1"/>
          </p:cNvSpPr>
          <p:nvPr>
            <p:ph type="body" idx="14"/>
          </p:nvPr>
        </p:nvSpPr>
        <p:spPr>
          <a:xfrm>
            <a:off x="6222234" y="5463958"/>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9"/>
          <p:cNvSpPr txBox="1">
            <a:spLocks noGrp="1"/>
          </p:cNvSpPr>
          <p:nvPr>
            <p:ph type="body" idx="15"/>
          </p:nvPr>
        </p:nvSpPr>
        <p:spPr>
          <a:xfrm>
            <a:off x="6222234" y="4261690"/>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9"/>
          <p:cNvSpPr txBox="1">
            <a:spLocks noGrp="1"/>
          </p:cNvSpPr>
          <p:nvPr>
            <p:ph type="body" idx="16"/>
          </p:nvPr>
        </p:nvSpPr>
        <p:spPr>
          <a:xfrm>
            <a:off x="6222234" y="4906224"/>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9"/>
          <p:cNvSpPr txBox="1">
            <a:spLocks noGrp="1"/>
          </p:cNvSpPr>
          <p:nvPr>
            <p:ph type="body" idx="17"/>
          </p:nvPr>
        </p:nvSpPr>
        <p:spPr>
          <a:xfrm>
            <a:off x="8965975" y="5463958"/>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9"/>
          <p:cNvSpPr txBox="1">
            <a:spLocks noGrp="1"/>
          </p:cNvSpPr>
          <p:nvPr>
            <p:ph type="body" idx="18"/>
          </p:nvPr>
        </p:nvSpPr>
        <p:spPr>
          <a:xfrm>
            <a:off x="8965975" y="4261690"/>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9"/>
          <p:cNvSpPr txBox="1">
            <a:spLocks noGrp="1"/>
          </p:cNvSpPr>
          <p:nvPr>
            <p:ph type="body" idx="19"/>
          </p:nvPr>
        </p:nvSpPr>
        <p:spPr>
          <a:xfrm>
            <a:off x="8965975" y="4906224"/>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29"/>
          <p:cNvSpPr txBox="1">
            <a:spLocks noGrp="1"/>
          </p:cNvSpPr>
          <p:nvPr>
            <p:ph type="title"/>
          </p:nvPr>
        </p:nvSpPr>
        <p:spPr>
          <a:xfrm>
            <a:off x="804729" y="-14379"/>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13381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ph Slide">
  <p:cSld name="Graph Slide">
    <p:spTree>
      <p:nvGrpSpPr>
        <p:cNvPr id="1" name="Shape 150"/>
        <p:cNvGrpSpPr/>
        <p:nvPr/>
      </p:nvGrpSpPr>
      <p:grpSpPr>
        <a:xfrm>
          <a:off x="0" y="0"/>
          <a:ext cx="0" cy="0"/>
          <a:chOff x="0" y="0"/>
          <a:chExt cx="0" cy="0"/>
        </a:xfrm>
      </p:grpSpPr>
      <p:pic>
        <p:nvPicPr>
          <p:cNvPr id="151" name="Google Shape;151;p31"/>
          <p:cNvPicPr preferRelativeResize="0"/>
          <p:nvPr/>
        </p:nvPicPr>
        <p:blipFill rotWithShape="1">
          <a:blip r:embed="rId2">
            <a:alphaModFix/>
          </a:blip>
          <a:srcRect t="9985" b="18659"/>
          <a:stretch/>
        </p:blipFill>
        <p:spPr>
          <a:xfrm>
            <a:off x="0" y="-1101"/>
            <a:ext cx="1652159" cy="974426"/>
          </a:xfrm>
          <a:prstGeom prst="rect">
            <a:avLst/>
          </a:prstGeom>
          <a:noFill/>
          <a:ln>
            <a:noFill/>
          </a:ln>
        </p:spPr>
      </p:pic>
      <p:sp>
        <p:nvSpPr>
          <p:cNvPr id="152" name="Google Shape;152;p31"/>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1"/>
          <p:cNvSpPr>
            <a:spLocks noGrp="1"/>
          </p:cNvSpPr>
          <p:nvPr>
            <p:ph type="chart" idx="2"/>
          </p:nvPr>
        </p:nvSpPr>
        <p:spPr>
          <a:xfrm>
            <a:off x="1652160" y="1202267"/>
            <a:ext cx="10294308" cy="50599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7343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155"/>
        <p:cNvGrpSpPr/>
        <p:nvPr/>
      </p:nvGrpSpPr>
      <p:grpSpPr>
        <a:xfrm>
          <a:off x="0" y="0"/>
          <a:ext cx="0" cy="0"/>
          <a:chOff x="0" y="0"/>
          <a:chExt cx="0" cy="0"/>
        </a:xfrm>
      </p:grpSpPr>
      <p:pic>
        <p:nvPicPr>
          <p:cNvPr id="156" name="Google Shape;156;p32"/>
          <p:cNvPicPr preferRelativeResize="0"/>
          <p:nvPr/>
        </p:nvPicPr>
        <p:blipFill rotWithShape="1">
          <a:blip r:embed="rId2">
            <a:alphaModFix/>
          </a:blip>
          <a:srcRect t="9985" b="18659"/>
          <a:stretch/>
        </p:blipFill>
        <p:spPr>
          <a:xfrm>
            <a:off x="0" y="-1101"/>
            <a:ext cx="1652159" cy="974426"/>
          </a:xfrm>
          <a:prstGeom prst="rect">
            <a:avLst/>
          </a:prstGeom>
          <a:noFill/>
          <a:ln>
            <a:noFill/>
          </a:ln>
        </p:spPr>
      </p:pic>
      <p:sp>
        <p:nvSpPr>
          <p:cNvPr id="157" name="Google Shape;157;p32"/>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8" name="Google Shape;158;p32"/>
          <p:cNvGrpSpPr/>
          <p:nvPr/>
        </p:nvGrpSpPr>
        <p:grpSpPr>
          <a:xfrm>
            <a:off x="746757" y="1560130"/>
            <a:ext cx="2479264" cy="4792133"/>
            <a:chOff x="746757" y="1574799"/>
            <a:chExt cx="2479264" cy="4792133"/>
          </a:xfrm>
        </p:grpSpPr>
        <p:sp>
          <p:nvSpPr>
            <p:cNvPr id="159" name="Google Shape;159;p32"/>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32"/>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Cambria"/>
                  <a:ea typeface="Cambria"/>
                  <a:cs typeface="Cambria"/>
                  <a:sym typeface="Cambria"/>
                </a:rPr>
                <a:t>1</a:t>
              </a:r>
              <a:endParaRPr/>
            </a:p>
          </p:txBody>
        </p:sp>
      </p:grpSp>
      <p:grpSp>
        <p:nvGrpSpPr>
          <p:cNvPr id="161" name="Google Shape;161;p32"/>
          <p:cNvGrpSpPr/>
          <p:nvPr/>
        </p:nvGrpSpPr>
        <p:grpSpPr>
          <a:xfrm>
            <a:off x="3486496" y="1560130"/>
            <a:ext cx="2479264" cy="4792133"/>
            <a:chOff x="746757" y="1574799"/>
            <a:chExt cx="2479264" cy="4792133"/>
          </a:xfrm>
        </p:grpSpPr>
        <p:sp>
          <p:nvSpPr>
            <p:cNvPr id="162" name="Google Shape;162;p32"/>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32"/>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Cambria"/>
                  <a:ea typeface="Cambria"/>
                  <a:cs typeface="Cambria"/>
                  <a:sym typeface="Cambria"/>
                </a:rPr>
                <a:t>2</a:t>
              </a:r>
              <a:endParaRPr/>
            </a:p>
          </p:txBody>
        </p:sp>
      </p:grpSp>
      <p:grpSp>
        <p:nvGrpSpPr>
          <p:cNvPr id="164" name="Google Shape;164;p32"/>
          <p:cNvGrpSpPr/>
          <p:nvPr/>
        </p:nvGrpSpPr>
        <p:grpSpPr>
          <a:xfrm>
            <a:off x="6226235" y="1560130"/>
            <a:ext cx="2479264" cy="4792133"/>
            <a:chOff x="746757" y="1574799"/>
            <a:chExt cx="2479264" cy="4792133"/>
          </a:xfrm>
        </p:grpSpPr>
        <p:sp>
          <p:nvSpPr>
            <p:cNvPr id="165" name="Google Shape;165;p32"/>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32"/>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Cambria"/>
                  <a:ea typeface="Cambria"/>
                  <a:cs typeface="Cambria"/>
                  <a:sym typeface="Cambria"/>
                </a:rPr>
                <a:t>3</a:t>
              </a:r>
              <a:endParaRPr/>
            </a:p>
          </p:txBody>
        </p:sp>
      </p:grpSp>
      <p:grpSp>
        <p:nvGrpSpPr>
          <p:cNvPr id="167" name="Google Shape;167;p32"/>
          <p:cNvGrpSpPr/>
          <p:nvPr/>
        </p:nvGrpSpPr>
        <p:grpSpPr>
          <a:xfrm>
            <a:off x="8965975" y="1560130"/>
            <a:ext cx="2479264" cy="4792133"/>
            <a:chOff x="746757" y="1574799"/>
            <a:chExt cx="2479264" cy="4792133"/>
          </a:xfrm>
        </p:grpSpPr>
        <p:sp>
          <p:nvSpPr>
            <p:cNvPr id="168" name="Google Shape;168;p32"/>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32"/>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Cambria"/>
                  <a:ea typeface="Cambria"/>
                  <a:cs typeface="Cambria"/>
                  <a:sym typeface="Cambria"/>
                </a:rPr>
                <a:t>4</a:t>
              </a:r>
              <a:endParaRPr/>
            </a:p>
          </p:txBody>
        </p:sp>
      </p:grpSp>
      <p:sp>
        <p:nvSpPr>
          <p:cNvPr id="170" name="Google Shape;170;p32"/>
          <p:cNvSpPr txBox="1">
            <a:spLocks noGrp="1"/>
          </p:cNvSpPr>
          <p:nvPr>
            <p:ph type="body" idx="1"/>
          </p:nvPr>
        </p:nvSpPr>
        <p:spPr>
          <a:xfrm>
            <a:off x="3486496"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2"/>
          <p:cNvSpPr txBox="1">
            <a:spLocks noGrp="1"/>
          </p:cNvSpPr>
          <p:nvPr>
            <p:ph type="body" idx="2"/>
          </p:nvPr>
        </p:nvSpPr>
        <p:spPr>
          <a:xfrm>
            <a:off x="6226855"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2"/>
          <p:cNvSpPr txBox="1">
            <a:spLocks noGrp="1"/>
          </p:cNvSpPr>
          <p:nvPr>
            <p:ph type="body" idx="3"/>
          </p:nvPr>
        </p:nvSpPr>
        <p:spPr>
          <a:xfrm>
            <a:off x="8965974"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2"/>
          <p:cNvSpPr txBox="1">
            <a:spLocks noGrp="1"/>
          </p:cNvSpPr>
          <p:nvPr>
            <p:ph type="body" idx="4"/>
          </p:nvPr>
        </p:nvSpPr>
        <p:spPr>
          <a:xfrm>
            <a:off x="746757"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3898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losing">
  <p:cSld name="Closing">
    <p:bg>
      <p:bgPr>
        <a:solidFill>
          <a:srgbClr val="063C6C"/>
        </a:solidFill>
        <a:effectLst/>
      </p:bgPr>
    </p:bg>
    <p:spTree>
      <p:nvGrpSpPr>
        <p:cNvPr id="1" name="Shape 175"/>
        <p:cNvGrpSpPr/>
        <p:nvPr/>
      </p:nvGrpSpPr>
      <p:grpSpPr>
        <a:xfrm>
          <a:off x="0" y="0"/>
          <a:ext cx="0" cy="0"/>
          <a:chOff x="0" y="0"/>
          <a:chExt cx="0" cy="0"/>
        </a:xfrm>
      </p:grpSpPr>
      <p:sp>
        <p:nvSpPr>
          <p:cNvPr id="176" name="Google Shape;176;p22"/>
          <p:cNvSpPr/>
          <p:nvPr/>
        </p:nvSpPr>
        <p:spPr>
          <a:xfrm>
            <a:off x="0" y="4558691"/>
            <a:ext cx="12191987" cy="1851536"/>
          </a:xfrm>
          <a:prstGeom prst="rect">
            <a:avLst/>
          </a:prstGeom>
          <a:solidFill>
            <a:schemeClr val="lt1"/>
          </a:solidFill>
          <a:ln w="12700" cap="flat" cmpd="sng">
            <a:solidFill>
              <a:srgbClr val="063B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7" name="Google Shape;177;p22"/>
          <p:cNvCxnSpPr/>
          <p:nvPr/>
        </p:nvCxnSpPr>
        <p:spPr>
          <a:xfrm rot="10800000">
            <a:off x="413484" y="744830"/>
            <a:ext cx="0" cy="1554480"/>
          </a:xfrm>
          <a:prstGeom prst="straightConnector1">
            <a:avLst/>
          </a:prstGeom>
          <a:noFill/>
          <a:ln w="76200" cap="flat" cmpd="sng">
            <a:solidFill>
              <a:schemeClr val="accent3"/>
            </a:solidFill>
            <a:prstDash val="solid"/>
            <a:miter lim="800000"/>
            <a:headEnd type="none" w="sm" len="sm"/>
            <a:tailEnd type="none" w="sm" len="sm"/>
          </a:ln>
        </p:spPr>
      </p:cxnSp>
      <p:sp>
        <p:nvSpPr>
          <p:cNvPr id="178" name="Google Shape;178;p22"/>
          <p:cNvSpPr/>
          <p:nvPr/>
        </p:nvSpPr>
        <p:spPr>
          <a:xfrm>
            <a:off x="675968" y="2505941"/>
            <a:ext cx="671553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NCAPPS is funded and led by the Administration for Community Living and the Centers for Medicare &amp; Medicaid Services and is administered by HSRI.  </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The content and views expressed in this webinar are those of the presenters and do not necessarily reflect that of Centers for Medicare and Medicaid Services (CMS)  or the Administration for Community Living (ACL) .</a:t>
            </a:r>
            <a:endParaRPr/>
          </a:p>
        </p:txBody>
      </p:sp>
      <p:pic>
        <p:nvPicPr>
          <p:cNvPr id="179" name="Google Shape;179;p22" descr="CMS Logo "/>
          <p:cNvPicPr preferRelativeResize="0"/>
          <p:nvPr/>
        </p:nvPicPr>
        <p:blipFill rotWithShape="1">
          <a:blip r:embed="rId2">
            <a:alphaModFix/>
          </a:blip>
          <a:srcRect/>
          <a:stretch/>
        </p:blipFill>
        <p:spPr>
          <a:xfrm>
            <a:off x="937889" y="4842866"/>
            <a:ext cx="3246120" cy="1188085"/>
          </a:xfrm>
          <a:prstGeom prst="rect">
            <a:avLst/>
          </a:prstGeom>
          <a:noFill/>
          <a:ln>
            <a:noFill/>
          </a:ln>
        </p:spPr>
      </p:pic>
      <p:pic>
        <p:nvPicPr>
          <p:cNvPr id="180" name="Google Shape;180;p22" descr="ACL logo"/>
          <p:cNvPicPr preferRelativeResize="0"/>
          <p:nvPr/>
        </p:nvPicPr>
        <p:blipFill rotWithShape="1">
          <a:blip r:embed="rId3">
            <a:alphaModFix/>
          </a:blip>
          <a:srcRect/>
          <a:stretch/>
        </p:blipFill>
        <p:spPr>
          <a:xfrm>
            <a:off x="5661033" y="5169891"/>
            <a:ext cx="2346960" cy="861060"/>
          </a:xfrm>
          <a:prstGeom prst="rect">
            <a:avLst/>
          </a:prstGeom>
          <a:noFill/>
          <a:ln>
            <a:noFill/>
          </a:ln>
        </p:spPr>
      </p:pic>
      <p:sp>
        <p:nvSpPr>
          <p:cNvPr id="181" name="Google Shape;181;p22"/>
          <p:cNvSpPr txBox="1">
            <a:spLocks noGrp="1"/>
          </p:cNvSpPr>
          <p:nvPr>
            <p:ph type="title"/>
          </p:nvPr>
        </p:nvSpPr>
        <p:spPr>
          <a:xfrm>
            <a:off x="675968" y="823464"/>
            <a:ext cx="449293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2"/>
          <p:cNvSpPr txBox="1">
            <a:spLocks noGrp="1"/>
          </p:cNvSpPr>
          <p:nvPr>
            <p:ph type="body" idx="1"/>
          </p:nvPr>
        </p:nvSpPr>
        <p:spPr>
          <a:xfrm>
            <a:off x="6527803" y="607564"/>
            <a:ext cx="5162551" cy="1541463"/>
          </a:xfrm>
          <a:prstGeom prst="rect">
            <a:avLst/>
          </a:prstGeom>
          <a:solidFill>
            <a:srgbClr val="B8DEFC"/>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563767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8" name="Google Shape;188;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740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39E18A1-5388-48D7-9BA0-F6425AA8662B}" type="slidenum">
              <a:rPr lang="en-US" smtClean="0"/>
              <a:t>‹#›</a:t>
            </a:fld>
            <a:endParaRPr lang="en-US"/>
          </a:p>
        </p:txBody>
      </p:sp>
    </p:spTree>
    <p:extLst>
      <p:ext uri="{BB962C8B-B14F-4D97-AF65-F5344CB8AC3E}">
        <p14:creationId xmlns:p14="http://schemas.microsoft.com/office/powerpoint/2010/main" val="1436484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67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CCA7-F4C5-8FC0-58C0-5171E76EC0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5E4C2B-FD4A-5043-DD9E-A61024F25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BA934-D8C8-605C-99D2-94B6A68732B9}"/>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5" name="Footer Placeholder 4">
            <a:extLst>
              <a:ext uri="{FF2B5EF4-FFF2-40B4-BE49-F238E27FC236}">
                <a16:creationId xmlns:a16="http://schemas.microsoft.com/office/drawing/2014/main" id="{FBDBD3E9-90A5-BE41-C925-91D80CE6C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BDCB7-8A42-499A-EAB9-A2EB9C7CBAD9}"/>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286384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3506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6019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02565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70751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5181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09598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9228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27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69235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135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05FE-974D-5C25-F8D6-7604572D3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BEB1A-CC0D-99EE-A88C-6448C2E6D7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85B3C-B40B-6511-C3DD-A65BC99082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70A498-357D-EC77-126E-7E792F4962B6}"/>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6" name="Footer Placeholder 5">
            <a:extLst>
              <a:ext uri="{FF2B5EF4-FFF2-40B4-BE49-F238E27FC236}">
                <a16:creationId xmlns:a16="http://schemas.microsoft.com/office/drawing/2014/main" id="{1ED504E3-DE4F-FF60-F22E-4AF7E4AD8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8585C-9060-5136-0B2C-EB0ABC85F34F}"/>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3890588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a:stretch/>
        </p:blipFill>
        <p:spPr>
          <a:xfrm>
            <a:off x="2292968" y="7981"/>
            <a:ext cx="9897180" cy="6850019"/>
          </a:xfrm>
          <a:prstGeom prst="rect">
            <a:avLst/>
          </a:prstGeom>
          <a:noFill/>
          <a:ln>
            <a:noFill/>
          </a:ln>
        </p:spPr>
      </p:pic>
      <p:sp>
        <p:nvSpPr>
          <p:cNvPr id="20" name="Google Shape;20;p15" descr="&quot; &quot;"/>
          <p:cNvSpPr/>
          <p:nvPr/>
        </p:nvSpPr>
        <p:spPr>
          <a:xfrm>
            <a:off x="3048840" y="11639"/>
            <a:ext cx="9143160" cy="6857371"/>
          </a:xfrm>
          <a:prstGeom prst="rect">
            <a:avLst/>
          </a:prstGeom>
          <a:solidFill>
            <a:srgbClr val="ACB8CA">
              <a:alpha val="5411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15"/>
          <p:cNvPicPr preferRelativeResize="0"/>
          <p:nvPr/>
        </p:nvPicPr>
        <p:blipFill rotWithShape="1">
          <a:blip r:embed="rId3">
            <a:alphaModFix/>
          </a:blip>
          <a:srcRect t="7715" b="42692"/>
          <a:stretch/>
        </p:blipFill>
        <p:spPr>
          <a:xfrm>
            <a:off x="447176" y="0"/>
            <a:ext cx="9007982" cy="6879171"/>
          </a:xfrm>
          <a:prstGeom prst="rect">
            <a:avLst/>
          </a:prstGeom>
          <a:noFill/>
          <a:ln>
            <a:noFill/>
          </a:ln>
        </p:spPr>
      </p:pic>
      <p:sp>
        <p:nvSpPr>
          <p:cNvPr id="22" name="Google Shape;22;p15"/>
          <p:cNvSpPr/>
          <p:nvPr/>
        </p:nvSpPr>
        <p:spPr>
          <a:xfrm>
            <a:off x="1202893" y="-21170"/>
            <a:ext cx="7496548" cy="6879170"/>
          </a:xfrm>
          <a:custGeom>
            <a:avLst/>
            <a:gdLst/>
            <a:ahLst/>
            <a:cxnLst/>
            <a:rect l="l" t="t" r="r" b="b"/>
            <a:pathLst>
              <a:path w="10995949" h="10090376" extrusionOk="0">
                <a:moveTo>
                  <a:pt x="0" y="10090376"/>
                </a:moveTo>
                <a:lnTo>
                  <a:pt x="0" y="23149"/>
                </a:lnTo>
                <a:lnTo>
                  <a:pt x="10995949" y="0"/>
                </a:lnTo>
                <a:lnTo>
                  <a:pt x="4490976" y="10090376"/>
                </a:lnTo>
                <a:lnTo>
                  <a:pt x="0" y="1009037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3" name="Google Shape;23;p15"/>
          <p:cNvCxnSpPr/>
          <p:nvPr/>
        </p:nvCxnSpPr>
        <p:spPr>
          <a:xfrm rot="10800000">
            <a:off x="413484" y="744830"/>
            <a:ext cx="0" cy="2194560"/>
          </a:xfrm>
          <a:prstGeom prst="straightConnector1">
            <a:avLst/>
          </a:prstGeom>
          <a:noFill/>
          <a:ln w="76200" cap="flat" cmpd="sng">
            <a:solidFill>
              <a:schemeClr val="accent2"/>
            </a:solidFill>
            <a:prstDash val="solid"/>
            <a:miter lim="800000"/>
            <a:headEnd type="none" w="sm" len="sm"/>
            <a:tailEnd type="none" w="sm" len="sm"/>
          </a:ln>
        </p:spPr>
      </p:cxnSp>
      <p:sp>
        <p:nvSpPr>
          <p:cNvPr id="24" name="Google Shape;24;p15"/>
          <p:cNvSpPr txBox="1">
            <a:spLocks noGrp="1"/>
          </p:cNvSpPr>
          <p:nvPr>
            <p:ph type="body" idx="1"/>
          </p:nvPr>
        </p:nvSpPr>
        <p:spPr>
          <a:xfrm>
            <a:off x="628069" y="2259135"/>
            <a:ext cx="6099048" cy="7589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7F7F7F"/>
              </a:buClr>
              <a:buSzPts val="2400"/>
              <a:buNone/>
              <a:defRPr sz="2400" b="0" cap="none">
                <a:solidFill>
                  <a:srgbClr val="7F7F7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15" descr="NCAPPS logo"/>
          <p:cNvPicPr preferRelativeResize="0"/>
          <p:nvPr/>
        </p:nvPicPr>
        <p:blipFill rotWithShape="1">
          <a:blip r:embed="rId4">
            <a:alphaModFix/>
          </a:blip>
          <a:srcRect/>
          <a:stretch/>
        </p:blipFill>
        <p:spPr>
          <a:xfrm>
            <a:off x="1316492" y="3975699"/>
            <a:ext cx="3772426" cy="1343212"/>
          </a:xfrm>
          <a:prstGeom prst="rect">
            <a:avLst/>
          </a:prstGeom>
          <a:noFill/>
          <a:ln>
            <a:noFill/>
          </a:ln>
        </p:spPr>
      </p:pic>
      <p:sp>
        <p:nvSpPr>
          <p:cNvPr id="26" name="Google Shape;26;p15"/>
          <p:cNvSpPr txBox="1">
            <a:spLocks noGrp="1"/>
          </p:cNvSpPr>
          <p:nvPr>
            <p:ph type="title"/>
          </p:nvPr>
        </p:nvSpPr>
        <p:spPr>
          <a:xfrm>
            <a:off x="628069" y="704171"/>
            <a:ext cx="67125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19511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 Pic">
  <p:cSld name="Quote + Pic">
    <p:spTree>
      <p:nvGrpSpPr>
        <p:cNvPr id="1" name="Shape 42"/>
        <p:cNvGrpSpPr/>
        <p:nvPr/>
      </p:nvGrpSpPr>
      <p:grpSpPr>
        <a:xfrm>
          <a:off x="0" y="0"/>
          <a:ext cx="0" cy="0"/>
          <a:chOff x="0" y="0"/>
          <a:chExt cx="0" cy="0"/>
        </a:xfrm>
      </p:grpSpPr>
      <p:sp>
        <p:nvSpPr>
          <p:cNvPr id="43" name="Google Shape;43;p17"/>
          <p:cNvSpPr txBox="1"/>
          <p:nvPr/>
        </p:nvSpPr>
        <p:spPr>
          <a:xfrm>
            <a:off x="4766733" y="523760"/>
            <a:ext cx="1369710" cy="21476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17300"/>
              <a:buFont typeface="Calibri"/>
              <a:buNone/>
            </a:pPr>
            <a:r>
              <a:rPr lang="en-US" sz="17300" b="1" i="0" u="none" strike="noStrike" cap="none">
                <a:solidFill>
                  <a:schemeClr val="accent1"/>
                </a:solidFill>
                <a:latin typeface="Calibri"/>
                <a:ea typeface="Calibri"/>
                <a:cs typeface="Calibri"/>
                <a:sym typeface="Calibri"/>
              </a:rPr>
              <a:t>“</a:t>
            </a:r>
            <a:endParaRPr/>
          </a:p>
        </p:txBody>
      </p:sp>
      <p:sp>
        <p:nvSpPr>
          <p:cNvPr id="44" name="Google Shape;44;p17"/>
          <p:cNvSpPr/>
          <p:nvPr/>
        </p:nvSpPr>
        <p:spPr>
          <a:xfrm>
            <a:off x="1524" y="0"/>
            <a:ext cx="12188952" cy="1094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7"/>
          <p:cNvSpPr>
            <a:spLocks noGrp="1"/>
          </p:cNvSpPr>
          <p:nvPr>
            <p:ph type="pic" idx="2"/>
          </p:nvPr>
        </p:nvSpPr>
        <p:spPr>
          <a:xfrm>
            <a:off x="0" y="109468"/>
            <a:ext cx="4766733" cy="6748531"/>
          </a:xfrm>
          <a:prstGeom prst="rect">
            <a:avLst/>
          </a:prstGeom>
          <a:noFill/>
          <a:ln>
            <a:noFill/>
          </a:ln>
        </p:spPr>
      </p:sp>
      <p:sp>
        <p:nvSpPr>
          <p:cNvPr id="46" name="Google Shape;46;p17"/>
          <p:cNvSpPr txBox="1">
            <a:spLocks noGrp="1"/>
          </p:cNvSpPr>
          <p:nvPr>
            <p:ph type="body" idx="1"/>
          </p:nvPr>
        </p:nvSpPr>
        <p:spPr>
          <a:xfrm>
            <a:off x="5945318" y="1341180"/>
            <a:ext cx="5468112" cy="4517752"/>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400"/>
              <a:buNone/>
              <a:defRPr sz="240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body" idx="3"/>
          </p:nvPr>
        </p:nvSpPr>
        <p:spPr>
          <a:xfrm>
            <a:off x="5945318" y="5858932"/>
            <a:ext cx="5468112" cy="558802"/>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268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000000"/>
                </a:solidFill>
                <a:latin typeface="Calibri"/>
                <a:ea typeface="Calibri"/>
                <a:cs typeface="Calibri"/>
                <a:sym typeface="Calibri"/>
              </a:defRPr>
            </a:lvl1pPr>
            <a:lvl2pPr marL="0" marR="0" lvl="1" indent="0" algn="r">
              <a:spcBef>
                <a:spcPts val="0"/>
              </a:spcBef>
              <a:buNone/>
              <a:defRPr sz="1200" b="0" i="0" u="none" strike="noStrike" cap="none">
                <a:solidFill>
                  <a:srgbClr val="000000"/>
                </a:solidFill>
                <a:latin typeface="Calibri"/>
                <a:ea typeface="Calibri"/>
                <a:cs typeface="Calibri"/>
                <a:sym typeface="Calibri"/>
              </a:defRPr>
            </a:lvl2pPr>
            <a:lvl3pPr marL="0" marR="0" lvl="2" indent="0" algn="r">
              <a:spcBef>
                <a:spcPts val="0"/>
              </a:spcBef>
              <a:buNone/>
              <a:defRPr sz="1200" b="0" i="0" u="none" strike="noStrike" cap="none">
                <a:solidFill>
                  <a:srgbClr val="000000"/>
                </a:solidFill>
                <a:latin typeface="Calibri"/>
                <a:ea typeface="Calibri"/>
                <a:cs typeface="Calibri"/>
                <a:sym typeface="Calibri"/>
              </a:defRPr>
            </a:lvl3pPr>
            <a:lvl4pPr marL="0" marR="0" lvl="3" indent="0" algn="r">
              <a:spcBef>
                <a:spcPts val="0"/>
              </a:spcBef>
              <a:buNone/>
              <a:defRPr sz="1200" b="0" i="0" u="none" strike="noStrike" cap="none">
                <a:solidFill>
                  <a:srgbClr val="000000"/>
                </a:solidFill>
                <a:latin typeface="Calibri"/>
                <a:ea typeface="Calibri"/>
                <a:cs typeface="Calibri"/>
                <a:sym typeface="Calibri"/>
              </a:defRPr>
            </a:lvl4pPr>
            <a:lvl5pPr marL="0" marR="0" lvl="4" indent="0" algn="r">
              <a:spcBef>
                <a:spcPts val="0"/>
              </a:spcBef>
              <a:buNone/>
              <a:defRPr sz="1200" b="0" i="0" u="none" strike="noStrike" cap="none">
                <a:solidFill>
                  <a:srgbClr val="000000"/>
                </a:solidFill>
                <a:latin typeface="Calibri"/>
                <a:ea typeface="Calibri"/>
                <a:cs typeface="Calibri"/>
                <a:sym typeface="Calibri"/>
              </a:defRPr>
            </a:lvl5pPr>
            <a:lvl6pPr marL="0" marR="0" lvl="5" indent="0" algn="r">
              <a:spcBef>
                <a:spcPts val="0"/>
              </a:spcBef>
              <a:buNone/>
              <a:defRPr sz="1200" b="0" i="0" u="none" strike="noStrike" cap="none">
                <a:solidFill>
                  <a:srgbClr val="000000"/>
                </a:solidFill>
                <a:latin typeface="Calibri"/>
                <a:ea typeface="Calibri"/>
                <a:cs typeface="Calibri"/>
                <a:sym typeface="Calibri"/>
              </a:defRPr>
            </a:lvl6pPr>
            <a:lvl7pPr marL="0" marR="0" lvl="6" indent="0" algn="r">
              <a:spcBef>
                <a:spcPts val="0"/>
              </a:spcBef>
              <a:buNone/>
              <a:defRPr sz="1200" b="0" i="0" u="none" strike="noStrike" cap="none">
                <a:solidFill>
                  <a:srgbClr val="000000"/>
                </a:solidFill>
                <a:latin typeface="Calibri"/>
                <a:ea typeface="Calibri"/>
                <a:cs typeface="Calibri"/>
                <a:sym typeface="Calibri"/>
              </a:defRPr>
            </a:lvl7pPr>
            <a:lvl8pPr marL="0" marR="0" lvl="7" indent="0" algn="r">
              <a:spcBef>
                <a:spcPts val="0"/>
              </a:spcBef>
              <a:buNone/>
              <a:defRPr sz="1200" b="0" i="0" u="none" strike="noStrike" cap="none">
                <a:solidFill>
                  <a:srgbClr val="000000"/>
                </a:solidFill>
                <a:latin typeface="Calibri"/>
                <a:ea typeface="Calibri"/>
                <a:cs typeface="Calibri"/>
                <a:sym typeface="Calibri"/>
              </a:defRPr>
            </a:lvl8pPr>
            <a:lvl9pPr marL="0" marR="0" lvl="8" indent="0" algn="r">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0547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3717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56"/>
        <p:cNvGrpSpPr/>
        <p:nvPr/>
      </p:nvGrpSpPr>
      <p:grpSpPr>
        <a:xfrm>
          <a:off x="0" y="0"/>
          <a:ext cx="0" cy="0"/>
          <a:chOff x="0" y="0"/>
          <a:chExt cx="0" cy="0"/>
        </a:xfrm>
      </p:grpSpPr>
      <p:pic>
        <p:nvPicPr>
          <p:cNvPr id="57" name="Google Shape;57;p20"/>
          <p:cNvPicPr preferRelativeResize="0"/>
          <p:nvPr/>
        </p:nvPicPr>
        <p:blipFill rotWithShape="1">
          <a:blip r:embed="rId2">
            <a:alphaModFix/>
          </a:blip>
          <a:srcRect t="9985" b="18659"/>
          <a:stretch/>
        </p:blipFill>
        <p:spPr>
          <a:xfrm>
            <a:off x="0" y="-1101"/>
            <a:ext cx="1652159" cy="974426"/>
          </a:xfrm>
          <a:prstGeom prst="rect">
            <a:avLst/>
          </a:prstGeom>
          <a:noFill/>
          <a:ln>
            <a:noFill/>
          </a:ln>
        </p:spPr>
      </p:pic>
      <p:sp>
        <p:nvSpPr>
          <p:cNvPr id="58" name="Google Shape;58;p20"/>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1789932" y="1672253"/>
            <a:ext cx="8926512" cy="4384675"/>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000"/>
              </a:spcBef>
              <a:spcAft>
                <a:spcPts val="0"/>
              </a:spcAft>
              <a:buClr>
                <a:schemeClr val="dk1"/>
              </a:buClr>
              <a:buSzPts val="2800"/>
              <a:buChar char="•"/>
              <a:defRPr/>
            </a:lvl1pPr>
            <a:lvl2pPr marL="914400" lvl="1" indent="-381000" algn="l">
              <a:lnSpc>
                <a:spcPct val="125000"/>
              </a:lnSpc>
              <a:spcBef>
                <a:spcPts val="500"/>
              </a:spcBef>
              <a:spcAft>
                <a:spcPts val="0"/>
              </a:spcAft>
              <a:buClr>
                <a:schemeClr val="dk1"/>
              </a:buClr>
              <a:buSzPts val="2400"/>
              <a:buChar char="•"/>
              <a:defRPr/>
            </a:lvl2pPr>
            <a:lvl3pPr marL="1371600" lvl="2" indent="-355600" algn="l">
              <a:lnSpc>
                <a:spcPct val="125000"/>
              </a:lnSpc>
              <a:spcBef>
                <a:spcPts val="500"/>
              </a:spcBef>
              <a:spcAft>
                <a:spcPts val="0"/>
              </a:spcAft>
              <a:buClr>
                <a:schemeClr val="dk1"/>
              </a:buClr>
              <a:buSzPts val="2000"/>
              <a:buChar char="•"/>
              <a:defRPr/>
            </a:lvl3pPr>
            <a:lvl4pPr marL="1828800" lvl="3" indent="-342900" algn="l">
              <a:lnSpc>
                <a:spcPct val="125000"/>
              </a:lnSpc>
              <a:spcBef>
                <a:spcPts val="500"/>
              </a:spcBef>
              <a:spcAft>
                <a:spcPts val="0"/>
              </a:spcAft>
              <a:buClr>
                <a:schemeClr val="dk1"/>
              </a:buClr>
              <a:buSzPts val="1800"/>
              <a:buChar char="•"/>
              <a:defRPr/>
            </a:lvl4pPr>
            <a:lvl5pPr marL="2286000" lvl="4" indent="-342900" algn="l">
              <a:lnSpc>
                <a:spcPct val="12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506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61"/>
        <p:cNvGrpSpPr/>
        <p:nvPr/>
      </p:nvGrpSpPr>
      <p:grpSpPr>
        <a:xfrm>
          <a:off x="0" y="0"/>
          <a:ext cx="0" cy="0"/>
          <a:chOff x="0" y="0"/>
          <a:chExt cx="0" cy="0"/>
        </a:xfrm>
      </p:grpSpPr>
      <p:grpSp>
        <p:nvGrpSpPr>
          <p:cNvPr id="62" name="Google Shape;62;p24"/>
          <p:cNvGrpSpPr/>
          <p:nvPr/>
        </p:nvGrpSpPr>
        <p:grpSpPr>
          <a:xfrm>
            <a:off x="746760" y="1237303"/>
            <a:ext cx="10698480" cy="5233474"/>
            <a:chOff x="746760" y="1237303"/>
            <a:chExt cx="10698480" cy="5233474"/>
          </a:xfrm>
        </p:grpSpPr>
        <p:grpSp>
          <p:nvGrpSpPr>
            <p:cNvPr id="63" name="Google Shape;63;p24"/>
            <p:cNvGrpSpPr/>
            <p:nvPr/>
          </p:nvGrpSpPr>
          <p:grpSpPr>
            <a:xfrm>
              <a:off x="746760" y="3991514"/>
              <a:ext cx="10698480" cy="2479263"/>
              <a:chOff x="746760" y="1247226"/>
              <a:chExt cx="10698480" cy="2479263"/>
            </a:xfrm>
          </p:grpSpPr>
          <p:sp>
            <p:nvSpPr>
              <p:cNvPr id="64" name="Google Shape;64;p24"/>
              <p:cNvSpPr/>
              <p:nvPr/>
            </p:nvSpPr>
            <p:spPr>
              <a:xfrm>
                <a:off x="3486498" y="1247226"/>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4"/>
              <p:cNvSpPr/>
              <p:nvPr/>
            </p:nvSpPr>
            <p:spPr>
              <a:xfrm>
                <a:off x="8965976" y="1247226"/>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24"/>
              <p:cNvSpPr/>
              <p:nvPr/>
            </p:nvSpPr>
            <p:spPr>
              <a:xfrm>
                <a:off x="746760" y="1247226"/>
                <a:ext cx="2479264" cy="24792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4"/>
              <p:cNvSpPr/>
              <p:nvPr/>
            </p:nvSpPr>
            <p:spPr>
              <a:xfrm>
                <a:off x="6226237" y="1247226"/>
                <a:ext cx="2479264" cy="24792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24"/>
              <p:cNvSpPr txBox="1"/>
              <p:nvPr/>
            </p:nvSpPr>
            <p:spPr>
              <a:xfrm>
                <a:off x="3486498" y="1247226"/>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2"/>
                  </a:buClr>
                  <a:buSzPts val="4800"/>
                  <a:buFont typeface="Cambria"/>
                  <a:buNone/>
                </a:pPr>
                <a:r>
                  <a:rPr lang="en-US" sz="4800" b="1" cap="none">
                    <a:solidFill>
                      <a:schemeClr val="accent2"/>
                    </a:solidFill>
                    <a:latin typeface="Cambria"/>
                    <a:ea typeface="Cambria"/>
                    <a:cs typeface="Cambria"/>
                    <a:sym typeface="Cambria"/>
                  </a:rPr>
                  <a:t>02</a:t>
                </a:r>
                <a:endParaRPr sz="6600" b="1" cap="none">
                  <a:solidFill>
                    <a:schemeClr val="accent2"/>
                  </a:solidFill>
                  <a:latin typeface="Cambria"/>
                  <a:ea typeface="Cambria"/>
                  <a:cs typeface="Cambria"/>
                  <a:sym typeface="Cambria"/>
                </a:endParaRPr>
              </a:p>
            </p:txBody>
          </p:sp>
          <p:sp>
            <p:nvSpPr>
              <p:cNvPr id="69" name="Google Shape;69;p24"/>
              <p:cNvSpPr txBox="1"/>
              <p:nvPr/>
            </p:nvSpPr>
            <p:spPr>
              <a:xfrm>
                <a:off x="8965976" y="1247226"/>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4"/>
                  </a:buClr>
                  <a:buSzPts val="4800"/>
                  <a:buFont typeface="Cambria"/>
                  <a:buNone/>
                </a:pPr>
                <a:r>
                  <a:rPr lang="en-US" sz="4800" b="1" cap="none">
                    <a:solidFill>
                      <a:schemeClr val="accent4"/>
                    </a:solidFill>
                    <a:latin typeface="Cambria"/>
                    <a:ea typeface="Cambria"/>
                    <a:cs typeface="Cambria"/>
                    <a:sym typeface="Cambria"/>
                  </a:rPr>
                  <a:t>04</a:t>
                </a:r>
                <a:endParaRPr sz="6600" b="1" cap="none">
                  <a:solidFill>
                    <a:schemeClr val="accent4"/>
                  </a:solidFill>
                  <a:latin typeface="Cambria"/>
                  <a:ea typeface="Cambria"/>
                  <a:cs typeface="Cambria"/>
                  <a:sym typeface="Cambria"/>
                </a:endParaRPr>
              </a:p>
            </p:txBody>
          </p:sp>
        </p:grpSp>
        <p:grpSp>
          <p:nvGrpSpPr>
            <p:cNvPr id="70" name="Google Shape;70;p24"/>
            <p:cNvGrpSpPr/>
            <p:nvPr/>
          </p:nvGrpSpPr>
          <p:grpSpPr>
            <a:xfrm>
              <a:off x="746760" y="1237303"/>
              <a:ext cx="10698480" cy="2489186"/>
              <a:chOff x="746760" y="3981591"/>
              <a:chExt cx="10698480" cy="2489186"/>
            </a:xfrm>
          </p:grpSpPr>
          <p:sp>
            <p:nvSpPr>
              <p:cNvPr id="71" name="Google Shape;71;p24"/>
              <p:cNvSpPr/>
              <p:nvPr/>
            </p:nvSpPr>
            <p:spPr>
              <a:xfrm>
                <a:off x="6226237" y="3991514"/>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4"/>
              <p:cNvSpPr/>
              <p:nvPr/>
            </p:nvSpPr>
            <p:spPr>
              <a:xfrm>
                <a:off x="746760" y="3991514"/>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4"/>
              <p:cNvSpPr/>
              <p:nvPr/>
            </p:nvSpPr>
            <p:spPr>
              <a:xfrm>
                <a:off x="3486498" y="3991514"/>
                <a:ext cx="2479264" cy="247926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24"/>
              <p:cNvSpPr/>
              <p:nvPr/>
            </p:nvSpPr>
            <p:spPr>
              <a:xfrm>
                <a:off x="8965976" y="3991514"/>
                <a:ext cx="2479264" cy="24792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24"/>
              <p:cNvSpPr txBox="1"/>
              <p:nvPr/>
            </p:nvSpPr>
            <p:spPr>
              <a:xfrm>
                <a:off x="768744" y="3981591"/>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4800"/>
                  <a:buFont typeface="Cambria"/>
                  <a:buNone/>
                </a:pPr>
                <a:r>
                  <a:rPr lang="en-US" sz="4800" b="1" cap="none">
                    <a:solidFill>
                      <a:schemeClr val="accent1"/>
                    </a:solidFill>
                    <a:latin typeface="Cambria"/>
                    <a:ea typeface="Cambria"/>
                    <a:cs typeface="Cambria"/>
                    <a:sym typeface="Cambria"/>
                  </a:rPr>
                  <a:t>01</a:t>
                </a:r>
                <a:endParaRPr sz="6600" b="1" cap="none">
                  <a:solidFill>
                    <a:schemeClr val="accent1"/>
                  </a:solidFill>
                  <a:latin typeface="Cambria"/>
                  <a:ea typeface="Cambria"/>
                  <a:cs typeface="Cambria"/>
                  <a:sym typeface="Cambria"/>
                </a:endParaRPr>
              </a:p>
            </p:txBody>
          </p:sp>
          <p:sp>
            <p:nvSpPr>
              <p:cNvPr id="76" name="Google Shape;76;p24"/>
              <p:cNvSpPr txBox="1"/>
              <p:nvPr/>
            </p:nvSpPr>
            <p:spPr>
              <a:xfrm>
                <a:off x="6226236" y="3981591"/>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4800"/>
                  <a:buFont typeface="Cambria"/>
                  <a:buNone/>
                </a:pPr>
                <a:r>
                  <a:rPr lang="en-US" sz="4800" b="1" cap="none">
                    <a:solidFill>
                      <a:schemeClr val="accent3"/>
                    </a:solidFill>
                    <a:latin typeface="Cambria"/>
                    <a:ea typeface="Cambria"/>
                    <a:cs typeface="Cambria"/>
                    <a:sym typeface="Cambria"/>
                  </a:rPr>
                  <a:t>03</a:t>
                </a:r>
                <a:endParaRPr sz="6600" b="1" cap="none">
                  <a:solidFill>
                    <a:schemeClr val="accent3"/>
                  </a:solidFill>
                  <a:latin typeface="Cambria"/>
                  <a:ea typeface="Cambria"/>
                  <a:cs typeface="Cambria"/>
                  <a:sym typeface="Cambria"/>
                </a:endParaRPr>
              </a:p>
            </p:txBody>
          </p:sp>
        </p:grpSp>
      </p:grpSp>
      <p:cxnSp>
        <p:nvCxnSpPr>
          <p:cNvPr id="77" name="Google Shape;77;p24"/>
          <p:cNvCxnSpPr/>
          <p:nvPr/>
        </p:nvCxnSpPr>
        <p:spPr>
          <a:xfrm rot="10800000">
            <a:off x="413484" y="113769"/>
            <a:ext cx="0" cy="822960"/>
          </a:xfrm>
          <a:prstGeom prst="straightConnector1">
            <a:avLst/>
          </a:prstGeom>
          <a:noFill/>
          <a:ln w="76200" cap="flat" cmpd="sng">
            <a:solidFill>
              <a:srgbClr val="A5A5A5"/>
            </a:solidFill>
            <a:prstDash val="solid"/>
            <a:miter lim="800000"/>
            <a:headEnd type="none" w="sm" len="sm"/>
            <a:tailEnd type="none" w="sm" len="sm"/>
          </a:ln>
        </p:spPr>
      </p:cxnSp>
      <p:sp>
        <p:nvSpPr>
          <p:cNvPr id="78" name="Google Shape;78;p24"/>
          <p:cNvSpPr txBox="1"/>
          <p:nvPr/>
        </p:nvSpPr>
        <p:spPr>
          <a:xfrm>
            <a:off x="628069" y="-1101"/>
            <a:ext cx="6087436" cy="1031411"/>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4000"/>
              <a:buFont typeface="Cambria"/>
              <a:buNone/>
            </a:pPr>
            <a:r>
              <a:rPr lang="en-US" sz="4000" b="1" cap="none">
                <a:solidFill>
                  <a:schemeClr val="accent1"/>
                </a:solidFill>
                <a:latin typeface="Cambria"/>
                <a:ea typeface="Cambria"/>
                <a:cs typeface="Cambria"/>
                <a:sym typeface="Cambria"/>
              </a:rPr>
              <a:t>AGENDA</a:t>
            </a:r>
            <a:endParaRPr sz="5400" b="1" cap="none">
              <a:solidFill>
                <a:schemeClr val="dk1"/>
              </a:solidFill>
              <a:latin typeface="Cambria"/>
              <a:ea typeface="Cambria"/>
              <a:cs typeface="Cambria"/>
              <a:sym typeface="Cambria"/>
            </a:endParaRPr>
          </a:p>
        </p:txBody>
      </p:sp>
      <p:sp>
        <p:nvSpPr>
          <p:cNvPr id="79" name="Google Shape;79;p24"/>
          <p:cNvSpPr txBox="1">
            <a:spLocks noGrp="1"/>
          </p:cNvSpPr>
          <p:nvPr>
            <p:ph type="body" idx="1"/>
          </p:nvPr>
        </p:nvSpPr>
        <p:spPr>
          <a:xfrm>
            <a:off x="746758" y="4594341"/>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4"/>
          <p:cNvSpPr txBox="1">
            <a:spLocks noGrp="1"/>
          </p:cNvSpPr>
          <p:nvPr>
            <p:ph type="body" idx="2"/>
          </p:nvPr>
        </p:nvSpPr>
        <p:spPr>
          <a:xfrm>
            <a:off x="746758" y="3994866"/>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body" idx="3"/>
          </p:nvPr>
        </p:nvSpPr>
        <p:spPr>
          <a:xfrm>
            <a:off x="3486497" y="1846400"/>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body" idx="4"/>
          </p:nvPr>
        </p:nvSpPr>
        <p:spPr>
          <a:xfrm>
            <a:off x="3486497" y="1246925"/>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body" idx="5"/>
          </p:nvPr>
        </p:nvSpPr>
        <p:spPr>
          <a:xfrm>
            <a:off x="6226236" y="4605051"/>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body" idx="6"/>
          </p:nvPr>
        </p:nvSpPr>
        <p:spPr>
          <a:xfrm>
            <a:off x="6226236" y="4005576"/>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body" idx="7"/>
          </p:nvPr>
        </p:nvSpPr>
        <p:spPr>
          <a:xfrm>
            <a:off x="8970633" y="1846400"/>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body" idx="8"/>
          </p:nvPr>
        </p:nvSpPr>
        <p:spPr>
          <a:xfrm>
            <a:off x="8970633" y="1246925"/>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3932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_dark green">
  <p:cSld name="Section Header_dark green">
    <p:spTree>
      <p:nvGrpSpPr>
        <p:cNvPr id="1" name="Shape 87"/>
        <p:cNvGrpSpPr/>
        <p:nvPr/>
      </p:nvGrpSpPr>
      <p:grpSpPr>
        <a:xfrm>
          <a:off x="0" y="0"/>
          <a:ext cx="0" cy="0"/>
          <a:chOff x="0" y="0"/>
          <a:chExt cx="0" cy="0"/>
        </a:xfrm>
      </p:grpSpPr>
      <p:sp>
        <p:nvSpPr>
          <p:cNvPr id="88" name="Google Shape;88;p25"/>
          <p:cNvSpPr>
            <a:spLocks noGrp="1"/>
          </p:cNvSpPr>
          <p:nvPr>
            <p:ph type="pic" idx="2"/>
          </p:nvPr>
        </p:nvSpPr>
        <p:spPr>
          <a:xfrm>
            <a:off x="9175" y="1574799"/>
            <a:ext cx="12188952" cy="5285232"/>
          </a:xfrm>
          <a:prstGeom prst="rect">
            <a:avLst/>
          </a:prstGeom>
          <a:noFill/>
          <a:ln>
            <a:noFill/>
          </a:ln>
        </p:spPr>
      </p:sp>
      <p:cxnSp>
        <p:nvCxnSpPr>
          <p:cNvPr id="89" name="Google Shape;89;p25"/>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90" name="Google Shape;90;p25"/>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1" name="Google Shape;91;p25"/>
          <p:cNvPicPr preferRelativeResize="0"/>
          <p:nvPr/>
        </p:nvPicPr>
        <p:blipFill rotWithShape="1">
          <a:blip r:embed="rId2">
            <a:alphaModFix/>
          </a:blip>
          <a:srcRect t="22962"/>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1083230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Section Header_bright green">
  <p:cSld name="1_Section Header_bright green">
    <p:spTree>
      <p:nvGrpSpPr>
        <p:cNvPr id="1" name="Shape 92"/>
        <p:cNvGrpSpPr/>
        <p:nvPr/>
      </p:nvGrpSpPr>
      <p:grpSpPr>
        <a:xfrm>
          <a:off x="0" y="0"/>
          <a:ext cx="0" cy="0"/>
          <a:chOff x="0" y="0"/>
          <a:chExt cx="0" cy="0"/>
        </a:xfrm>
      </p:grpSpPr>
      <p:sp>
        <p:nvSpPr>
          <p:cNvPr id="93" name="Google Shape;93;p26"/>
          <p:cNvSpPr>
            <a:spLocks noGrp="1"/>
          </p:cNvSpPr>
          <p:nvPr>
            <p:ph type="pic" idx="2"/>
          </p:nvPr>
        </p:nvSpPr>
        <p:spPr>
          <a:xfrm>
            <a:off x="9175" y="1574799"/>
            <a:ext cx="12188952" cy="5285232"/>
          </a:xfrm>
          <a:prstGeom prst="rect">
            <a:avLst/>
          </a:prstGeom>
          <a:noFill/>
          <a:ln>
            <a:noFill/>
          </a:ln>
        </p:spPr>
      </p:sp>
      <p:cxnSp>
        <p:nvCxnSpPr>
          <p:cNvPr id="94" name="Google Shape;94;p26"/>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95" name="Google Shape;95;p26"/>
          <p:cNvSpPr txBox="1">
            <a:spLocks noGrp="1"/>
          </p:cNvSpPr>
          <p:nvPr>
            <p:ph type="title"/>
          </p:nvPr>
        </p:nvSpPr>
        <p:spPr>
          <a:xfrm>
            <a:off x="628069" y="0"/>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6" name="Google Shape;96;p26"/>
          <p:cNvPicPr preferRelativeResize="0"/>
          <p:nvPr/>
        </p:nvPicPr>
        <p:blipFill rotWithShape="1">
          <a:blip r:embed="rId2">
            <a:alphaModFix/>
          </a:blip>
          <a:srcRect t="22962"/>
          <a:stretch/>
        </p:blipFill>
        <p:spPr>
          <a:xfrm>
            <a:off x="0" y="1574800"/>
            <a:ext cx="8679085" cy="5283200"/>
          </a:xfrm>
          <a:prstGeom prst="rect">
            <a:avLst/>
          </a:prstGeom>
          <a:noFill/>
          <a:ln>
            <a:noFill/>
          </a:ln>
        </p:spPr>
      </p:pic>
    </p:spTree>
    <p:extLst>
      <p:ext uri="{BB962C8B-B14F-4D97-AF65-F5344CB8AC3E}">
        <p14:creationId xmlns:p14="http://schemas.microsoft.com/office/powerpoint/2010/main" val="2389338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Section Header_dark blue">
  <p:cSld name="2_Section Header_dark blue">
    <p:spTree>
      <p:nvGrpSpPr>
        <p:cNvPr id="1" name="Shape 97"/>
        <p:cNvGrpSpPr/>
        <p:nvPr/>
      </p:nvGrpSpPr>
      <p:grpSpPr>
        <a:xfrm>
          <a:off x="0" y="0"/>
          <a:ext cx="0" cy="0"/>
          <a:chOff x="0" y="0"/>
          <a:chExt cx="0" cy="0"/>
        </a:xfrm>
      </p:grpSpPr>
      <p:sp>
        <p:nvSpPr>
          <p:cNvPr id="98" name="Google Shape;98;p27"/>
          <p:cNvSpPr>
            <a:spLocks noGrp="1"/>
          </p:cNvSpPr>
          <p:nvPr>
            <p:ph type="pic" idx="2"/>
          </p:nvPr>
        </p:nvSpPr>
        <p:spPr>
          <a:xfrm>
            <a:off x="9175" y="1574799"/>
            <a:ext cx="12188952" cy="5285232"/>
          </a:xfrm>
          <a:prstGeom prst="rect">
            <a:avLst/>
          </a:prstGeom>
          <a:noFill/>
          <a:ln>
            <a:noFill/>
          </a:ln>
        </p:spPr>
      </p:sp>
      <p:cxnSp>
        <p:nvCxnSpPr>
          <p:cNvPr id="99" name="Google Shape;99;p27"/>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100" name="Google Shape;100;p27"/>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1" name="Google Shape;101;p27"/>
          <p:cNvPicPr preferRelativeResize="0"/>
          <p:nvPr/>
        </p:nvPicPr>
        <p:blipFill rotWithShape="1">
          <a:blip r:embed="rId2">
            <a:alphaModFix/>
          </a:blip>
          <a:srcRect t="22962"/>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416222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Section Header_bright blue">
  <p:cSld name="3_Section Header_bright blue">
    <p:spTree>
      <p:nvGrpSpPr>
        <p:cNvPr id="1" name="Shape 102"/>
        <p:cNvGrpSpPr/>
        <p:nvPr/>
      </p:nvGrpSpPr>
      <p:grpSpPr>
        <a:xfrm>
          <a:off x="0" y="0"/>
          <a:ext cx="0" cy="0"/>
          <a:chOff x="0" y="0"/>
          <a:chExt cx="0" cy="0"/>
        </a:xfrm>
      </p:grpSpPr>
      <p:sp>
        <p:nvSpPr>
          <p:cNvPr id="103" name="Google Shape;103;p28"/>
          <p:cNvSpPr>
            <a:spLocks noGrp="1"/>
          </p:cNvSpPr>
          <p:nvPr>
            <p:ph type="pic" idx="2"/>
          </p:nvPr>
        </p:nvSpPr>
        <p:spPr>
          <a:xfrm>
            <a:off x="9175" y="1574799"/>
            <a:ext cx="12188952" cy="5285232"/>
          </a:xfrm>
          <a:prstGeom prst="rect">
            <a:avLst/>
          </a:prstGeom>
          <a:noFill/>
          <a:ln>
            <a:noFill/>
          </a:ln>
        </p:spPr>
      </p:sp>
      <p:cxnSp>
        <p:nvCxnSpPr>
          <p:cNvPr id="104" name="Google Shape;104;p28"/>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105" name="Google Shape;105;p28"/>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6" name="Google Shape;106;p28"/>
          <p:cNvPicPr preferRelativeResize="0"/>
          <p:nvPr/>
        </p:nvPicPr>
        <p:blipFill rotWithShape="1">
          <a:blip r:embed="rId2">
            <a:alphaModFix/>
          </a:blip>
          <a:srcRect t="22962"/>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35398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CC8D-9974-586D-0A8A-CF16D9322E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A6A6A2-962D-4A06-038E-EA94C64E67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17D6F-AD86-33ED-40C8-F7FF1608C5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D684C2-8AE5-4C3E-E88C-B8A35B1BA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546BA-F52D-E29A-B820-6DBDAAF31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E77C0-00A5-28DD-F12A-1961D559A8DA}"/>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8" name="Footer Placeholder 7">
            <a:extLst>
              <a:ext uri="{FF2B5EF4-FFF2-40B4-BE49-F238E27FC236}">
                <a16:creationId xmlns:a16="http://schemas.microsoft.com/office/drawing/2014/main" id="{B3E13699-279E-6F37-4EA4-EAF2E5A1DB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9B0CB-0CB2-3002-732D-57B9739D006F}"/>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1655450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losing">
  <p:cSld name="Closing">
    <p:bg>
      <p:bgPr>
        <a:solidFill>
          <a:srgbClr val="063C6C"/>
        </a:solidFill>
        <a:effectLst/>
      </p:bgPr>
    </p:bg>
    <p:spTree>
      <p:nvGrpSpPr>
        <p:cNvPr id="1" name="Shape 175"/>
        <p:cNvGrpSpPr/>
        <p:nvPr/>
      </p:nvGrpSpPr>
      <p:grpSpPr>
        <a:xfrm>
          <a:off x="0" y="0"/>
          <a:ext cx="0" cy="0"/>
          <a:chOff x="0" y="0"/>
          <a:chExt cx="0" cy="0"/>
        </a:xfrm>
      </p:grpSpPr>
      <p:sp>
        <p:nvSpPr>
          <p:cNvPr id="176" name="Google Shape;176;p22"/>
          <p:cNvSpPr/>
          <p:nvPr/>
        </p:nvSpPr>
        <p:spPr>
          <a:xfrm>
            <a:off x="0" y="4558691"/>
            <a:ext cx="12191987" cy="1851536"/>
          </a:xfrm>
          <a:prstGeom prst="rect">
            <a:avLst/>
          </a:prstGeom>
          <a:solidFill>
            <a:schemeClr val="lt1"/>
          </a:solidFill>
          <a:ln w="12700" cap="flat" cmpd="sng">
            <a:solidFill>
              <a:srgbClr val="063B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7" name="Google Shape;177;p22"/>
          <p:cNvCxnSpPr/>
          <p:nvPr/>
        </p:nvCxnSpPr>
        <p:spPr>
          <a:xfrm rot="10800000">
            <a:off x="413484" y="744830"/>
            <a:ext cx="0" cy="1554480"/>
          </a:xfrm>
          <a:prstGeom prst="straightConnector1">
            <a:avLst/>
          </a:prstGeom>
          <a:noFill/>
          <a:ln w="76200" cap="flat" cmpd="sng">
            <a:solidFill>
              <a:schemeClr val="accent3"/>
            </a:solidFill>
            <a:prstDash val="solid"/>
            <a:miter lim="800000"/>
            <a:headEnd type="none" w="sm" len="sm"/>
            <a:tailEnd type="none" w="sm" len="sm"/>
          </a:ln>
        </p:spPr>
      </p:cxnSp>
      <p:sp>
        <p:nvSpPr>
          <p:cNvPr id="178" name="Google Shape;178;p22"/>
          <p:cNvSpPr/>
          <p:nvPr/>
        </p:nvSpPr>
        <p:spPr>
          <a:xfrm>
            <a:off x="675968" y="2505941"/>
            <a:ext cx="671553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NCAPPS is funded and led by the Administration for Community Living and the Centers for Medicare &amp; Medicaid Services and is administered by HSRI.  </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The content and views expressed in this webinar are those of the presenters and do not necessarily reflect that of Centers for Medicare and Medicaid Services (CMS)  or the Administration for Community Living (ACL) .</a:t>
            </a:r>
            <a:endParaRPr/>
          </a:p>
        </p:txBody>
      </p:sp>
      <p:pic>
        <p:nvPicPr>
          <p:cNvPr id="179" name="Google Shape;179;p22" descr="CMS Logo "/>
          <p:cNvPicPr preferRelativeResize="0"/>
          <p:nvPr/>
        </p:nvPicPr>
        <p:blipFill rotWithShape="1">
          <a:blip r:embed="rId2">
            <a:alphaModFix/>
          </a:blip>
          <a:srcRect/>
          <a:stretch/>
        </p:blipFill>
        <p:spPr>
          <a:xfrm>
            <a:off x="937889" y="4842866"/>
            <a:ext cx="3246120" cy="1188085"/>
          </a:xfrm>
          <a:prstGeom prst="rect">
            <a:avLst/>
          </a:prstGeom>
          <a:noFill/>
          <a:ln>
            <a:noFill/>
          </a:ln>
        </p:spPr>
      </p:pic>
      <p:pic>
        <p:nvPicPr>
          <p:cNvPr id="180" name="Google Shape;180;p22" descr="ACL logo"/>
          <p:cNvPicPr preferRelativeResize="0"/>
          <p:nvPr/>
        </p:nvPicPr>
        <p:blipFill rotWithShape="1">
          <a:blip r:embed="rId3">
            <a:alphaModFix/>
          </a:blip>
          <a:srcRect/>
          <a:stretch/>
        </p:blipFill>
        <p:spPr>
          <a:xfrm>
            <a:off x="5661033" y="5169891"/>
            <a:ext cx="2346960" cy="861060"/>
          </a:xfrm>
          <a:prstGeom prst="rect">
            <a:avLst/>
          </a:prstGeom>
          <a:noFill/>
          <a:ln>
            <a:noFill/>
          </a:ln>
        </p:spPr>
      </p:pic>
      <p:sp>
        <p:nvSpPr>
          <p:cNvPr id="181" name="Google Shape;181;p22"/>
          <p:cNvSpPr txBox="1">
            <a:spLocks noGrp="1"/>
          </p:cNvSpPr>
          <p:nvPr>
            <p:ph type="title"/>
          </p:nvPr>
        </p:nvSpPr>
        <p:spPr>
          <a:xfrm>
            <a:off x="675968" y="823464"/>
            <a:ext cx="449293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2"/>
          <p:cNvSpPr txBox="1">
            <a:spLocks noGrp="1"/>
          </p:cNvSpPr>
          <p:nvPr>
            <p:ph type="body" idx="1"/>
          </p:nvPr>
        </p:nvSpPr>
        <p:spPr>
          <a:xfrm>
            <a:off x="6527803" y="607564"/>
            <a:ext cx="5162551" cy="1541463"/>
          </a:xfrm>
          <a:prstGeom prst="rect">
            <a:avLst/>
          </a:prstGeom>
          <a:solidFill>
            <a:srgbClr val="B8DEFC"/>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241394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7A2C-66CC-2EED-6977-D02F1EF25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F5F28-F371-BB94-43DA-EAAEB345D074}"/>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4" name="Footer Placeholder 3">
            <a:extLst>
              <a:ext uri="{FF2B5EF4-FFF2-40B4-BE49-F238E27FC236}">
                <a16:creationId xmlns:a16="http://schemas.microsoft.com/office/drawing/2014/main" id="{18659208-CE4C-831F-8430-427019840B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EFA824-F853-4824-B174-25EE9A68FBA6}"/>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86807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2CC98-2018-2981-CD82-BED50E2F2AD5}"/>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3" name="Footer Placeholder 2">
            <a:extLst>
              <a:ext uri="{FF2B5EF4-FFF2-40B4-BE49-F238E27FC236}">
                <a16:creationId xmlns:a16="http://schemas.microsoft.com/office/drawing/2014/main" id="{BC624B66-8135-4770-FC23-94F0745986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55132-2051-A671-A933-C4F0CD4CC2E0}"/>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109114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916F-83E2-4CE2-9578-238F7872A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5865D-BD7C-E756-7317-1B027BBAE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592DE-9BD2-23EE-5389-13DAAB66B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94874-585A-3317-CD87-3273FA848B1C}"/>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6" name="Footer Placeholder 5">
            <a:extLst>
              <a:ext uri="{FF2B5EF4-FFF2-40B4-BE49-F238E27FC236}">
                <a16:creationId xmlns:a16="http://schemas.microsoft.com/office/drawing/2014/main" id="{80352A3F-9156-6B59-DA4F-3AC3D7BCD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55962-C6AE-BB94-5CB8-426A9302A672}"/>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205102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7D20-EC71-9558-4628-CB4BB7DC82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3039D2-FC11-8134-55E5-A3943F1D3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AE2411-6EFD-1EE0-2C1A-889F3F076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F5B1A-061E-5D4F-02FF-E430F67AEFE6}"/>
              </a:ext>
            </a:extLst>
          </p:cNvPr>
          <p:cNvSpPr>
            <a:spLocks noGrp="1"/>
          </p:cNvSpPr>
          <p:nvPr>
            <p:ph type="dt" sz="half" idx="10"/>
          </p:nvPr>
        </p:nvSpPr>
        <p:spPr/>
        <p:txBody>
          <a:bodyPr/>
          <a:lstStyle/>
          <a:p>
            <a:fld id="{335C9751-ADD2-40F3-A7CB-E9E53F5B6466}" type="datetimeFigureOut">
              <a:rPr lang="en-US" smtClean="0"/>
              <a:t>7/5/2023</a:t>
            </a:fld>
            <a:endParaRPr lang="en-US"/>
          </a:p>
        </p:txBody>
      </p:sp>
      <p:sp>
        <p:nvSpPr>
          <p:cNvPr id="6" name="Footer Placeholder 5">
            <a:extLst>
              <a:ext uri="{FF2B5EF4-FFF2-40B4-BE49-F238E27FC236}">
                <a16:creationId xmlns:a16="http://schemas.microsoft.com/office/drawing/2014/main" id="{F2D8FBA2-9B7C-2E03-389A-046FC953E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A0838-49A2-A7D5-E5EE-E00058AF4BE3}"/>
              </a:ext>
            </a:extLst>
          </p:cNvPr>
          <p:cNvSpPr>
            <a:spLocks noGrp="1"/>
          </p:cNvSpPr>
          <p:nvPr>
            <p:ph type="sldNum" sz="quarter" idx="12"/>
          </p:nvPr>
        </p:nvSpPr>
        <p:spPr/>
        <p:txBody>
          <a:bodyPr/>
          <a:lstStyle/>
          <a:p>
            <a:fld id="{5381A505-26CD-4FF8-B4EA-E8293140F017}" type="slidenum">
              <a:rPr lang="en-US" smtClean="0"/>
              <a:t>‹#›</a:t>
            </a:fld>
            <a:endParaRPr lang="en-US"/>
          </a:p>
        </p:txBody>
      </p:sp>
    </p:spTree>
    <p:extLst>
      <p:ext uri="{BB962C8B-B14F-4D97-AF65-F5344CB8AC3E}">
        <p14:creationId xmlns:p14="http://schemas.microsoft.com/office/powerpoint/2010/main" val="233386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87288-8BAD-0B36-ABD8-7504BB939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42050-724D-4A93-5279-1872DE772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549A9-444B-5792-90F9-DC7DF31C4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C9751-ADD2-40F3-A7CB-E9E53F5B6466}" type="datetimeFigureOut">
              <a:rPr lang="en-US" smtClean="0"/>
              <a:t>7/5/2023</a:t>
            </a:fld>
            <a:endParaRPr lang="en-US"/>
          </a:p>
        </p:txBody>
      </p:sp>
      <p:sp>
        <p:nvSpPr>
          <p:cNvPr id="5" name="Footer Placeholder 4">
            <a:extLst>
              <a:ext uri="{FF2B5EF4-FFF2-40B4-BE49-F238E27FC236}">
                <a16:creationId xmlns:a16="http://schemas.microsoft.com/office/drawing/2014/main" id="{1BFFE9FD-FAAE-8A5A-A6FA-1B2A0CDB9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41379-1E89-E33E-8708-ACE35E4EE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1A505-26CD-4FF8-B4EA-E8293140F017}" type="slidenum">
              <a:rPr lang="en-US" smtClean="0"/>
              <a:t>‹#›</a:t>
            </a:fld>
            <a:endParaRPr lang="en-US"/>
          </a:p>
        </p:txBody>
      </p:sp>
    </p:spTree>
    <p:extLst>
      <p:ext uri="{BB962C8B-B14F-4D97-AF65-F5344CB8AC3E}">
        <p14:creationId xmlns:p14="http://schemas.microsoft.com/office/powerpoint/2010/main" val="151487819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5602708"/>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7231098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2941200"/>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hyperlink" Target="https://viapa-my.sharepoint.com/:b:/g/personal/amyj_viapa_org/EWxAs1abQS1Ml_6K_k2X_d8BJ57qd40WZ7mK5NTqerD4mw?e=B96n5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https://viapa-my.sharepoint.com/:b:/g/personal/amyj_viapa_org/EQjIv1XlWJNMgoDU_7IzwmwBSoxpbpC0j_XU-yRIjfz9jQ?e=CFYcuj" TargetMode="Externa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viapa-my.sharepoint.com/:b:/g/personal/amyj_viapa_org/EUC9h5VEtbBDmNFaPIo4cPEBMXHzGQ6hp_cs_9j6ZcsYHg?e=SLbYaP" TargetMode="Externa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https://viapa-my.sharepoint.com/:b:/g/personal/amyj_viapa_org/EcAkOzRAZ9BBkLaqL0YF38YBu_T0YGUpK4UKY3bdEh67aA?e=uUd1HG" TargetMode="Externa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https://viapa-my.sharepoint.com/:b:/g/personal/amyj_viapa_org/EfJDhLG6Bg1IqZrms3X32WMBmQuSwyck5kxF6vpv-42ysQ?e=kWEHai" TargetMode="Externa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viapa-my.sharepoint.com/:b:/g/personal/amyj_viapa_org/ETO6vJzkAgpAgmpjp1vypd0BZsKPz6V5Z1N5vnRzldz8XA?e=UtDH25" TargetMode="External"/><Relationship Id="rId3" Type="http://schemas.openxmlformats.org/officeDocument/2006/relationships/hyperlink" Target="https://viapa-my.sharepoint.com/personal/amyj_viapa_org/_layouts/15/onedrive.aspx?id=%2Fpersonal%2Famyj%5Fviapa%5Forg%2FDocuments%2FDesktop%2FPUBLIC%20Housing%20Docs%2FAppendices%20Housing%20Grant%2FAlternatives%20for%20Accessing%20and%20Expanding%20Housing%20Opportunities%20for%20People%20with%20Disabilities%2Epdf&amp;parent=%2Fpersonal%2Famyj%5Fviapa%5Forg%2FDocuments%2FDesktop%2FPUBLIC%20Housing%20Docs%2FAppendices%20Housing%20Grant&amp;wdLOR=c02AB5B8F%2DD9EF%2DF14B%2D9E71%2DEC6ADC72EF12&amp;ga=1" TargetMode="External"/><Relationship Id="rId7" Type="http://schemas.openxmlformats.org/officeDocument/2006/relationships/hyperlink" Target="https://viapa-my.sharepoint.com/:b:/g/personal/amyj_viapa_org/EXRMysmpUXxGtW2zA5W9Ug8ByW88JaerlNNcQLrTp_zS3Q?e=wpcQYx" TargetMode="External"/><Relationship Id="rId2" Type="http://schemas.openxmlformats.org/officeDocument/2006/relationships/hyperlink" Target="https://viapa-my.sharepoint.com/:b:/g/personal/amyj_viapa_org/EZp9vS2obrlBk9qcOCpyel0BSzmMkloSrmDWACl6gX6l1w?e=Qm1jQq" TargetMode="External"/><Relationship Id="rId1" Type="http://schemas.openxmlformats.org/officeDocument/2006/relationships/slideLayout" Target="../slideLayouts/slideLayout2.xml"/><Relationship Id="rId6" Type="http://schemas.openxmlformats.org/officeDocument/2006/relationships/hyperlink" Target="https://viapa-my.sharepoint.com/:b:/g/personal/amyj_viapa_org/EbQc27ZQSMNGgMtaRvv8xo4BJ8yB6WjExaBii5WGfheZcA?e=13e1Ph" TargetMode="External"/><Relationship Id="rId5" Type="http://schemas.openxmlformats.org/officeDocument/2006/relationships/hyperlink" Target="https://viapa-my.sharepoint.com/:b:/g/personal/amyj_viapa_org/EUQZrfcApdZAmb79cTuJoPgB8DPK9A-gxsbSntIYRpzsSw?e=KrxHay" TargetMode="External"/><Relationship Id="rId10" Type="http://schemas.openxmlformats.org/officeDocument/2006/relationships/hyperlink" Target="https://viapa-my.sharepoint.com/:b:/g/personal/amyj_viapa_org/EUAldN4pKS1Bi7tA94WIllEBZbW5fgSDUfljaHjtAaO2Sg?e=JT5GH1" TargetMode="External"/><Relationship Id="rId4" Type="http://schemas.openxmlformats.org/officeDocument/2006/relationships/hyperlink" Target="https://viapa-my.sharepoint.com/:b:/g/personal/amyj_viapa_org/ESHGke0-FiZArkJj3XoG7oIBW99WST68EbORKQrE4crumQ?e=KMzl8P" TargetMode="External"/><Relationship Id="rId9" Type="http://schemas.openxmlformats.org/officeDocument/2006/relationships/hyperlink" Target="https://viapa-my.sharepoint.com/:b:/g/personal/amyj_viapa_org/EdgGpExbFNpIsaki34NbBFUBMsLVu2YaIWbP_yiex66I5A?e=Cof8v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hyperlink" Target="mailto:tylinc@viapa.org" TargetMode="External"/><Relationship Id="rId2" Type="http://schemas.openxmlformats.org/officeDocument/2006/relationships/hyperlink" Target="mailto:marians@viapa.org" TargetMode="External"/><Relationship Id="rId1" Type="http://schemas.openxmlformats.org/officeDocument/2006/relationships/slideLayout" Target="../slideLayouts/slideLayout2.xml"/><Relationship Id="rId5" Type="http://schemas.openxmlformats.org/officeDocument/2006/relationships/hyperlink" Target="http://www.linkedin.com/company/values-into-action/" TargetMode="External"/><Relationship Id="rId4" Type="http://schemas.openxmlformats.org/officeDocument/2006/relationships/hyperlink" Target="http://www.valuesintoactio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4200" dirty="0"/>
              <a:t>Expanding Options for Community Living</a:t>
            </a:r>
          </a:p>
        </p:txBody>
      </p:sp>
      <p:sp>
        <p:nvSpPr>
          <p:cNvPr id="6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0080" y="2872899"/>
            <a:ext cx="4243589" cy="3320668"/>
          </a:xfrm>
        </p:spPr>
        <p:txBody>
          <a:bodyPr vert="horz" lIns="91440" tIns="45720" rIns="91440" bIns="45720" rtlCol="0">
            <a:normAutofit/>
          </a:bodyPr>
          <a:lstStyle/>
          <a:p>
            <a:pPr indent="-228600" algn="l">
              <a:buFont typeface="Arial" panose="020B0604020202020204" pitchFamily="34" charset="0"/>
              <a:buChar char="•"/>
            </a:pPr>
            <a:r>
              <a:rPr lang="en-US" sz="2200"/>
              <a:t>One Organization's Experience Offering the Housing Transition and Tenancy Sustaining Service</a:t>
            </a:r>
          </a:p>
          <a:p>
            <a:pPr indent="-228600" algn="l">
              <a:buFont typeface="Arial" panose="020B0604020202020204" pitchFamily="34" charset="0"/>
              <a:buChar char="•"/>
            </a:pPr>
            <a:r>
              <a:rPr lang="en-US" sz="2200"/>
              <a:t>Tylin Colston</a:t>
            </a:r>
          </a:p>
          <a:p>
            <a:pPr indent="-228600" algn="l">
              <a:buFont typeface="Arial" panose="020B0604020202020204" pitchFamily="34" charset="0"/>
              <a:buChar char="•"/>
            </a:pPr>
            <a:r>
              <a:rPr lang="en-US" sz="2200"/>
              <a:t>Leslie Lewis and Linda Ricketts</a:t>
            </a:r>
          </a:p>
          <a:p>
            <a:pPr indent="-228600" algn="l">
              <a:buFont typeface="Arial" panose="020B0604020202020204" pitchFamily="34" charset="0"/>
              <a:buChar char="•"/>
            </a:pPr>
            <a:r>
              <a:rPr lang="en-US" sz="2200"/>
              <a:t>Marian Frattarola-Saulino</a:t>
            </a:r>
          </a:p>
          <a:p>
            <a:pPr indent="-228600" algn="l">
              <a:buFont typeface="Arial" panose="020B0604020202020204" pitchFamily="34" charset="0"/>
              <a:buChar char="•"/>
            </a:pPr>
            <a:endParaRPr lang="en-US" sz="2200"/>
          </a:p>
        </p:txBody>
      </p:sp>
      <p:pic>
        <p:nvPicPr>
          <p:cNvPr id="62" name="Picture 3" descr="Figures of houses in different position and sizes">
            <a:extLst>
              <a:ext uri="{FF2B5EF4-FFF2-40B4-BE49-F238E27FC236}">
                <a16:creationId xmlns:a16="http://schemas.microsoft.com/office/drawing/2014/main" id="{3DCA8C8A-E9FD-9862-7B08-E678D3733E95}"/>
              </a:ext>
            </a:extLst>
          </p:cNvPr>
          <p:cNvPicPr>
            <a:picLocks noChangeAspect="1"/>
          </p:cNvPicPr>
          <p:nvPr/>
        </p:nvPicPr>
        <p:blipFill rotWithShape="1">
          <a:blip r:embed="rId3"/>
          <a:srcRect l="13261" r="303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3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4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4" name="Freeform: Shape 4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DD0DD4D-EF42-42F4-98B6-4DBE330313E5}"/>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cs typeface="Calibri Light"/>
              </a:rPr>
              <a:t>System Change</a:t>
            </a:r>
            <a:endParaRPr lang="en-US" sz="4800" dirty="0">
              <a:solidFill>
                <a:schemeClr val="bg1"/>
              </a:solidFill>
            </a:endParaRPr>
          </a:p>
        </p:txBody>
      </p:sp>
      <p:graphicFrame>
        <p:nvGraphicFramePr>
          <p:cNvPr id="20" name="Content Placeholder 2" descr="Three boxes on the screen, each box with a title bar followed by an explination.  The first box it titled What Is It? Changes that have occurred as a result of our work that are likely to positively impact the lives of people with developmental disabilities or that will prevent a potential negative impact&quot; (from quarterly reporting form). The middle box is titled System Change up to now, timeline removed, indirect support allowed, and requests pending, rate increase, qualification revision, 2 to 1 rate.  The final box is titled What's Next.  Increase provision of the HTTS Service, follow up on prior suggestions, document further changes needed.">
            <a:extLst>
              <a:ext uri="{FF2B5EF4-FFF2-40B4-BE49-F238E27FC236}">
                <a16:creationId xmlns:a16="http://schemas.microsoft.com/office/drawing/2014/main" id="{25121DD0-C4B4-4151-8884-D2D4A33AE7F6}"/>
              </a:ext>
            </a:extLst>
          </p:cNvPr>
          <p:cNvGraphicFramePr>
            <a:graphicFrameLocks noGrp="1"/>
          </p:cNvGraphicFramePr>
          <p:nvPr>
            <p:ph idx="1"/>
            <p:extLst>
              <p:ext uri="{D42A27DB-BD31-4B8C-83A1-F6EECF244321}">
                <p14:modId xmlns:p14="http://schemas.microsoft.com/office/powerpoint/2010/main" val="4879138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1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0DD4D-EF42-42F4-98B6-4DBE330313E5}"/>
              </a:ext>
            </a:extLst>
          </p:cNvPr>
          <p:cNvSpPr>
            <a:spLocks noGrp="1"/>
          </p:cNvSpPr>
          <p:nvPr>
            <p:ph type="title"/>
          </p:nvPr>
        </p:nvSpPr>
        <p:spPr>
          <a:xfrm>
            <a:off x="572493" y="238539"/>
            <a:ext cx="11018520" cy="1434415"/>
          </a:xfrm>
        </p:spPr>
        <p:txBody>
          <a:bodyPr anchor="b">
            <a:normAutofit/>
          </a:bodyPr>
          <a:lstStyle/>
          <a:p>
            <a:r>
              <a:rPr lang="en-US" sz="5400" dirty="0">
                <a:cs typeface="Calibri Light"/>
              </a:rPr>
              <a:t>Meaningful Participation</a:t>
            </a:r>
            <a:endParaRPr lang="en-US" sz="5400" dirty="0"/>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descr="Three boxes on the screen, each box with a title bar followed by an explination.  The first box it titled What is it? with description How,">
            <a:extLst>
              <a:ext uri="{FF2B5EF4-FFF2-40B4-BE49-F238E27FC236}">
                <a16:creationId xmlns:a16="http://schemas.microsoft.com/office/drawing/2014/main" id="{25121DD0-C4B4-4151-8884-D2D4A33AE7F6}"/>
              </a:ext>
            </a:extLst>
          </p:cNvPr>
          <p:cNvGraphicFramePr>
            <a:graphicFrameLocks noGrp="1"/>
          </p:cNvGraphicFramePr>
          <p:nvPr>
            <p:ph idx="1"/>
            <p:extLst>
              <p:ext uri="{D42A27DB-BD31-4B8C-83A1-F6EECF244321}">
                <p14:modId xmlns:p14="http://schemas.microsoft.com/office/powerpoint/2010/main" val="3470857125"/>
              </p:ext>
            </p:extLst>
          </p:nvPr>
        </p:nvGraphicFramePr>
        <p:xfrm>
          <a:off x="572492" y="2071316"/>
          <a:ext cx="10049178"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14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21">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23">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5"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28">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DAEE6C4-6D36-4274-8800-C59FC9C3ACF0}"/>
              </a:ext>
            </a:extLst>
          </p:cNvPr>
          <p:cNvSpPr>
            <a:spLocks noGrp="1"/>
          </p:cNvSpPr>
          <p:nvPr>
            <p:ph type="title"/>
          </p:nvPr>
        </p:nvSpPr>
        <p:spPr>
          <a:xfrm>
            <a:off x="739906" y="759805"/>
            <a:ext cx="10709140" cy="1325563"/>
          </a:xfrm>
        </p:spPr>
        <p:txBody>
          <a:bodyPr>
            <a:noAutofit/>
          </a:bodyPr>
          <a:lstStyle/>
          <a:p>
            <a:r>
              <a:rPr lang="en-US" sz="4800">
                <a:solidFill>
                  <a:srgbClr val="FFFFFF"/>
                </a:solidFill>
                <a:cs typeface="Calibri Light"/>
              </a:rPr>
              <a:t>Housing Challenges and Barriers Identified</a:t>
            </a:r>
            <a:endParaRPr lang="en-US" sz="4800" dirty="0">
              <a:solidFill>
                <a:srgbClr val="FFFFFF"/>
              </a:solidFill>
            </a:endParaRPr>
          </a:p>
        </p:txBody>
      </p:sp>
      <p:graphicFrame>
        <p:nvGraphicFramePr>
          <p:cNvPr id="18" name="Content Placeholder 2" descr="Three boxes side by side with titles in the top and subtitles in the bottom.  The first box is titled Money/resources, and the subtitles underneath include Limited availability fo Housing Choice Vouchers and Lack of livable income. The middle box is titled Support and contains subtitles stating Barriers to obtaining the appropriate level of support and Limited or no family/natural supports. The final box is titled Housing Market and the subtitle is Limited availability of affordable homes.">
            <a:extLst>
              <a:ext uri="{FF2B5EF4-FFF2-40B4-BE49-F238E27FC236}">
                <a16:creationId xmlns:a16="http://schemas.microsoft.com/office/drawing/2014/main" id="{2B38F560-42E0-4077-98E0-0CFAE5230C19}"/>
              </a:ext>
            </a:extLst>
          </p:cNvPr>
          <p:cNvGraphicFramePr>
            <a:graphicFrameLocks noGrp="1"/>
          </p:cNvGraphicFramePr>
          <p:nvPr>
            <p:ph idx="1"/>
            <p:extLst>
              <p:ext uri="{D42A27DB-BD31-4B8C-83A1-F6EECF244321}">
                <p14:modId xmlns:p14="http://schemas.microsoft.com/office/powerpoint/2010/main" val="1085171650"/>
              </p:ext>
            </p:extLst>
          </p:nvPr>
        </p:nvGraphicFramePr>
        <p:xfrm>
          <a:off x="1222645" y="2354090"/>
          <a:ext cx="10000557" cy="4146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48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9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roup">
            <a:extLst>
              <a:ext uri="{FF2B5EF4-FFF2-40B4-BE49-F238E27FC236}">
                <a16:creationId xmlns:a16="http://schemas.microsoft.com/office/drawing/2014/main" id="{C591CD7B-20DF-B988-B713-53E38E1D2C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123" name="Freeform: Shape 9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60B66-7DCA-6049-808B-37A8F6A1A63A}"/>
              </a:ext>
            </a:extLst>
          </p:cNvPr>
          <p:cNvSpPr>
            <a:spLocks noGrp="1"/>
          </p:cNvSpPr>
          <p:nvPr>
            <p:ph type="title"/>
          </p:nvPr>
        </p:nvSpPr>
        <p:spPr>
          <a:xfrm>
            <a:off x="5759354" y="457201"/>
            <a:ext cx="5337270" cy="1835911"/>
          </a:xfrm>
        </p:spPr>
        <p:txBody>
          <a:bodyPr anchor="b">
            <a:normAutofit/>
          </a:bodyPr>
          <a:lstStyle/>
          <a:p>
            <a:r>
              <a:rPr lang="en-US" sz="5400" b="1" dirty="0">
                <a:solidFill>
                  <a:srgbClr val="FFFFFF"/>
                </a:solidFill>
              </a:rPr>
              <a:t>Impact</a:t>
            </a:r>
          </a:p>
        </p:txBody>
      </p:sp>
      <p:sp>
        <p:nvSpPr>
          <p:cNvPr id="12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Content Placeholder 2">
            <a:extLst>
              <a:ext uri="{FF2B5EF4-FFF2-40B4-BE49-F238E27FC236}">
                <a16:creationId xmlns:a16="http://schemas.microsoft.com/office/drawing/2014/main" id="{DF5948CE-26BD-E92F-2811-1C5E5D43A70F}"/>
              </a:ext>
            </a:extLst>
          </p:cNvPr>
          <p:cNvSpPr>
            <a:spLocks noGrp="1"/>
          </p:cNvSpPr>
          <p:nvPr>
            <p:ph idx="1"/>
          </p:nvPr>
        </p:nvSpPr>
        <p:spPr>
          <a:xfrm>
            <a:off x="5759354" y="2798064"/>
            <a:ext cx="5461095" cy="3417611"/>
          </a:xfrm>
        </p:spPr>
        <p:txBody>
          <a:bodyPr anchor="t">
            <a:normAutofit/>
          </a:bodyPr>
          <a:lstStyle/>
          <a:p>
            <a:pPr marL="0" indent="0">
              <a:buNone/>
            </a:pPr>
            <a:r>
              <a:rPr lang="en-US" sz="2200" dirty="0">
                <a:solidFill>
                  <a:srgbClr val="FFFFFF"/>
                </a:solidFill>
              </a:rPr>
              <a:t>12 project participants</a:t>
            </a:r>
          </a:p>
          <a:p>
            <a:pPr lvl="1"/>
            <a:r>
              <a:rPr lang="en-US" sz="2200" dirty="0">
                <a:solidFill>
                  <a:srgbClr val="FFFFFF"/>
                </a:solidFill>
              </a:rPr>
              <a:t>3 found housing of their own</a:t>
            </a:r>
          </a:p>
          <a:p>
            <a:pPr lvl="1"/>
            <a:r>
              <a:rPr lang="en-US" sz="2200" dirty="0">
                <a:solidFill>
                  <a:srgbClr val="FFFFFF"/>
                </a:solidFill>
              </a:rPr>
              <a:t>9 began using HTTS</a:t>
            </a:r>
          </a:p>
          <a:p>
            <a:r>
              <a:rPr lang="en-US" sz="2200" dirty="0">
                <a:solidFill>
                  <a:srgbClr val="FFFFFF"/>
                </a:solidFill>
              </a:rPr>
              <a:t>361 stakeholder educated through Information Sessions</a:t>
            </a:r>
          </a:p>
          <a:p>
            <a:r>
              <a:rPr lang="en-US" sz="2200" dirty="0">
                <a:solidFill>
                  <a:srgbClr val="FFFFFF"/>
                </a:solidFill>
              </a:rPr>
              <a:t>105 providers attended pilot HTTS Training</a:t>
            </a:r>
          </a:p>
          <a:p>
            <a:r>
              <a:rPr lang="en-US" sz="2200" dirty="0">
                <a:solidFill>
                  <a:srgbClr val="FFFFFF"/>
                </a:solidFill>
              </a:rPr>
              <a:t>46 people are currently supported through HTTS at Values Into Action</a:t>
            </a:r>
          </a:p>
          <a:p>
            <a:endParaRPr lang="en-US" sz="2200" dirty="0">
              <a:solidFill>
                <a:srgbClr val="FFFFFF"/>
              </a:solidFill>
            </a:endParaRPr>
          </a:p>
        </p:txBody>
      </p:sp>
    </p:spTree>
    <p:extLst>
      <p:ext uri="{BB962C8B-B14F-4D97-AF65-F5344CB8AC3E}">
        <p14:creationId xmlns:p14="http://schemas.microsoft.com/office/powerpoint/2010/main" val="131790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A0200-18A5-8406-4E3E-ABE47E339408}"/>
              </a:ext>
            </a:extLst>
          </p:cNvPr>
          <p:cNvSpPr>
            <a:spLocks noGrp="1"/>
          </p:cNvSpPr>
          <p:nvPr>
            <p:ph type="title"/>
          </p:nvPr>
        </p:nvSpPr>
        <p:spPr>
          <a:xfrm>
            <a:off x="686834" y="1153572"/>
            <a:ext cx="3200400" cy="4461163"/>
          </a:xfrm>
        </p:spPr>
        <p:txBody>
          <a:bodyPr>
            <a:normAutofit/>
          </a:bodyPr>
          <a:lstStyle/>
          <a:p>
            <a:r>
              <a:rPr lang="en-US" b="1" i="0" u="sng" dirty="0">
                <a:solidFill>
                  <a:srgbClr val="FFFFFF"/>
                </a:solidFill>
                <a:effectLst/>
                <a:latin typeface="Barlow" panose="00000500000000000000" pitchFamily="2" charset="0"/>
                <a:hlinkClick r:id="rId2">
                  <a:extLst>
                    <a:ext uri="{A12FA001-AC4F-418D-AE19-62706E023703}">
                      <ahyp:hlinkClr xmlns:ahyp="http://schemas.microsoft.com/office/drawing/2018/hyperlinkcolor" val="tx"/>
                    </a:ext>
                  </a:extLst>
                </a:hlinkClick>
              </a:rPr>
              <a:t>Finally Home Housing Toolkit User Guide </a:t>
            </a:r>
            <a:br>
              <a:rPr lang="en-US" b="1" i="0" dirty="0">
                <a:solidFill>
                  <a:srgbClr val="FFFFFF"/>
                </a:solidFill>
                <a:effectLst/>
                <a:latin typeface="var(--font-secondary)"/>
              </a:rPr>
            </a:br>
            <a:endParaRPr lang="en-US" dirty="0">
              <a:solidFill>
                <a:srgbClr val="FFFFFF"/>
              </a:solidFill>
            </a:endParaRPr>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988CD2-C42C-35B9-B22D-F2B21002A0A4}"/>
              </a:ext>
            </a:extLst>
          </p:cNvPr>
          <p:cNvSpPr>
            <a:spLocks noGrp="1"/>
          </p:cNvSpPr>
          <p:nvPr>
            <p:ph idx="1"/>
          </p:nvPr>
        </p:nvSpPr>
        <p:spPr>
          <a:xfrm>
            <a:off x="4447308" y="591344"/>
            <a:ext cx="6906491" cy="5585619"/>
          </a:xfrm>
        </p:spPr>
        <p:txBody>
          <a:bodyPr anchor="ctr">
            <a:normAutofit/>
          </a:bodyPr>
          <a:lstStyle/>
          <a:p>
            <a:pPr marL="0" indent="0">
              <a:buNone/>
            </a:pPr>
            <a:r>
              <a:rPr lang="en-US" dirty="0">
                <a:latin typeface="Arial" panose="020B0604020202020204" pitchFamily="34" charset="0"/>
                <a:cs typeface="Arial" panose="020B0604020202020204" pitchFamily="34" charset="0"/>
              </a:rPr>
              <a:t>I</a:t>
            </a:r>
            <a:r>
              <a:rPr lang="en-US" b="0" i="0" dirty="0">
                <a:effectLst/>
                <a:latin typeface="Arial" panose="020B0604020202020204" pitchFamily="34" charset="0"/>
                <a:cs typeface="Arial" panose="020B0604020202020204" pitchFamily="34" charset="0"/>
              </a:rPr>
              <a:t>nstructions for using the tools to provide a structure for you to support a person with a disability to explore the many options of homes, places, and ways to live in their own home.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84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19B3-9B37-D260-C2AF-C03416C54EAF}"/>
              </a:ext>
            </a:extLst>
          </p:cNvPr>
          <p:cNvSpPr>
            <a:spLocks noGrp="1"/>
          </p:cNvSpPr>
          <p:nvPr>
            <p:ph type="title"/>
          </p:nvPr>
        </p:nvSpPr>
        <p:spPr/>
        <p:txBody>
          <a:bodyPr/>
          <a:lstStyle/>
          <a:p>
            <a:r>
              <a:rPr lang="en-US" b="1" i="0" u="sng" dirty="0">
                <a:solidFill>
                  <a:schemeClr val="accent4"/>
                </a:solidFill>
                <a:effectLst/>
                <a:latin typeface="Barlow" panose="00000500000000000000" pitchFamily="2" charset="0"/>
                <a:hlinkClick r:id="rId2">
                  <a:extLst>
                    <a:ext uri="{A12FA001-AC4F-418D-AE19-62706E023703}">
                      <ahyp:hlinkClr xmlns:ahyp="http://schemas.microsoft.com/office/drawing/2018/hyperlinkcolor" val="tx"/>
                    </a:ext>
                  </a:extLst>
                </a:hlinkClick>
              </a:rPr>
              <a:t>Housing Options Training Module 1</a:t>
            </a:r>
            <a:endParaRPr lang="en-US" dirty="0">
              <a:solidFill>
                <a:schemeClr val="accent4"/>
              </a:solidFill>
            </a:endParaRPr>
          </a:p>
        </p:txBody>
      </p:sp>
      <p:graphicFrame>
        <p:nvGraphicFramePr>
          <p:cNvPr id="5" name="Content Placeholder 2">
            <a:extLst>
              <a:ext uri="{FF2B5EF4-FFF2-40B4-BE49-F238E27FC236}">
                <a16:creationId xmlns:a16="http://schemas.microsoft.com/office/drawing/2014/main" id="{6FD27E39-50FC-3A50-43BA-8942B3A5BB0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272387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79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D722-E999-AA8D-E2EF-A1D17B91817D}"/>
              </a:ext>
            </a:extLst>
          </p:cNvPr>
          <p:cNvSpPr>
            <a:spLocks noGrp="1"/>
          </p:cNvSpPr>
          <p:nvPr>
            <p:ph type="title"/>
          </p:nvPr>
        </p:nvSpPr>
        <p:spPr/>
        <p:txBody>
          <a:bodyPr/>
          <a:lstStyle/>
          <a:p>
            <a:r>
              <a:rPr lang="en-US" b="1" i="0" u="sng" dirty="0">
                <a:solidFill>
                  <a:schemeClr val="accent2"/>
                </a:solidFill>
                <a:effectLst/>
                <a:latin typeface="Barlow" panose="00000500000000000000" pitchFamily="2" charset="0"/>
                <a:hlinkClick r:id="rId2">
                  <a:extLst>
                    <a:ext uri="{A12FA001-AC4F-418D-AE19-62706E023703}">
                      <ahyp:hlinkClr xmlns:ahyp="http://schemas.microsoft.com/office/drawing/2018/hyperlinkcolor" val="tx"/>
                    </a:ext>
                  </a:extLst>
                </a:hlinkClick>
              </a:rPr>
              <a:t>Housing Options Training Module 2</a:t>
            </a:r>
            <a:endParaRPr lang="en-US" dirty="0">
              <a:solidFill>
                <a:schemeClr val="accent2"/>
              </a:solidFill>
            </a:endParaRPr>
          </a:p>
        </p:txBody>
      </p:sp>
      <p:graphicFrame>
        <p:nvGraphicFramePr>
          <p:cNvPr id="5" name="Content Placeholder 2">
            <a:extLst>
              <a:ext uri="{FF2B5EF4-FFF2-40B4-BE49-F238E27FC236}">
                <a16:creationId xmlns:a16="http://schemas.microsoft.com/office/drawing/2014/main" id="{3B817295-6F6D-826A-377E-121F8150EBB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715664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8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EC42-F04B-5076-305F-1ABF87D5C5A9}"/>
              </a:ext>
            </a:extLst>
          </p:cNvPr>
          <p:cNvSpPr>
            <a:spLocks noGrp="1"/>
          </p:cNvSpPr>
          <p:nvPr>
            <p:ph type="title"/>
          </p:nvPr>
        </p:nvSpPr>
        <p:spPr/>
        <p:txBody>
          <a:bodyPr/>
          <a:lstStyle/>
          <a:p>
            <a:r>
              <a:rPr lang="en-US" b="0" i="0">
                <a:solidFill>
                  <a:srgbClr val="000000"/>
                </a:solidFill>
                <a:effectLst/>
                <a:latin typeface="Barlow" panose="00000500000000000000" pitchFamily="2" charset="0"/>
              </a:rPr>
              <a:t> </a:t>
            </a:r>
            <a:r>
              <a:rPr lang="en-US" b="1" i="0" u="sng">
                <a:solidFill>
                  <a:schemeClr val="accent2"/>
                </a:solidFill>
                <a:effectLst/>
                <a:latin typeface="Barlow" panose="00000500000000000000" pitchFamily="2" charset="0"/>
                <a:hlinkClick r:id="rId2">
                  <a:extLst>
                    <a:ext uri="{A12FA001-AC4F-418D-AE19-62706E023703}">
                      <ahyp:hlinkClr xmlns:ahyp="http://schemas.microsoft.com/office/drawing/2018/hyperlinkcolor" val="tx"/>
                    </a:ext>
                  </a:extLst>
                </a:hlinkClick>
              </a:rPr>
              <a:t>Housing Assessment</a:t>
            </a:r>
            <a:endParaRPr lang="en-US" dirty="0">
              <a:solidFill>
                <a:schemeClr val="accent2"/>
              </a:solidFill>
            </a:endParaRPr>
          </a:p>
        </p:txBody>
      </p:sp>
      <p:graphicFrame>
        <p:nvGraphicFramePr>
          <p:cNvPr id="11" name="Content Placeholder 2">
            <a:extLst>
              <a:ext uri="{FF2B5EF4-FFF2-40B4-BE49-F238E27FC236}">
                <a16:creationId xmlns:a16="http://schemas.microsoft.com/office/drawing/2014/main" id="{1D06B305-4034-0750-A9CF-67FFEBA3BD4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291987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23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C9E5-7AB7-88E1-D288-E4CB5E1E412B}"/>
              </a:ext>
            </a:extLst>
          </p:cNvPr>
          <p:cNvSpPr>
            <a:spLocks noGrp="1"/>
          </p:cNvSpPr>
          <p:nvPr>
            <p:ph type="title"/>
          </p:nvPr>
        </p:nvSpPr>
        <p:spPr/>
        <p:txBody>
          <a:bodyPr/>
          <a:lstStyle/>
          <a:p>
            <a:r>
              <a:rPr lang="en-US" b="0" i="0">
                <a:solidFill>
                  <a:schemeClr val="accent2"/>
                </a:solidFill>
                <a:effectLst/>
                <a:latin typeface="Barlow" panose="00000500000000000000" pitchFamily="2" charset="0"/>
              </a:rPr>
              <a:t> </a:t>
            </a:r>
            <a:r>
              <a:rPr lang="en-US" b="1" i="0" u="sng">
                <a:solidFill>
                  <a:schemeClr val="accent2"/>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Housing Plan</a:t>
            </a:r>
            <a:r>
              <a:rPr lang="en-US" b="0" i="0">
                <a:solidFill>
                  <a:schemeClr val="accent2"/>
                </a:solidFill>
                <a:effectLst/>
                <a:latin typeface="Arial" panose="020B0604020202020204" pitchFamily="34" charset="0"/>
                <a:cs typeface="Arial" panose="020B0604020202020204" pitchFamily="34" charset="0"/>
              </a:rPr>
              <a:t> </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17" name="Content Placeholder 2">
            <a:extLst>
              <a:ext uri="{FF2B5EF4-FFF2-40B4-BE49-F238E27FC236}">
                <a16:creationId xmlns:a16="http://schemas.microsoft.com/office/drawing/2014/main" id="{BEABEA73-B935-CF38-70D0-52826E89098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362238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13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BFC82-3EC4-8568-5F11-E76581E416A1}"/>
              </a:ext>
            </a:extLst>
          </p:cNvPr>
          <p:cNvSpPr>
            <a:spLocks noGrp="1"/>
          </p:cNvSpPr>
          <p:nvPr>
            <p:ph type="title"/>
          </p:nvPr>
        </p:nvSpPr>
        <p:spPr>
          <a:xfrm>
            <a:off x="686834" y="1153572"/>
            <a:ext cx="3200400" cy="4461163"/>
          </a:xfrm>
        </p:spPr>
        <p:txBody>
          <a:bodyPr>
            <a:normAutofit/>
          </a:bodyPr>
          <a:lstStyle/>
          <a:p>
            <a:br>
              <a:rPr lang="en-US" b="1" i="0" dirty="0">
                <a:solidFill>
                  <a:srgbClr val="FFFFFF"/>
                </a:solidFill>
                <a:effectLst/>
                <a:latin typeface="var(--font-secondary)"/>
              </a:rPr>
            </a:br>
            <a:r>
              <a:rPr lang="en-US" b="1" i="0" dirty="0">
                <a:solidFill>
                  <a:srgbClr val="FFFFFF"/>
                </a:solidFill>
                <a:effectLst/>
                <a:latin typeface="+mn-lt"/>
                <a:cs typeface="Arial" panose="020B0604020202020204" pitchFamily="34" charset="0"/>
              </a:rPr>
              <a:t>The Appendix</a:t>
            </a:r>
            <a:br>
              <a:rPr lang="en-US" b="1" i="0" dirty="0">
                <a:solidFill>
                  <a:srgbClr val="FFFFFF"/>
                </a:solidFill>
                <a:effectLst/>
              </a:rPr>
            </a:br>
            <a:br>
              <a:rPr lang="en-US" b="1" i="0" dirty="0">
                <a:solidFill>
                  <a:srgbClr val="FFFFFF"/>
                </a:solidFill>
                <a:effectLst/>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42EF3B3A-4109-5F2D-4F87-AD00E8818A5F}"/>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2600" b="0" i="0" u="sng" dirty="0">
                <a:effectLst/>
                <a:cs typeface="Arial" panose="020B0604020202020204" pitchFamily="34" charset="0"/>
                <a:hlinkClick r:id="rId2">
                  <a:extLst>
                    <a:ext uri="{A12FA001-AC4F-418D-AE19-62706E023703}">
                      <ahyp:hlinkClr xmlns:ahyp="http://schemas.microsoft.com/office/drawing/2018/hyperlinkcolor" val="tx"/>
                    </a:ext>
                  </a:extLst>
                </a:hlinkClick>
              </a:rPr>
              <a:t>Affordable Housing</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3">
                  <a:extLst>
                    <a:ext uri="{A12FA001-AC4F-418D-AE19-62706E023703}">
                      <ahyp:hlinkClr xmlns:ahyp="http://schemas.microsoft.com/office/drawing/2018/hyperlinkcolor" val="tx"/>
                    </a:ext>
                  </a:extLst>
                </a:hlinkClick>
              </a:rPr>
              <a:t>Alternatives for Accessing and Expanding Housing Opportunities for People with Disabilities</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4">
                  <a:extLst>
                    <a:ext uri="{A12FA001-AC4F-418D-AE19-62706E023703}">
                      <ahyp:hlinkClr xmlns:ahyp="http://schemas.microsoft.com/office/drawing/2018/hyperlinkcolor" val="tx"/>
                    </a:ext>
                  </a:extLst>
                </a:hlinkClick>
              </a:rPr>
              <a:t>Homeownership Housing Choice Voucher</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5">
                  <a:extLst>
                    <a:ext uri="{A12FA001-AC4F-418D-AE19-62706E023703}">
                      <ahyp:hlinkClr xmlns:ahyp="http://schemas.microsoft.com/office/drawing/2018/hyperlinkcolor" val="tx"/>
                    </a:ext>
                  </a:extLst>
                </a:hlinkClick>
              </a:rPr>
              <a:t>Homeownership and Government Benefits</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6">
                  <a:extLst>
                    <a:ext uri="{A12FA001-AC4F-418D-AE19-62706E023703}">
                      <ahyp:hlinkClr xmlns:ahyp="http://schemas.microsoft.com/office/drawing/2018/hyperlinkcolor" val="tx"/>
                    </a:ext>
                  </a:extLst>
                </a:hlinkClick>
              </a:rPr>
              <a:t>Housing Acronyms</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7">
                  <a:extLst>
                    <a:ext uri="{A12FA001-AC4F-418D-AE19-62706E023703}">
                      <ahyp:hlinkClr xmlns:ahyp="http://schemas.microsoft.com/office/drawing/2018/hyperlinkcolor" val="tx"/>
                    </a:ext>
                  </a:extLst>
                </a:hlinkClick>
              </a:rPr>
              <a:t>HUD Minimum Habitability Standards</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8">
                  <a:extLst>
                    <a:ext uri="{A12FA001-AC4F-418D-AE19-62706E023703}">
                      <ahyp:hlinkClr xmlns:ahyp="http://schemas.microsoft.com/office/drawing/2018/hyperlinkcolor" val="tx"/>
                    </a:ext>
                  </a:extLst>
                </a:hlinkClick>
              </a:rPr>
              <a:t>PA Housing Search</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9">
                  <a:extLst>
                    <a:ext uri="{A12FA001-AC4F-418D-AE19-62706E023703}">
                      <ahyp:hlinkClr xmlns:ahyp="http://schemas.microsoft.com/office/drawing/2018/hyperlinkcolor" val="tx"/>
                    </a:ext>
                  </a:extLst>
                </a:hlinkClick>
              </a:rPr>
              <a:t>Tenant Selection and Waiting List Policies for Public Housing</a:t>
            </a:r>
            <a:endParaRPr lang="en-US" sz="2600" b="0" i="0" dirty="0">
              <a:effectLst/>
              <a:cs typeface="Arial" panose="020B0604020202020204" pitchFamily="34" charset="0"/>
            </a:endParaRPr>
          </a:p>
          <a:p>
            <a:pPr>
              <a:buFont typeface="Arial" panose="020B0604020202020204" pitchFamily="34" charset="0"/>
              <a:buChar char="•"/>
            </a:pPr>
            <a:r>
              <a:rPr lang="en-US" sz="2600" b="0" i="0" u="sng" dirty="0">
                <a:effectLst/>
                <a:cs typeface="Arial" panose="020B0604020202020204" pitchFamily="34" charset="0"/>
                <a:hlinkClick r:id="rId10">
                  <a:extLst>
                    <a:ext uri="{A12FA001-AC4F-418D-AE19-62706E023703}">
                      <ahyp:hlinkClr xmlns:ahyp="http://schemas.microsoft.com/office/drawing/2018/hyperlinkcolor" val="tx"/>
                    </a:ext>
                  </a:extLst>
                </a:hlinkClick>
              </a:rPr>
              <a:t>Website Resources</a:t>
            </a:r>
            <a:endParaRPr lang="en-US" sz="2600" b="0" i="0" dirty="0">
              <a:effectLst/>
              <a:cs typeface="Arial" panose="020B0604020202020204" pitchFamily="34" charset="0"/>
            </a:endParaRPr>
          </a:p>
          <a:p>
            <a:pPr marL="0" indent="0">
              <a:buNone/>
            </a:pPr>
            <a:endParaRPr lang="en-US" sz="2600" dirty="0"/>
          </a:p>
        </p:txBody>
      </p:sp>
    </p:spTree>
    <p:extLst>
      <p:ext uri="{BB962C8B-B14F-4D97-AF65-F5344CB8AC3E}">
        <p14:creationId xmlns:p14="http://schemas.microsoft.com/office/powerpoint/2010/main" val="392502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088C-FFDB-F024-3A39-4AD46BC7E4C4}"/>
              </a:ext>
            </a:extLst>
          </p:cNvPr>
          <p:cNvSpPr>
            <a:spLocks noGrp="1"/>
          </p:cNvSpPr>
          <p:nvPr>
            <p:ph type="title" idx="4294967295"/>
          </p:nvPr>
        </p:nvSpPr>
        <p:spPr>
          <a:xfrm>
            <a:off x="890338" y="640080"/>
            <a:ext cx="3734014" cy="3566160"/>
          </a:xfrm>
        </p:spPr>
        <p:txBody>
          <a:bodyPr vert="horz" lIns="91440" tIns="45720" rIns="91440" bIns="45720" rtlCol="0" anchor="b">
            <a:normAutofit/>
          </a:bodyPr>
          <a:lstStyle/>
          <a:p>
            <a:r>
              <a:rPr lang="en-US" sz="5400" dirty="0"/>
              <a:t>Nothing About Me Without Me!</a:t>
            </a:r>
          </a:p>
        </p:txBody>
      </p:sp>
      <p:pic>
        <p:nvPicPr>
          <p:cNvPr id="5" name="Picture 4" descr="A person in a wheelchair holding a sign">
            <a:extLst>
              <a:ext uri="{FF2B5EF4-FFF2-40B4-BE49-F238E27FC236}">
                <a16:creationId xmlns:a16="http://schemas.microsoft.com/office/drawing/2014/main" id="{C3F90046-BD93-AAB0-3214-2183E42E8114}"/>
              </a:ext>
            </a:extLst>
          </p:cNvPr>
          <p:cNvPicPr>
            <a:picLocks noChangeAspect="1"/>
          </p:cNvPicPr>
          <p:nvPr/>
        </p:nvPicPr>
        <p:blipFill rotWithShape="1">
          <a:blip r:embed="rId3">
            <a:extLst>
              <a:ext uri="{28A0092B-C50C-407E-A947-70E740481C1C}">
                <a14:useLocalDpi xmlns:a14="http://schemas.microsoft.com/office/drawing/2010/main" val="0"/>
              </a:ext>
            </a:extLst>
          </a:blip>
          <a:srcRect l="3864" r="661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585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House">
            <a:extLst>
              <a:ext uri="{FF2B5EF4-FFF2-40B4-BE49-F238E27FC236}">
                <a16:creationId xmlns:a16="http://schemas.microsoft.com/office/drawing/2014/main" id="{6E7ACAC5-592A-DA48-6EB0-AE52529615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7026" y="1131373"/>
            <a:ext cx="4571936" cy="4571936"/>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A4FCD2C-6AAD-F918-DA99-726707C81079}"/>
              </a:ext>
            </a:extLst>
          </p:cNvPr>
          <p:cNvSpPr>
            <a:spLocks noGrp="1"/>
          </p:cNvSpPr>
          <p:nvPr>
            <p:ph type="title"/>
          </p:nvPr>
        </p:nvSpPr>
        <p:spPr>
          <a:xfrm>
            <a:off x="1014985" y="819015"/>
            <a:ext cx="5501548" cy="2353362"/>
          </a:xfrm>
        </p:spPr>
        <p:txBody>
          <a:bodyPr anchor="b">
            <a:normAutofit/>
          </a:bodyPr>
          <a:lstStyle/>
          <a:p>
            <a:r>
              <a:rPr lang="en-US" b="1" dirty="0">
                <a:solidFill>
                  <a:schemeClr val="bg1"/>
                </a:solidFill>
                <a:latin typeface="+mn-lt"/>
                <a:cs typeface="Arial" panose="020B0604020202020204" pitchFamily="34" charset="0"/>
              </a:rPr>
              <a:t>Housing Transition &amp; Tenancy Sustaining Service </a:t>
            </a:r>
          </a:p>
        </p:txBody>
      </p:sp>
      <p:sp>
        <p:nvSpPr>
          <p:cNvPr id="3" name="Content Placeholder 2">
            <a:extLst>
              <a:ext uri="{FF2B5EF4-FFF2-40B4-BE49-F238E27FC236}">
                <a16:creationId xmlns:a16="http://schemas.microsoft.com/office/drawing/2014/main" id="{52A17143-7E4F-F9FF-F5FB-F91F40ED29DE}"/>
              </a:ext>
            </a:extLst>
          </p:cNvPr>
          <p:cNvSpPr>
            <a:spLocks noGrp="1"/>
          </p:cNvSpPr>
          <p:nvPr>
            <p:ph idx="1"/>
          </p:nvPr>
        </p:nvSpPr>
        <p:spPr>
          <a:xfrm>
            <a:off x="1014985" y="3442089"/>
            <a:ext cx="5501548" cy="2573579"/>
          </a:xfrm>
        </p:spPr>
        <p:txBody>
          <a:bodyPr anchor="t">
            <a:normAutofit/>
          </a:bodyPr>
          <a:lstStyle/>
          <a:p>
            <a:r>
              <a:rPr lang="en-US" sz="2000" dirty="0">
                <a:solidFill>
                  <a:schemeClr val="bg1"/>
                </a:solidFill>
              </a:rPr>
              <a:t>Waiver service</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ea typeface="+mn-lt"/>
                <a:cs typeface="+mn-lt"/>
              </a:rPr>
              <a:t>Pre-tenancy and housing sustaining supports to assist participants in being successful tenants in </a:t>
            </a:r>
            <a:r>
              <a:rPr kumimoji="0" lang="en-US" sz="2000" b="1" i="1" u="none" strike="noStrike" kern="1200" cap="none" spc="0" normalizeH="0" baseline="0" noProof="0" dirty="0">
                <a:ln>
                  <a:noFill/>
                </a:ln>
                <a:solidFill>
                  <a:schemeClr val="bg1"/>
                </a:solidFill>
                <a:effectLst/>
                <a:uLnTx/>
                <a:uFillTx/>
                <a:ea typeface="+mn-lt"/>
                <a:cs typeface="+mn-lt"/>
              </a:rPr>
              <a:t>private homes </a:t>
            </a:r>
            <a:r>
              <a:rPr kumimoji="0" lang="en-US" sz="2000" b="0" i="0" u="none" strike="noStrike" kern="1200" cap="none" spc="0" normalizeH="0" baseline="0" noProof="0" dirty="0">
                <a:ln>
                  <a:noFill/>
                </a:ln>
                <a:solidFill>
                  <a:schemeClr val="bg1"/>
                </a:solidFill>
                <a:effectLst/>
                <a:uLnTx/>
                <a:uFillTx/>
                <a:ea typeface="+mn-lt"/>
                <a:cs typeface="+mn-lt"/>
              </a:rPr>
              <a:t>owned, rented or leased by the participants. </a:t>
            </a:r>
          </a:p>
          <a:p>
            <a:endParaRPr lang="en-US" sz="1800" dirty="0">
              <a:solidFill>
                <a:schemeClr val="bg1"/>
              </a:solidFill>
            </a:endParaRPr>
          </a:p>
        </p:txBody>
      </p:sp>
    </p:spTree>
    <p:extLst>
      <p:ext uri="{BB962C8B-B14F-4D97-AF65-F5344CB8AC3E}">
        <p14:creationId xmlns:p14="http://schemas.microsoft.com/office/powerpoint/2010/main" val="3892581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91F3E-63CF-66BF-F56E-67E603744ABD}"/>
              </a:ext>
            </a:extLst>
          </p:cNvPr>
          <p:cNvSpPr>
            <a:spLocks noGrp="1"/>
          </p:cNvSpPr>
          <p:nvPr>
            <p:ph type="title"/>
          </p:nvPr>
        </p:nvSpPr>
        <p:spPr>
          <a:xfrm>
            <a:off x="838200" y="459863"/>
            <a:ext cx="10515600" cy="1004594"/>
          </a:xfrm>
        </p:spPr>
        <p:txBody>
          <a:bodyPr>
            <a:normAutofit/>
          </a:bodyPr>
          <a:lstStyle/>
          <a:p>
            <a:pPr algn="ctr"/>
            <a:r>
              <a:rPr kumimoji="0" lang="en-US" b="1" i="0" u="none" strike="noStrike" kern="1200" cap="none" spc="0" normalizeH="0" baseline="0" noProof="0" dirty="0">
                <a:ln>
                  <a:noFill/>
                </a:ln>
                <a:solidFill>
                  <a:srgbClr val="FFFFFF"/>
                </a:solidFill>
                <a:effectLst/>
                <a:uLnTx/>
                <a:uFillTx/>
                <a:latin typeface="+mn-lt"/>
                <a:cs typeface="Arial" panose="020B0604020202020204" pitchFamily="34" charset="0"/>
              </a:rPr>
              <a:t>4 Major Roles</a:t>
            </a:r>
            <a:endParaRPr lang="en-US" dirty="0">
              <a:solidFill>
                <a:srgbClr val="FFFFFF"/>
              </a:solidFill>
              <a:latin typeface="+mn-lt"/>
              <a:cs typeface="Arial" panose="020B0604020202020204" pitchFamily="34" charset="0"/>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D4E6B1-D556-0D27-477A-4DF34FE9922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1898114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85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F6F00-F9CB-86A6-F700-D68A9C370940}"/>
              </a:ext>
            </a:extLst>
          </p:cNvPr>
          <p:cNvSpPr>
            <a:spLocks noGrp="1"/>
          </p:cNvSpPr>
          <p:nvPr>
            <p:ph type="title"/>
          </p:nvPr>
        </p:nvSpPr>
        <p:spPr>
          <a:xfrm>
            <a:off x="686834" y="1153572"/>
            <a:ext cx="3200400" cy="4461163"/>
          </a:xfrm>
        </p:spPr>
        <p:txBody>
          <a:bodyPr>
            <a:normAutofit/>
          </a:bodyPr>
          <a:lstStyle/>
          <a:p>
            <a:r>
              <a:rPr kumimoji="0" lang="en-US" b="1" i="0" u="none" strike="noStrike" kern="1200" cap="none" spc="0" normalizeH="0" baseline="0" noProof="0" dirty="0">
                <a:ln>
                  <a:noFill/>
                </a:ln>
                <a:solidFill>
                  <a:srgbClr val="FFFFFF"/>
                </a:solidFill>
                <a:effectLst/>
                <a:uLnTx/>
                <a:uFillTx/>
                <a:latin typeface="+mn-lt"/>
                <a:cs typeface="Arial" panose="020B0604020202020204" pitchFamily="34" charset="0"/>
              </a:rPr>
              <a:t>Participant</a:t>
            </a:r>
            <a:r>
              <a:rPr kumimoji="0" lang="en-US" b="1" i="0" u="none" strike="noStrike" kern="1200" cap="none" spc="0" normalizeH="0" baseline="0" noProof="0" dirty="0">
                <a:ln>
                  <a:noFill/>
                </a:ln>
                <a:solidFill>
                  <a:srgbClr val="FFFFFF"/>
                </a:solidFill>
                <a:effectLst/>
                <a:uLnTx/>
                <a:uFillTx/>
                <a:latin typeface="+mn-lt"/>
                <a:ea typeface="+mj-ea"/>
                <a:cs typeface="+mj-cs"/>
              </a:rPr>
              <a:t> Eligibility</a:t>
            </a:r>
            <a:endParaRPr lang="en-US" dirty="0">
              <a:solidFill>
                <a:srgbClr val="FFFFFF"/>
              </a:solidFill>
              <a:latin typeface="+mn-lt"/>
            </a:endParaRPr>
          </a:p>
        </p:txBody>
      </p:sp>
      <p:sp>
        <p:nvSpPr>
          <p:cNvPr id="39"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Content Placeholder 2">
            <a:extLst>
              <a:ext uri="{FF2B5EF4-FFF2-40B4-BE49-F238E27FC236}">
                <a16:creationId xmlns:a16="http://schemas.microsoft.com/office/drawing/2014/main" id="{B385CB89-66A0-7D3D-0DEC-8D1F246A3280}"/>
              </a:ext>
            </a:extLst>
          </p:cNvPr>
          <p:cNvSpPr>
            <a:spLocks noGrp="1"/>
          </p:cNvSpPr>
          <p:nvPr>
            <p:ph idx="1"/>
          </p:nvPr>
        </p:nvSpPr>
        <p:spPr>
          <a:xfrm>
            <a:off x="4447308" y="591344"/>
            <a:ext cx="6906491" cy="5585619"/>
          </a:xfrm>
        </p:spPr>
        <p:txBody>
          <a:bodyPr anchor="ct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cs typeface="Arial" panose="020B0604020202020204" pitchFamily="34" charset="0"/>
              </a:rPr>
              <a:t>Individuals enrolled in the Person/Family Directed Supports (PFDS), Community Living or Consolidated waiver (</a:t>
            </a:r>
            <a:r>
              <a:rPr kumimoji="0" lang="en-US" b="0" i="1" u="none" strike="noStrike" kern="1200" cap="none" spc="0" normalizeH="0" baseline="0" noProof="0" dirty="0">
                <a:ln>
                  <a:noFill/>
                </a:ln>
                <a:effectLst/>
                <a:uLnTx/>
                <a:uFillTx/>
                <a:cs typeface="Arial" panose="020B0604020202020204" pitchFamily="34" charset="0"/>
              </a:rPr>
              <a:t>Not available for persons on the Adult Autism Waiver)</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effectLst/>
              <a:uLnTx/>
              <a:uFillTx/>
              <a:cs typeface="Arial" panose="020B0604020202020204" pitchFamily="34" charset="0"/>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cs typeface="Arial" panose="020B0604020202020204" pitchFamily="34" charset="0"/>
              </a:rPr>
              <a:t>Not available for participants authorized for residential habilitation, life sharing or supported living </a:t>
            </a:r>
            <a:r>
              <a:rPr kumimoji="0" lang="en-US" b="0" i="1" u="none" strike="noStrike" kern="1200" cap="none" spc="0" normalizeH="0" baseline="0" noProof="0" dirty="0">
                <a:ln>
                  <a:noFill/>
                </a:ln>
                <a:effectLst/>
                <a:uLnTx/>
                <a:uFillTx/>
                <a:cs typeface="Arial" panose="020B0604020202020204" pitchFamily="34" charset="0"/>
              </a:rPr>
              <a:t>UNLESS:</a:t>
            </a:r>
          </a:p>
          <a:p>
            <a:pPr marL="685800" marR="0" lvl="1" indent="-228600" defTabSz="914400" rtl="0" eaLnBrk="1" fontAlgn="auto" latinLnBrk="0" hangingPunct="1">
              <a:spcBef>
                <a:spcPts val="5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effectLst/>
                <a:uLnTx/>
                <a:uFillTx/>
                <a:cs typeface="Arial" panose="020B0604020202020204" pitchFamily="34" charset="0"/>
              </a:rPr>
              <a:t>A participant seeks to move from residential services to a </a:t>
            </a:r>
            <a:r>
              <a:rPr kumimoji="0" lang="en-US" b="0" i="1" u="none" strike="noStrike" kern="1200" cap="none" spc="0" normalizeH="0" baseline="0" noProof="0" dirty="0">
                <a:ln>
                  <a:noFill/>
                </a:ln>
                <a:effectLst/>
                <a:uLnTx/>
                <a:uFillTx/>
                <a:cs typeface="Arial" panose="020B0604020202020204" pitchFamily="34" charset="0"/>
              </a:rPr>
              <a:t>private home</a:t>
            </a:r>
            <a:endParaRPr kumimoji="0" lang="en-US" b="0" i="0" u="none" strike="noStrike" kern="1200" cap="none" spc="0" normalizeH="0" baseline="0" noProof="0" dirty="0">
              <a:ln>
                <a:noFill/>
              </a:ln>
              <a:effectLst/>
              <a:uLnTx/>
              <a:uFillTx/>
              <a:cs typeface="Arial" panose="020B0604020202020204" pitchFamily="34" charset="0"/>
            </a:endParaRPr>
          </a:p>
          <a:p>
            <a:pPr marL="685800" marR="0" lvl="1" indent="-228600" defTabSz="914400" rtl="0" eaLnBrk="1" fontAlgn="auto" latinLnBrk="0" hangingPunct="1">
              <a:spcBef>
                <a:spcPts val="5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effectLst/>
                <a:uLnTx/>
                <a:uFillTx/>
                <a:cs typeface="Arial" panose="020B0604020202020204" pitchFamily="34" charset="0"/>
              </a:rPr>
              <a:t>A participant in Supported Living needs assistance in identifying appropriate, sustainable housing </a:t>
            </a:r>
          </a:p>
          <a:p>
            <a:endParaRPr lang="en-US" dirty="0"/>
          </a:p>
        </p:txBody>
      </p:sp>
    </p:spTree>
    <p:extLst>
      <p:ext uri="{BB962C8B-B14F-4D97-AF65-F5344CB8AC3E}">
        <p14:creationId xmlns:p14="http://schemas.microsoft.com/office/powerpoint/2010/main" val="16540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069E-A75D-8B4F-9E92-13F38DDC0A54}"/>
              </a:ext>
            </a:extLst>
          </p:cNvPr>
          <p:cNvSpPr>
            <a:spLocks noGrp="1"/>
          </p:cNvSpPr>
          <p:nvPr>
            <p:ph type="title"/>
          </p:nvPr>
        </p:nvSpPr>
        <p:spPr/>
        <p:txBody>
          <a:bodyPr>
            <a:normAutofit/>
          </a:bodyPr>
          <a:lstStyle/>
          <a:p>
            <a:pPr algn="ctr"/>
            <a:r>
              <a:rPr lang="en-US" sz="6600" dirty="0"/>
              <a:t>Team Expertise</a:t>
            </a:r>
          </a:p>
        </p:txBody>
      </p:sp>
      <p:sp>
        <p:nvSpPr>
          <p:cNvPr id="4" name="Slide Number Placeholder 3">
            <a:extLst>
              <a:ext uri="{FF2B5EF4-FFF2-40B4-BE49-F238E27FC236}">
                <a16:creationId xmlns:a16="http://schemas.microsoft.com/office/drawing/2014/main" id="{0CA3793B-C7F3-1A43-B129-0A2B3DF20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8F209-0BE7-4F94-8915-A3CF9146FC4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
        <p:nvSpPr>
          <p:cNvPr id="5" name="Google Shape;5384;p47">
            <a:extLst>
              <a:ext uri="{FF2B5EF4-FFF2-40B4-BE49-F238E27FC236}">
                <a16:creationId xmlns:a16="http://schemas.microsoft.com/office/drawing/2014/main" id="{AAEDAE35-128E-0999-9593-CD6F8F543A69}"/>
              </a:ext>
              <a:ext uri="{C183D7F6-B498-43B3-948B-1728B52AA6E4}">
                <adec:decorative xmlns:adec="http://schemas.microsoft.com/office/drawing/2017/decorative" val="1"/>
              </a:ext>
            </a:extLst>
          </p:cNvPr>
          <p:cNvSpPr/>
          <p:nvPr/>
        </p:nvSpPr>
        <p:spPr>
          <a:xfrm>
            <a:off x="155636" y="1604154"/>
            <a:ext cx="3467804" cy="905492"/>
          </a:xfrm>
          <a:prstGeom prst="rect">
            <a:avLst/>
          </a:prstGeom>
          <a:solidFill>
            <a:srgbClr val="FFC000">
              <a:alpha val="519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5391;p47">
            <a:extLst>
              <a:ext uri="{FF2B5EF4-FFF2-40B4-BE49-F238E27FC236}">
                <a16:creationId xmlns:a16="http://schemas.microsoft.com/office/drawing/2014/main" id="{B6617F5A-EAB0-EBA1-63D5-5AFADC50EEC5}"/>
              </a:ext>
            </a:extLst>
          </p:cNvPr>
          <p:cNvSpPr txBox="1">
            <a:spLocks/>
          </p:cNvSpPr>
          <p:nvPr/>
        </p:nvSpPr>
        <p:spPr>
          <a:xfrm>
            <a:off x="344381" y="1803112"/>
            <a:ext cx="3090314" cy="46512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Education</a:t>
            </a:r>
          </a:p>
        </p:txBody>
      </p:sp>
      <p:sp>
        <p:nvSpPr>
          <p:cNvPr id="11" name="Google Shape;5393;p47">
            <a:extLst>
              <a:ext uri="{FF2B5EF4-FFF2-40B4-BE49-F238E27FC236}">
                <a16:creationId xmlns:a16="http://schemas.microsoft.com/office/drawing/2014/main" id="{614B1B0A-D4F0-768C-E1FD-4A457B457795}"/>
              </a:ext>
            </a:extLst>
          </p:cNvPr>
          <p:cNvSpPr txBox="1">
            <a:spLocks/>
          </p:cNvSpPr>
          <p:nvPr/>
        </p:nvSpPr>
        <p:spPr>
          <a:xfrm>
            <a:off x="130209" y="2563662"/>
            <a:ext cx="3304486" cy="815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BS in Psychology</a:t>
            </a:r>
            <a:endParaRPr kumimoji="0" lang="en" sz="9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Tax Credit Specialist</a:t>
            </a:r>
          </a:p>
        </p:txBody>
      </p:sp>
      <p:sp>
        <p:nvSpPr>
          <p:cNvPr id="22" name="Google Shape;5384;p47">
            <a:extLst>
              <a:ext uri="{FF2B5EF4-FFF2-40B4-BE49-F238E27FC236}">
                <a16:creationId xmlns:a16="http://schemas.microsoft.com/office/drawing/2014/main" id="{84BB8AAC-A4AE-0DEE-51DF-D1047B1C8EAA}"/>
              </a:ext>
              <a:ext uri="{C183D7F6-B498-43B3-948B-1728B52AA6E4}">
                <adec:decorative xmlns:adec="http://schemas.microsoft.com/office/drawing/2017/decorative" val="1"/>
              </a:ext>
            </a:extLst>
          </p:cNvPr>
          <p:cNvSpPr/>
          <p:nvPr/>
        </p:nvSpPr>
        <p:spPr>
          <a:xfrm>
            <a:off x="8564520" y="1629245"/>
            <a:ext cx="3467804" cy="885355"/>
          </a:xfrm>
          <a:prstGeom prst="rect">
            <a:avLst/>
          </a:prstGeom>
          <a:solidFill>
            <a:srgbClr val="FFC000">
              <a:alpha val="519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2" name="Google Shape;5396;p47">
            <a:extLst>
              <a:ext uri="{FF2B5EF4-FFF2-40B4-BE49-F238E27FC236}">
                <a16:creationId xmlns:a16="http://schemas.microsoft.com/office/drawing/2014/main" id="{A1874B1D-8A81-A924-A637-C733F3356FB9}"/>
              </a:ext>
            </a:extLst>
          </p:cNvPr>
          <p:cNvSpPr txBox="1">
            <a:spLocks/>
          </p:cNvSpPr>
          <p:nvPr/>
        </p:nvSpPr>
        <p:spPr>
          <a:xfrm>
            <a:off x="8564520" y="2601429"/>
            <a:ext cx="3304485" cy="783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“A slow yes, is better than a fast no.”</a:t>
            </a:r>
          </a:p>
        </p:txBody>
      </p:sp>
      <p:sp>
        <p:nvSpPr>
          <p:cNvPr id="21" name="Google Shape;5384;p47">
            <a:extLst>
              <a:ext uri="{FF2B5EF4-FFF2-40B4-BE49-F238E27FC236}">
                <a16:creationId xmlns:a16="http://schemas.microsoft.com/office/drawing/2014/main" id="{F2B6EDEF-ADD7-3AA7-7938-B020E05492B1}"/>
              </a:ext>
              <a:ext uri="{C183D7F6-B498-43B3-948B-1728B52AA6E4}">
                <adec:decorative xmlns:adec="http://schemas.microsoft.com/office/drawing/2017/decorative" val="1"/>
              </a:ext>
            </a:extLst>
          </p:cNvPr>
          <p:cNvSpPr/>
          <p:nvPr/>
        </p:nvSpPr>
        <p:spPr>
          <a:xfrm>
            <a:off x="4362098" y="1629244"/>
            <a:ext cx="3467804" cy="843935"/>
          </a:xfrm>
          <a:prstGeom prst="rect">
            <a:avLst/>
          </a:prstGeom>
          <a:solidFill>
            <a:srgbClr val="FFC000">
              <a:alpha val="519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3" name="Google Shape;5397;p47">
            <a:extLst>
              <a:ext uri="{FF2B5EF4-FFF2-40B4-BE49-F238E27FC236}">
                <a16:creationId xmlns:a16="http://schemas.microsoft.com/office/drawing/2014/main" id="{C72AF78F-4F9E-192A-4D18-9A6ABA9EE5D4}"/>
              </a:ext>
            </a:extLst>
          </p:cNvPr>
          <p:cNvSpPr txBox="1">
            <a:spLocks/>
          </p:cNvSpPr>
          <p:nvPr/>
        </p:nvSpPr>
        <p:spPr>
          <a:xfrm>
            <a:off x="9314346" y="1852222"/>
            <a:ext cx="1910400" cy="384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Drive</a:t>
            </a:r>
          </a:p>
        </p:txBody>
      </p:sp>
      <p:sp>
        <p:nvSpPr>
          <p:cNvPr id="14" name="Google Shape;5398;p47">
            <a:extLst>
              <a:ext uri="{FF2B5EF4-FFF2-40B4-BE49-F238E27FC236}">
                <a16:creationId xmlns:a16="http://schemas.microsoft.com/office/drawing/2014/main" id="{281EF516-97B7-9909-D7A7-A44B60F830EC}"/>
              </a:ext>
            </a:extLst>
          </p:cNvPr>
          <p:cNvSpPr txBox="1">
            <a:spLocks/>
          </p:cNvSpPr>
          <p:nvPr/>
        </p:nvSpPr>
        <p:spPr>
          <a:xfrm>
            <a:off x="3830113" y="2535752"/>
            <a:ext cx="4398610" cy="783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Diversity &amp; Inclusion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Equitable Housing Opportunities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Affordable Housing</a:t>
            </a:r>
          </a:p>
        </p:txBody>
      </p:sp>
      <p:sp>
        <p:nvSpPr>
          <p:cNvPr id="15" name="Google Shape;5399;p47">
            <a:extLst>
              <a:ext uri="{FF2B5EF4-FFF2-40B4-BE49-F238E27FC236}">
                <a16:creationId xmlns:a16="http://schemas.microsoft.com/office/drawing/2014/main" id="{D6E7B3FD-4E1F-2332-7FAD-39AB45E89069}"/>
              </a:ext>
            </a:extLst>
          </p:cNvPr>
          <p:cNvSpPr txBox="1">
            <a:spLocks/>
          </p:cNvSpPr>
          <p:nvPr/>
        </p:nvSpPr>
        <p:spPr>
          <a:xfrm>
            <a:off x="4759240" y="1742299"/>
            <a:ext cx="2540357" cy="60608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Interests</a:t>
            </a:r>
          </a:p>
        </p:txBody>
      </p:sp>
      <p:sp>
        <p:nvSpPr>
          <p:cNvPr id="16" name="Google Shape;5400;p47">
            <a:extLst>
              <a:ext uri="{FF2B5EF4-FFF2-40B4-BE49-F238E27FC236}">
                <a16:creationId xmlns:a16="http://schemas.microsoft.com/office/drawing/2014/main" id="{2E5355A1-03A3-245A-081F-73AA68DAC35E}"/>
              </a:ext>
            </a:extLst>
          </p:cNvPr>
          <p:cNvSpPr txBox="1">
            <a:spLocks/>
          </p:cNvSpPr>
          <p:nvPr/>
        </p:nvSpPr>
        <p:spPr>
          <a:xfrm>
            <a:off x="413879" y="5008605"/>
            <a:ext cx="5898798" cy="8154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Homeless Coordinated Entry</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Housing Choice Voucher Programs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Case Management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Transitional Housing </a:t>
            </a:r>
          </a:p>
        </p:txBody>
      </p:sp>
      <p:sp>
        <p:nvSpPr>
          <p:cNvPr id="18" name="Google Shape;5402;p47">
            <a:extLst>
              <a:ext uri="{FF2B5EF4-FFF2-40B4-BE49-F238E27FC236}">
                <a16:creationId xmlns:a16="http://schemas.microsoft.com/office/drawing/2014/main" id="{1392FE60-3B68-2B53-9779-DDB976F0095C}"/>
              </a:ext>
            </a:extLst>
          </p:cNvPr>
          <p:cNvSpPr txBox="1">
            <a:spLocks/>
          </p:cNvSpPr>
          <p:nvPr/>
        </p:nvSpPr>
        <p:spPr>
          <a:xfrm>
            <a:off x="5838918" y="5095021"/>
            <a:ext cx="5730649" cy="783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Personal Experience</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Connection with shared experiences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Modern Love Caps" panose="04070805081001020A01" pitchFamily="82" charset="0"/>
              <a:ea typeface="+mn-ea"/>
              <a:cs typeface="+mn-cs"/>
            </a:endParaRPr>
          </a:p>
        </p:txBody>
      </p:sp>
      <p:sp>
        <p:nvSpPr>
          <p:cNvPr id="23" name="Google Shape;5384;p47">
            <a:extLst>
              <a:ext uri="{FF2B5EF4-FFF2-40B4-BE49-F238E27FC236}">
                <a16:creationId xmlns:a16="http://schemas.microsoft.com/office/drawing/2014/main" id="{E5362C10-FDA0-97B8-11FB-84DAC22CF0E6}"/>
              </a:ext>
              <a:ext uri="{C183D7F6-B498-43B3-948B-1728B52AA6E4}">
                <adec:decorative xmlns:adec="http://schemas.microsoft.com/office/drawing/2017/decorative" val="1"/>
              </a:ext>
            </a:extLst>
          </p:cNvPr>
          <p:cNvSpPr/>
          <p:nvPr/>
        </p:nvSpPr>
        <p:spPr>
          <a:xfrm>
            <a:off x="1552636" y="4022476"/>
            <a:ext cx="3467804" cy="905492"/>
          </a:xfrm>
          <a:prstGeom prst="rect">
            <a:avLst/>
          </a:prstGeom>
          <a:solidFill>
            <a:srgbClr val="FFC000">
              <a:alpha val="519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5391;p47">
            <a:extLst>
              <a:ext uri="{FF2B5EF4-FFF2-40B4-BE49-F238E27FC236}">
                <a16:creationId xmlns:a16="http://schemas.microsoft.com/office/drawing/2014/main" id="{572C74C3-192F-7B7B-303A-C9B114A121D9}"/>
              </a:ext>
            </a:extLst>
          </p:cNvPr>
          <p:cNvSpPr txBox="1">
            <a:spLocks/>
          </p:cNvSpPr>
          <p:nvPr/>
        </p:nvSpPr>
        <p:spPr>
          <a:xfrm>
            <a:off x="1741381" y="4216480"/>
            <a:ext cx="3090314" cy="46512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Experience</a:t>
            </a:r>
          </a:p>
        </p:txBody>
      </p:sp>
      <p:sp>
        <p:nvSpPr>
          <p:cNvPr id="25" name="Google Shape;5384;p47">
            <a:extLst>
              <a:ext uri="{FF2B5EF4-FFF2-40B4-BE49-F238E27FC236}">
                <a16:creationId xmlns:a16="http://schemas.microsoft.com/office/drawing/2014/main" id="{3BC3D8E2-F1CB-849B-958E-4BAF644B0DF3}"/>
              </a:ext>
              <a:ext uri="{C183D7F6-B498-43B3-948B-1728B52AA6E4}">
                <adec:decorative xmlns:adec="http://schemas.microsoft.com/office/drawing/2017/decorative" val="1"/>
              </a:ext>
            </a:extLst>
          </p:cNvPr>
          <p:cNvSpPr/>
          <p:nvPr/>
        </p:nvSpPr>
        <p:spPr>
          <a:xfrm>
            <a:off x="7171560" y="4103113"/>
            <a:ext cx="3467804" cy="905492"/>
          </a:xfrm>
          <a:prstGeom prst="rect">
            <a:avLst/>
          </a:prstGeom>
          <a:solidFill>
            <a:srgbClr val="FFC000">
              <a:alpha val="519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5391;p47">
            <a:extLst>
              <a:ext uri="{FF2B5EF4-FFF2-40B4-BE49-F238E27FC236}">
                <a16:creationId xmlns:a16="http://schemas.microsoft.com/office/drawing/2014/main" id="{165D7421-5937-58B6-BB0C-69ADD9E93931}"/>
              </a:ext>
            </a:extLst>
          </p:cNvPr>
          <p:cNvSpPr txBox="1">
            <a:spLocks/>
          </p:cNvSpPr>
          <p:nvPr/>
        </p:nvSpPr>
        <p:spPr>
          <a:xfrm>
            <a:off x="7360305" y="4286350"/>
            <a:ext cx="3090314" cy="46512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Connection</a:t>
            </a:r>
          </a:p>
        </p:txBody>
      </p:sp>
    </p:spTree>
    <p:extLst>
      <p:ext uri="{BB962C8B-B14F-4D97-AF65-F5344CB8AC3E}">
        <p14:creationId xmlns:p14="http://schemas.microsoft.com/office/powerpoint/2010/main" val="121957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913EB-182E-CE61-943C-BE51C8648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3" name="Google Shape;355;p29">
            <a:extLst>
              <a:ext uri="{FF2B5EF4-FFF2-40B4-BE49-F238E27FC236}">
                <a16:creationId xmlns:a16="http://schemas.microsoft.com/office/drawing/2014/main" id="{DB23DB59-4566-2BFA-7443-A9D67B79453B}"/>
              </a:ext>
              <a:ext uri="{C183D7F6-B498-43B3-948B-1728B52AA6E4}">
                <adec:decorative xmlns:adec="http://schemas.microsoft.com/office/drawing/2017/decorative" val="1"/>
              </a:ext>
            </a:extLst>
          </p:cNvPr>
          <p:cNvGrpSpPr/>
          <p:nvPr/>
        </p:nvGrpSpPr>
        <p:grpSpPr>
          <a:xfrm>
            <a:off x="-1667231" y="1230430"/>
            <a:ext cx="3334461" cy="5000501"/>
            <a:chOff x="1267275" y="726675"/>
            <a:chExt cx="420600" cy="630750"/>
          </a:xfrm>
        </p:grpSpPr>
        <p:sp>
          <p:nvSpPr>
            <p:cNvPr id="4" name="Google Shape;356;p29">
              <a:extLst>
                <a:ext uri="{FF2B5EF4-FFF2-40B4-BE49-F238E27FC236}">
                  <a16:creationId xmlns:a16="http://schemas.microsoft.com/office/drawing/2014/main" id="{29087B8B-FC3C-049B-B4EB-3F960FDBCA55}"/>
                </a:ext>
              </a:extLst>
            </p:cNvPr>
            <p:cNvSpPr/>
            <p:nvPr/>
          </p:nvSpPr>
          <p:spPr>
            <a:xfrm>
              <a:off x="1267275" y="847550"/>
              <a:ext cx="9125" cy="389000"/>
            </a:xfrm>
            <a:custGeom>
              <a:avLst/>
              <a:gdLst/>
              <a:ahLst/>
              <a:cxnLst/>
              <a:rect l="l" t="t" r="r" b="b"/>
              <a:pathLst>
                <a:path w="365" h="15560" extrusionOk="0">
                  <a:moveTo>
                    <a:pt x="0" y="0"/>
                  </a:moveTo>
                  <a:lnTo>
                    <a:pt x="0" y="15560"/>
                  </a:lnTo>
                  <a:lnTo>
                    <a:pt x="364" y="15355"/>
                  </a:lnTo>
                  <a:lnTo>
                    <a:pt x="364" y="203"/>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Google Shape;357;p29">
              <a:extLst>
                <a:ext uri="{FF2B5EF4-FFF2-40B4-BE49-F238E27FC236}">
                  <a16:creationId xmlns:a16="http://schemas.microsoft.com/office/drawing/2014/main" id="{805265D7-68CC-46D7-1EBC-832821A6C0FE}"/>
                </a:ext>
              </a:extLst>
            </p:cNvPr>
            <p:cNvSpPr/>
            <p:nvPr/>
          </p:nvSpPr>
          <p:spPr>
            <a:xfrm>
              <a:off x="1267675" y="1231450"/>
              <a:ext cx="209925" cy="125975"/>
            </a:xfrm>
            <a:custGeom>
              <a:avLst/>
              <a:gdLst/>
              <a:ahLst/>
              <a:cxnLst/>
              <a:rect l="l" t="t" r="r" b="b"/>
              <a:pathLst>
                <a:path w="8397" h="5039" extrusionOk="0">
                  <a:moveTo>
                    <a:pt x="332" y="1"/>
                  </a:moveTo>
                  <a:lnTo>
                    <a:pt x="0" y="204"/>
                  </a:lnTo>
                  <a:lnTo>
                    <a:pt x="8396" y="5038"/>
                  </a:lnTo>
                  <a:lnTo>
                    <a:pt x="8396" y="4642"/>
                  </a:lnTo>
                  <a:lnTo>
                    <a:pt x="332"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Google Shape;358;p29">
              <a:extLst>
                <a:ext uri="{FF2B5EF4-FFF2-40B4-BE49-F238E27FC236}">
                  <a16:creationId xmlns:a16="http://schemas.microsoft.com/office/drawing/2014/main" id="{9CB9AC57-499E-E2B8-8585-7D8B570F2841}"/>
                </a:ext>
              </a:extLst>
            </p:cNvPr>
            <p:cNvSpPr/>
            <p:nvPr/>
          </p:nvSpPr>
          <p:spPr>
            <a:xfrm>
              <a:off x="1275975" y="736575"/>
              <a:ext cx="201625" cy="494875"/>
            </a:xfrm>
            <a:custGeom>
              <a:avLst/>
              <a:gdLst/>
              <a:ahLst/>
              <a:cxnLst/>
              <a:rect l="l" t="t" r="r" b="b"/>
              <a:pathLst>
                <a:path w="8065" h="19795" extrusionOk="0">
                  <a:moveTo>
                    <a:pt x="8064" y="1"/>
                  </a:moveTo>
                  <a:lnTo>
                    <a:pt x="0" y="4642"/>
                  </a:lnTo>
                  <a:lnTo>
                    <a:pt x="0" y="19794"/>
                  </a:lnTo>
                  <a:lnTo>
                    <a:pt x="8064" y="15151"/>
                  </a:lnTo>
                  <a:lnTo>
                    <a:pt x="8064"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Google Shape;359;p29">
              <a:extLst>
                <a:ext uri="{FF2B5EF4-FFF2-40B4-BE49-F238E27FC236}">
                  <a16:creationId xmlns:a16="http://schemas.microsoft.com/office/drawing/2014/main" id="{D02EF449-4506-CB1D-D9A2-FAFF85A1CAAB}"/>
                </a:ext>
              </a:extLst>
            </p:cNvPr>
            <p:cNvSpPr/>
            <p:nvPr/>
          </p:nvSpPr>
          <p:spPr>
            <a:xfrm>
              <a:off x="1267675" y="726675"/>
              <a:ext cx="419800" cy="125975"/>
            </a:xfrm>
            <a:custGeom>
              <a:avLst/>
              <a:gdLst/>
              <a:ahLst/>
              <a:cxnLst/>
              <a:rect l="l" t="t" r="r" b="b"/>
              <a:pathLst>
                <a:path w="16792" h="5039" extrusionOk="0">
                  <a:moveTo>
                    <a:pt x="8396" y="1"/>
                  </a:moveTo>
                  <a:lnTo>
                    <a:pt x="0" y="4835"/>
                  </a:lnTo>
                  <a:lnTo>
                    <a:pt x="332" y="5038"/>
                  </a:lnTo>
                  <a:lnTo>
                    <a:pt x="8396" y="397"/>
                  </a:lnTo>
                  <a:lnTo>
                    <a:pt x="16458" y="5038"/>
                  </a:lnTo>
                  <a:lnTo>
                    <a:pt x="16792" y="4835"/>
                  </a:lnTo>
                  <a:lnTo>
                    <a:pt x="8396"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Google Shape;360;p29">
              <a:extLst>
                <a:ext uri="{FF2B5EF4-FFF2-40B4-BE49-F238E27FC236}">
                  <a16:creationId xmlns:a16="http://schemas.microsoft.com/office/drawing/2014/main" id="{9E75846F-C93E-51F4-EFB6-9EBBBCC72C8B}"/>
                </a:ext>
              </a:extLst>
            </p:cNvPr>
            <p:cNvSpPr/>
            <p:nvPr/>
          </p:nvSpPr>
          <p:spPr>
            <a:xfrm>
              <a:off x="1311025" y="1033600"/>
              <a:ext cx="86525" cy="99275"/>
            </a:xfrm>
            <a:custGeom>
              <a:avLst/>
              <a:gdLst/>
              <a:ahLst/>
              <a:cxnLst/>
              <a:rect l="l" t="t" r="r" b="b"/>
              <a:pathLst>
                <a:path w="3461" h="3971" extrusionOk="0">
                  <a:moveTo>
                    <a:pt x="3460" y="0"/>
                  </a:moveTo>
                  <a:lnTo>
                    <a:pt x="0" y="1977"/>
                  </a:lnTo>
                  <a:lnTo>
                    <a:pt x="0" y="3970"/>
                  </a:lnTo>
                  <a:lnTo>
                    <a:pt x="3460" y="1994"/>
                  </a:lnTo>
                  <a:lnTo>
                    <a:pt x="3460" y="0"/>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Google Shape;361;p29">
              <a:extLst>
                <a:ext uri="{FF2B5EF4-FFF2-40B4-BE49-F238E27FC236}">
                  <a16:creationId xmlns:a16="http://schemas.microsoft.com/office/drawing/2014/main" id="{B642B89A-F310-35AF-8F1A-2AF6CB8CDB6F}"/>
                </a:ext>
              </a:extLst>
            </p:cNvPr>
            <p:cNvSpPr/>
            <p:nvPr/>
          </p:nvSpPr>
          <p:spPr>
            <a:xfrm>
              <a:off x="1317800" y="1044725"/>
              <a:ext cx="72825" cy="77025"/>
            </a:xfrm>
            <a:custGeom>
              <a:avLst/>
              <a:gdLst/>
              <a:ahLst/>
              <a:cxnLst/>
              <a:rect l="l" t="t" r="r" b="b"/>
              <a:pathLst>
                <a:path w="2913" h="3081" extrusionOk="0">
                  <a:moveTo>
                    <a:pt x="2912" y="0"/>
                  </a:moveTo>
                  <a:lnTo>
                    <a:pt x="1" y="1681"/>
                  </a:lnTo>
                  <a:lnTo>
                    <a:pt x="1" y="3080"/>
                  </a:lnTo>
                  <a:lnTo>
                    <a:pt x="2912" y="1398"/>
                  </a:lnTo>
                  <a:lnTo>
                    <a:pt x="2912"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362;p29">
              <a:extLst>
                <a:ext uri="{FF2B5EF4-FFF2-40B4-BE49-F238E27FC236}">
                  <a16:creationId xmlns:a16="http://schemas.microsoft.com/office/drawing/2014/main" id="{2C6E8012-0EE8-DB8B-D730-30B5D71AA85A}"/>
                </a:ext>
              </a:extLst>
            </p:cNvPr>
            <p:cNvSpPr/>
            <p:nvPr/>
          </p:nvSpPr>
          <p:spPr>
            <a:xfrm>
              <a:off x="1317400" y="1077175"/>
              <a:ext cx="73625" cy="44575"/>
            </a:xfrm>
            <a:custGeom>
              <a:avLst/>
              <a:gdLst/>
              <a:ahLst/>
              <a:cxnLst/>
              <a:rect l="l" t="t" r="r" b="b"/>
              <a:pathLst>
                <a:path w="2945" h="1783" extrusionOk="0">
                  <a:moveTo>
                    <a:pt x="1517" y="0"/>
                  </a:moveTo>
                  <a:lnTo>
                    <a:pt x="1" y="1782"/>
                  </a:lnTo>
                  <a:lnTo>
                    <a:pt x="1" y="1782"/>
                  </a:lnTo>
                  <a:lnTo>
                    <a:pt x="2944" y="100"/>
                  </a:lnTo>
                  <a:lnTo>
                    <a:pt x="1517"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Google Shape;363;p29">
              <a:extLst>
                <a:ext uri="{FF2B5EF4-FFF2-40B4-BE49-F238E27FC236}">
                  <a16:creationId xmlns:a16="http://schemas.microsoft.com/office/drawing/2014/main" id="{A21F2EC6-C8FF-3B81-E1D5-148AF59D9422}"/>
                </a:ext>
              </a:extLst>
            </p:cNvPr>
            <p:cNvSpPr/>
            <p:nvPr/>
          </p:nvSpPr>
          <p:spPr>
            <a:xfrm>
              <a:off x="1678750" y="847550"/>
              <a:ext cx="9125" cy="389000"/>
            </a:xfrm>
            <a:custGeom>
              <a:avLst/>
              <a:gdLst/>
              <a:ahLst/>
              <a:cxnLst/>
              <a:rect l="l" t="t" r="r" b="b"/>
              <a:pathLst>
                <a:path w="365" h="15560" extrusionOk="0">
                  <a:moveTo>
                    <a:pt x="365" y="0"/>
                  </a:moveTo>
                  <a:lnTo>
                    <a:pt x="1" y="203"/>
                  </a:lnTo>
                  <a:lnTo>
                    <a:pt x="1" y="15355"/>
                  </a:lnTo>
                  <a:lnTo>
                    <a:pt x="365" y="15560"/>
                  </a:lnTo>
                  <a:lnTo>
                    <a:pt x="365"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Google Shape;364;p29">
              <a:extLst>
                <a:ext uri="{FF2B5EF4-FFF2-40B4-BE49-F238E27FC236}">
                  <a16:creationId xmlns:a16="http://schemas.microsoft.com/office/drawing/2014/main" id="{B5C06720-3D94-BB33-4E56-70C94FF18B03}"/>
                </a:ext>
              </a:extLst>
            </p:cNvPr>
            <p:cNvSpPr/>
            <p:nvPr/>
          </p:nvSpPr>
          <p:spPr>
            <a:xfrm>
              <a:off x="1477575" y="1231450"/>
              <a:ext cx="209900" cy="125975"/>
            </a:xfrm>
            <a:custGeom>
              <a:avLst/>
              <a:gdLst/>
              <a:ahLst/>
              <a:cxnLst/>
              <a:rect l="l" t="t" r="r" b="b"/>
              <a:pathLst>
                <a:path w="8396" h="5039" extrusionOk="0">
                  <a:moveTo>
                    <a:pt x="8062" y="1"/>
                  </a:moveTo>
                  <a:lnTo>
                    <a:pt x="0" y="4642"/>
                  </a:lnTo>
                  <a:lnTo>
                    <a:pt x="0" y="5038"/>
                  </a:lnTo>
                  <a:lnTo>
                    <a:pt x="8396" y="204"/>
                  </a:lnTo>
                  <a:lnTo>
                    <a:pt x="8062"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Google Shape;365;p29">
              <a:extLst>
                <a:ext uri="{FF2B5EF4-FFF2-40B4-BE49-F238E27FC236}">
                  <a16:creationId xmlns:a16="http://schemas.microsoft.com/office/drawing/2014/main" id="{6D4C6594-8C74-8A10-25B5-C2E75BE33309}"/>
                </a:ext>
              </a:extLst>
            </p:cNvPr>
            <p:cNvSpPr/>
            <p:nvPr/>
          </p:nvSpPr>
          <p:spPr>
            <a:xfrm>
              <a:off x="1275975" y="1115350"/>
              <a:ext cx="403175" cy="232175"/>
            </a:xfrm>
            <a:custGeom>
              <a:avLst/>
              <a:gdLst/>
              <a:ahLst/>
              <a:cxnLst/>
              <a:rect l="l" t="t" r="r" b="b"/>
              <a:pathLst>
                <a:path w="16127" h="9287" extrusionOk="0">
                  <a:moveTo>
                    <a:pt x="8064" y="0"/>
                  </a:moveTo>
                  <a:lnTo>
                    <a:pt x="0" y="4643"/>
                  </a:lnTo>
                  <a:lnTo>
                    <a:pt x="8064" y="9286"/>
                  </a:lnTo>
                  <a:lnTo>
                    <a:pt x="16126" y="4645"/>
                  </a:lnTo>
                  <a:lnTo>
                    <a:pt x="8064" y="0"/>
                  </a:lnTo>
                  <a:close/>
                </a:path>
              </a:pathLst>
            </a:custGeom>
            <a:solidFill>
              <a:schemeClr val="bg1">
                <a:lumMod val="8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 name="Google Shape;366;p29">
              <a:extLst>
                <a:ext uri="{FF2B5EF4-FFF2-40B4-BE49-F238E27FC236}">
                  <a16:creationId xmlns:a16="http://schemas.microsoft.com/office/drawing/2014/main" id="{6CE8D2D4-B11A-B678-DB73-7322828F0166}"/>
                </a:ext>
              </a:extLst>
            </p:cNvPr>
            <p:cNvSpPr/>
            <p:nvPr/>
          </p:nvSpPr>
          <p:spPr>
            <a:xfrm>
              <a:off x="1477575" y="736575"/>
              <a:ext cx="201575" cy="494875"/>
            </a:xfrm>
            <a:custGeom>
              <a:avLst/>
              <a:gdLst/>
              <a:ahLst/>
              <a:cxnLst/>
              <a:rect l="l" t="t" r="r" b="b"/>
              <a:pathLst>
                <a:path w="8063" h="19795" extrusionOk="0">
                  <a:moveTo>
                    <a:pt x="0" y="1"/>
                  </a:moveTo>
                  <a:lnTo>
                    <a:pt x="0" y="15151"/>
                  </a:lnTo>
                  <a:lnTo>
                    <a:pt x="8062" y="19794"/>
                  </a:lnTo>
                  <a:lnTo>
                    <a:pt x="8062" y="4642"/>
                  </a:lnTo>
                  <a:lnTo>
                    <a:pt x="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 name="Google Shape;367;p29">
              <a:extLst>
                <a:ext uri="{FF2B5EF4-FFF2-40B4-BE49-F238E27FC236}">
                  <a16:creationId xmlns:a16="http://schemas.microsoft.com/office/drawing/2014/main" id="{D19F3AC5-703B-564D-BAE6-A1EC94BDD0FD}"/>
                </a:ext>
              </a:extLst>
            </p:cNvPr>
            <p:cNvSpPr/>
            <p:nvPr/>
          </p:nvSpPr>
          <p:spPr>
            <a:xfrm>
              <a:off x="1354275" y="1157575"/>
              <a:ext cx="101175" cy="82925"/>
            </a:xfrm>
            <a:custGeom>
              <a:avLst/>
              <a:gdLst/>
              <a:ahLst/>
              <a:cxnLst/>
              <a:rect l="l" t="t" r="r" b="b"/>
              <a:pathLst>
                <a:path w="4047" h="3317" extrusionOk="0">
                  <a:moveTo>
                    <a:pt x="4046" y="0"/>
                  </a:moveTo>
                  <a:lnTo>
                    <a:pt x="0" y="2310"/>
                  </a:lnTo>
                  <a:lnTo>
                    <a:pt x="0" y="3317"/>
                  </a:lnTo>
                  <a:lnTo>
                    <a:pt x="4046" y="973"/>
                  </a:lnTo>
                  <a:lnTo>
                    <a:pt x="4046" y="0"/>
                  </a:lnTo>
                  <a:close/>
                </a:path>
              </a:pathLst>
            </a:cu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Google Shape;368;p29">
              <a:extLst>
                <a:ext uri="{FF2B5EF4-FFF2-40B4-BE49-F238E27FC236}">
                  <a16:creationId xmlns:a16="http://schemas.microsoft.com/office/drawing/2014/main" id="{D5325923-D955-8DA4-4AE7-D536A25D922E}"/>
                </a:ext>
              </a:extLst>
            </p:cNvPr>
            <p:cNvSpPr/>
            <p:nvPr/>
          </p:nvSpPr>
          <p:spPr>
            <a:xfrm>
              <a:off x="1312975" y="1103050"/>
              <a:ext cx="108600" cy="121400"/>
            </a:xfrm>
            <a:custGeom>
              <a:avLst/>
              <a:gdLst/>
              <a:ahLst/>
              <a:cxnLst/>
              <a:rect l="l" t="t" r="r" b="b"/>
              <a:pathLst>
                <a:path w="4344" h="4856" extrusionOk="0">
                  <a:moveTo>
                    <a:pt x="4344" y="1"/>
                  </a:moveTo>
                  <a:lnTo>
                    <a:pt x="1" y="2524"/>
                  </a:lnTo>
                  <a:lnTo>
                    <a:pt x="1" y="4855"/>
                  </a:lnTo>
                  <a:lnTo>
                    <a:pt x="4344" y="2332"/>
                  </a:lnTo>
                  <a:lnTo>
                    <a:pt x="4344" y="1"/>
                  </a:lnTo>
                  <a:close/>
                </a:path>
              </a:pathLst>
            </a:cu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 name="Google Shape;369;p29">
              <a:extLst>
                <a:ext uri="{FF2B5EF4-FFF2-40B4-BE49-F238E27FC236}">
                  <a16:creationId xmlns:a16="http://schemas.microsoft.com/office/drawing/2014/main" id="{5D1FD823-7502-AC85-6259-C222D138AAFD}"/>
                </a:ext>
              </a:extLst>
            </p:cNvPr>
            <p:cNvSpPr/>
            <p:nvPr/>
          </p:nvSpPr>
          <p:spPr>
            <a:xfrm>
              <a:off x="1300700" y="1095575"/>
              <a:ext cx="120875" cy="70575"/>
            </a:xfrm>
            <a:custGeom>
              <a:avLst/>
              <a:gdLst/>
              <a:ahLst/>
              <a:cxnLst/>
              <a:rect l="l" t="t" r="r" b="b"/>
              <a:pathLst>
                <a:path w="4835" h="2823" extrusionOk="0">
                  <a:moveTo>
                    <a:pt x="4343" y="1"/>
                  </a:moveTo>
                  <a:lnTo>
                    <a:pt x="0" y="2524"/>
                  </a:lnTo>
                  <a:lnTo>
                    <a:pt x="492" y="2823"/>
                  </a:lnTo>
                  <a:lnTo>
                    <a:pt x="4835" y="300"/>
                  </a:lnTo>
                  <a:lnTo>
                    <a:pt x="4343" y="1"/>
                  </a:lnTo>
                  <a:close/>
                </a:path>
              </a:pathLst>
            </a:cu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Google Shape;370;p29">
              <a:extLst>
                <a:ext uri="{FF2B5EF4-FFF2-40B4-BE49-F238E27FC236}">
                  <a16:creationId xmlns:a16="http://schemas.microsoft.com/office/drawing/2014/main" id="{66FFD848-B5FB-9A6A-5528-79EE4D2190CA}"/>
                </a:ext>
              </a:extLst>
            </p:cNvPr>
            <p:cNvSpPr/>
            <p:nvPr/>
          </p:nvSpPr>
          <p:spPr>
            <a:xfrm>
              <a:off x="1300625" y="1158650"/>
              <a:ext cx="54350" cy="89950"/>
            </a:xfrm>
            <a:custGeom>
              <a:avLst/>
              <a:gdLst/>
              <a:ahLst/>
              <a:cxnLst/>
              <a:rect l="l" t="t" r="r" b="b"/>
              <a:pathLst>
                <a:path w="2174" h="3598" extrusionOk="0">
                  <a:moveTo>
                    <a:pt x="0" y="1"/>
                  </a:moveTo>
                  <a:lnTo>
                    <a:pt x="0" y="2333"/>
                  </a:lnTo>
                  <a:lnTo>
                    <a:pt x="2174" y="3597"/>
                  </a:lnTo>
                  <a:lnTo>
                    <a:pt x="2174" y="3597"/>
                  </a:lnTo>
                  <a:lnTo>
                    <a:pt x="2170" y="2267"/>
                  </a:lnTo>
                  <a:lnTo>
                    <a:pt x="527" y="1271"/>
                  </a:lnTo>
                  <a:lnTo>
                    <a:pt x="527" y="300"/>
                  </a:lnTo>
                  <a:lnTo>
                    <a:pt x="0" y="1"/>
                  </a:lnTo>
                  <a:close/>
                </a:path>
              </a:pathLst>
            </a:custGeom>
            <a:solidFill>
              <a:srgbClr val="1F476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 name="Google Shape;371;p29">
              <a:extLst>
                <a:ext uri="{FF2B5EF4-FFF2-40B4-BE49-F238E27FC236}">
                  <a16:creationId xmlns:a16="http://schemas.microsoft.com/office/drawing/2014/main" id="{E78B77AF-F31E-8473-F7A3-A8B84ABA5445}"/>
                </a:ext>
              </a:extLst>
            </p:cNvPr>
            <p:cNvSpPr/>
            <p:nvPr/>
          </p:nvSpPr>
          <p:spPr>
            <a:xfrm>
              <a:off x="1319250" y="1136475"/>
              <a:ext cx="136200" cy="78875"/>
            </a:xfrm>
            <a:custGeom>
              <a:avLst/>
              <a:gdLst/>
              <a:ahLst/>
              <a:cxnLst/>
              <a:rect l="l" t="t" r="r" b="b"/>
              <a:pathLst>
                <a:path w="5448" h="3155" extrusionOk="0">
                  <a:moveTo>
                    <a:pt x="4065" y="0"/>
                  </a:moveTo>
                  <a:lnTo>
                    <a:pt x="1" y="2299"/>
                  </a:lnTo>
                  <a:lnTo>
                    <a:pt x="1401" y="3154"/>
                  </a:lnTo>
                  <a:lnTo>
                    <a:pt x="5447" y="844"/>
                  </a:lnTo>
                  <a:lnTo>
                    <a:pt x="4065" y="0"/>
                  </a:lnTo>
                  <a:close/>
                </a:path>
              </a:pathLst>
            </a:custGeom>
            <a:solidFill>
              <a:srgbClr val="1F476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B0F0"/>
                </a:solidFill>
                <a:effectLst/>
                <a:uLnTx/>
                <a:uFillTx/>
                <a:latin typeface="Franklin Gothic Book" panose="020B0503020102020204"/>
                <a:ea typeface="+mn-ea"/>
                <a:cs typeface="+mn-cs"/>
              </a:endParaRPr>
            </a:p>
          </p:txBody>
        </p:sp>
        <p:sp>
          <p:nvSpPr>
            <p:cNvPr id="20" name="Google Shape;372;p29">
              <a:extLst>
                <a:ext uri="{FF2B5EF4-FFF2-40B4-BE49-F238E27FC236}">
                  <a16:creationId xmlns:a16="http://schemas.microsoft.com/office/drawing/2014/main" id="{C0B6406C-80D1-29C7-1E24-13911B45A0B9}"/>
                </a:ext>
              </a:extLst>
            </p:cNvPr>
            <p:cNvSpPr/>
            <p:nvPr/>
          </p:nvSpPr>
          <p:spPr>
            <a:xfrm>
              <a:off x="1313275" y="1183100"/>
              <a:ext cx="55025" cy="32250"/>
            </a:xfrm>
            <a:custGeom>
              <a:avLst/>
              <a:gdLst/>
              <a:ahLst/>
              <a:cxnLst/>
              <a:rect l="l" t="t" r="r" b="b"/>
              <a:pathLst>
                <a:path w="2201" h="1290" extrusionOk="0">
                  <a:moveTo>
                    <a:pt x="512" y="0"/>
                  </a:moveTo>
                  <a:lnTo>
                    <a:pt x="0" y="293"/>
                  </a:lnTo>
                  <a:lnTo>
                    <a:pt x="1640" y="1289"/>
                  </a:lnTo>
                  <a:lnTo>
                    <a:pt x="2200" y="970"/>
                  </a:lnTo>
                  <a:lnTo>
                    <a:pt x="512" y="0"/>
                  </a:lnTo>
                  <a:close/>
                </a:path>
              </a:pathLst>
            </a:cu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Google Shape;373;p29">
              <a:extLst>
                <a:ext uri="{FF2B5EF4-FFF2-40B4-BE49-F238E27FC236}">
                  <a16:creationId xmlns:a16="http://schemas.microsoft.com/office/drawing/2014/main" id="{66C4FC9D-B8B6-B2C1-7C5E-62504B3A4CFE}"/>
                </a:ext>
              </a:extLst>
            </p:cNvPr>
            <p:cNvSpPr/>
            <p:nvPr/>
          </p:nvSpPr>
          <p:spPr>
            <a:xfrm>
              <a:off x="1354275" y="1207350"/>
              <a:ext cx="14200" cy="41250"/>
            </a:xfrm>
            <a:custGeom>
              <a:avLst/>
              <a:gdLst/>
              <a:ahLst/>
              <a:cxnLst/>
              <a:rect l="l" t="t" r="r" b="b"/>
              <a:pathLst>
                <a:path w="568" h="1650" extrusionOk="0">
                  <a:moveTo>
                    <a:pt x="560" y="0"/>
                  </a:moveTo>
                  <a:lnTo>
                    <a:pt x="0" y="319"/>
                  </a:lnTo>
                  <a:lnTo>
                    <a:pt x="25" y="1649"/>
                  </a:lnTo>
                  <a:lnTo>
                    <a:pt x="567" y="1321"/>
                  </a:lnTo>
                  <a:lnTo>
                    <a:pt x="560" y="0"/>
                  </a:ln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 name="Google Shape;374;p29">
              <a:extLst>
                <a:ext uri="{FF2B5EF4-FFF2-40B4-BE49-F238E27FC236}">
                  <a16:creationId xmlns:a16="http://schemas.microsoft.com/office/drawing/2014/main" id="{EB64DA30-A31F-264D-D162-8A7689C0CCC1}"/>
                </a:ext>
              </a:extLst>
            </p:cNvPr>
            <p:cNvSpPr/>
            <p:nvPr/>
          </p:nvSpPr>
          <p:spPr>
            <a:xfrm>
              <a:off x="1354275" y="1207350"/>
              <a:ext cx="14200" cy="41250"/>
            </a:xfrm>
            <a:custGeom>
              <a:avLst/>
              <a:gdLst/>
              <a:ahLst/>
              <a:cxnLst/>
              <a:rect l="l" t="t" r="r" b="b"/>
              <a:pathLst>
                <a:path w="568" h="1650" extrusionOk="0">
                  <a:moveTo>
                    <a:pt x="560" y="0"/>
                  </a:moveTo>
                  <a:lnTo>
                    <a:pt x="0" y="319"/>
                  </a:lnTo>
                  <a:lnTo>
                    <a:pt x="25" y="1649"/>
                  </a:lnTo>
                  <a:lnTo>
                    <a:pt x="567" y="1321"/>
                  </a:lnTo>
                  <a:lnTo>
                    <a:pt x="560" y="0"/>
                  </a:lnTo>
                  <a:close/>
                </a:path>
              </a:pathLst>
            </a:custGeom>
            <a:solidFill>
              <a:srgbClr val="C7DBE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 name="Google Shape;375;p29">
              <a:extLst>
                <a:ext uri="{FF2B5EF4-FFF2-40B4-BE49-F238E27FC236}">
                  <a16:creationId xmlns:a16="http://schemas.microsoft.com/office/drawing/2014/main" id="{E77D04E2-A916-1BBE-EE23-E4CB846611A6}"/>
                </a:ext>
              </a:extLst>
            </p:cNvPr>
            <p:cNvSpPr/>
            <p:nvPr/>
          </p:nvSpPr>
          <p:spPr>
            <a:xfrm>
              <a:off x="1408350" y="1127850"/>
              <a:ext cx="55025" cy="32250"/>
            </a:xfrm>
            <a:custGeom>
              <a:avLst/>
              <a:gdLst/>
              <a:ahLst/>
              <a:cxnLst/>
              <a:rect l="l" t="t" r="r" b="b"/>
              <a:pathLst>
                <a:path w="2201" h="1290" extrusionOk="0">
                  <a:moveTo>
                    <a:pt x="513" y="0"/>
                  </a:moveTo>
                  <a:lnTo>
                    <a:pt x="1" y="292"/>
                  </a:lnTo>
                  <a:lnTo>
                    <a:pt x="1641" y="1289"/>
                  </a:lnTo>
                  <a:lnTo>
                    <a:pt x="2201" y="969"/>
                  </a:lnTo>
                  <a:lnTo>
                    <a:pt x="513" y="0"/>
                  </a:lnTo>
                  <a:close/>
                </a:path>
              </a:pathLst>
            </a:cu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376;p29">
              <a:extLst>
                <a:ext uri="{FF2B5EF4-FFF2-40B4-BE49-F238E27FC236}">
                  <a16:creationId xmlns:a16="http://schemas.microsoft.com/office/drawing/2014/main" id="{022E2DBB-2BED-5B21-42B1-28CF3BEE7FD1}"/>
                </a:ext>
              </a:extLst>
            </p:cNvPr>
            <p:cNvSpPr/>
            <p:nvPr/>
          </p:nvSpPr>
          <p:spPr>
            <a:xfrm>
              <a:off x="1449150" y="1152075"/>
              <a:ext cx="14400" cy="41225"/>
            </a:xfrm>
            <a:custGeom>
              <a:avLst/>
              <a:gdLst/>
              <a:ahLst/>
              <a:cxnLst/>
              <a:rect l="l" t="t" r="r" b="b"/>
              <a:pathLst>
                <a:path w="576" h="1649" extrusionOk="0">
                  <a:moveTo>
                    <a:pt x="569" y="0"/>
                  </a:moveTo>
                  <a:lnTo>
                    <a:pt x="9" y="320"/>
                  </a:lnTo>
                  <a:lnTo>
                    <a:pt x="0" y="1649"/>
                  </a:lnTo>
                  <a:lnTo>
                    <a:pt x="576" y="1321"/>
                  </a:lnTo>
                  <a:lnTo>
                    <a:pt x="569" y="0"/>
                  </a:ln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 name="Google Shape;377;p29">
              <a:extLst>
                <a:ext uri="{FF2B5EF4-FFF2-40B4-BE49-F238E27FC236}">
                  <a16:creationId xmlns:a16="http://schemas.microsoft.com/office/drawing/2014/main" id="{2EB2BA93-AEB1-1213-66F4-D9B834BE20C9}"/>
                </a:ext>
              </a:extLst>
            </p:cNvPr>
            <p:cNvSpPr/>
            <p:nvPr/>
          </p:nvSpPr>
          <p:spPr>
            <a:xfrm>
              <a:off x="1449150" y="1152075"/>
              <a:ext cx="14400" cy="41225"/>
            </a:xfrm>
            <a:custGeom>
              <a:avLst/>
              <a:gdLst/>
              <a:ahLst/>
              <a:cxnLst/>
              <a:rect l="l" t="t" r="r" b="b"/>
              <a:pathLst>
                <a:path w="576" h="1649" extrusionOk="0">
                  <a:moveTo>
                    <a:pt x="569" y="0"/>
                  </a:moveTo>
                  <a:lnTo>
                    <a:pt x="9" y="320"/>
                  </a:lnTo>
                  <a:lnTo>
                    <a:pt x="0" y="1649"/>
                  </a:lnTo>
                  <a:lnTo>
                    <a:pt x="576" y="1321"/>
                  </a:lnTo>
                  <a:lnTo>
                    <a:pt x="569" y="0"/>
                  </a:lnTo>
                  <a:close/>
                </a:path>
              </a:pathLst>
            </a:custGeom>
            <a:solidFill>
              <a:srgbClr val="C7DBE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378;p29">
              <a:extLst>
                <a:ext uri="{FF2B5EF4-FFF2-40B4-BE49-F238E27FC236}">
                  <a16:creationId xmlns:a16="http://schemas.microsoft.com/office/drawing/2014/main" id="{6E798D48-B6CB-DA23-43C7-411F1117DB5E}"/>
                </a:ext>
              </a:extLst>
            </p:cNvPr>
            <p:cNvSpPr/>
            <p:nvPr/>
          </p:nvSpPr>
          <p:spPr>
            <a:xfrm>
              <a:off x="1407775" y="1135125"/>
              <a:ext cx="41400" cy="58175"/>
            </a:xfrm>
            <a:custGeom>
              <a:avLst/>
              <a:gdLst/>
              <a:ahLst/>
              <a:cxnLst/>
              <a:rect l="l" t="t" r="r" b="b"/>
              <a:pathLst>
                <a:path w="1656" h="2327" extrusionOk="0">
                  <a:moveTo>
                    <a:pt x="1" y="1"/>
                  </a:moveTo>
                  <a:lnTo>
                    <a:pt x="1" y="318"/>
                  </a:lnTo>
                  <a:lnTo>
                    <a:pt x="1367" y="1097"/>
                  </a:lnTo>
                  <a:lnTo>
                    <a:pt x="1378" y="2173"/>
                  </a:lnTo>
                  <a:lnTo>
                    <a:pt x="1651" y="2327"/>
                  </a:lnTo>
                  <a:lnTo>
                    <a:pt x="1655" y="998"/>
                  </a:lnTo>
                  <a:lnTo>
                    <a:pt x="1" y="1"/>
                  </a:lnTo>
                  <a:close/>
                </a:path>
              </a:pathLst>
            </a:custGeom>
            <a:solidFill>
              <a:srgbClr val="1F476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 name="Google Shape;379;p29">
              <a:extLst>
                <a:ext uri="{FF2B5EF4-FFF2-40B4-BE49-F238E27FC236}">
                  <a16:creationId xmlns:a16="http://schemas.microsoft.com/office/drawing/2014/main" id="{441FBDAA-5A12-3BF0-77A0-10D3032C6313}"/>
                </a:ext>
              </a:extLst>
            </p:cNvPr>
            <p:cNvSpPr/>
            <p:nvPr/>
          </p:nvSpPr>
          <p:spPr>
            <a:xfrm>
              <a:off x="1560475" y="1035475"/>
              <a:ext cx="80900" cy="129225"/>
            </a:xfrm>
            <a:custGeom>
              <a:avLst/>
              <a:gdLst/>
              <a:ahLst/>
              <a:cxnLst/>
              <a:rect l="l" t="t" r="r" b="b"/>
              <a:pathLst>
                <a:path w="3236" h="5169" extrusionOk="0">
                  <a:moveTo>
                    <a:pt x="0" y="1"/>
                  </a:moveTo>
                  <a:lnTo>
                    <a:pt x="0" y="3315"/>
                  </a:lnTo>
                  <a:lnTo>
                    <a:pt x="3235" y="5169"/>
                  </a:lnTo>
                  <a:lnTo>
                    <a:pt x="3235" y="1852"/>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Google Shape;380;p29">
              <a:extLst>
                <a:ext uri="{FF2B5EF4-FFF2-40B4-BE49-F238E27FC236}">
                  <a16:creationId xmlns:a16="http://schemas.microsoft.com/office/drawing/2014/main" id="{7411C256-1E47-1719-2542-CC7AB6130C54}"/>
                </a:ext>
              </a:extLst>
            </p:cNvPr>
            <p:cNvSpPr/>
            <p:nvPr/>
          </p:nvSpPr>
          <p:spPr>
            <a:xfrm>
              <a:off x="1566525" y="1046650"/>
              <a:ext cx="67775" cy="106900"/>
            </a:xfrm>
            <a:custGeom>
              <a:avLst/>
              <a:gdLst/>
              <a:ahLst/>
              <a:cxnLst/>
              <a:rect l="l" t="t" r="r" b="b"/>
              <a:pathLst>
                <a:path w="2711" h="4276" extrusionOk="0">
                  <a:moveTo>
                    <a:pt x="0" y="0"/>
                  </a:moveTo>
                  <a:lnTo>
                    <a:pt x="0" y="2719"/>
                  </a:lnTo>
                  <a:lnTo>
                    <a:pt x="2711" y="4275"/>
                  </a:lnTo>
                  <a:lnTo>
                    <a:pt x="2711" y="1556"/>
                  </a:lnTo>
                  <a:lnTo>
                    <a:pt x="0"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 name="Google Shape;381;p29">
              <a:extLst>
                <a:ext uri="{FF2B5EF4-FFF2-40B4-BE49-F238E27FC236}">
                  <a16:creationId xmlns:a16="http://schemas.microsoft.com/office/drawing/2014/main" id="{35FCCEF5-6333-C575-2580-D0889E2F819F}"/>
                </a:ext>
              </a:extLst>
            </p:cNvPr>
            <p:cNvSpPr/>
            <p:nvPr/>
          </p:nvSpPr>
          <p:spPr>
            <a:xfrm>
              <a:off x="1563550" y="1040400"/>
              <a:ext cx="10175" cy="74250"/>
            </a:xfrm>
            <a:custGeom>
              <a:avLst/>
              <a:gdLst/>
              <a:ahLst/>
              <a:cxnLst/>
              <a:rect l="l" t="t" r="r" b="b"/>
              <a:pathLst>
                <a:path w="407" h="2970" extrusionOk="0">
                  <a:moveTo>
                    <a:pt x="1" y="1"/>
                  </a:moveTo>
                  <a:lnTo>
                    <a:pt x="105" y="2969"/>
                  </a:lnTo>
                  <a:lnTo>
                    <a:pt x="407" y="2795"/>
                  </a:lnTo>
                  <a:lnTo>
                    <a:pt x="405" y="185"/>
                  </a:lnTo>
                  <a:lnTo>
                    <a:pt x="1"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 name="Google Shape;382;p29">
              <a:extLst>
                <a:ext uri="{FF2B5EF4-FFF2-40B4-BE49-F238E27FC236}">
                  <a16:creationId xmlns:a16="http://schemas.microsoft.com/office/drawing/2014/main" id="{BE258BD8-B240-8763-8F2B-BD18BCEDF12F}"/>
                </a:ext>
              </a:extLst>
            </p:cNvPr>
            <p:cNvSpPr/>
            <p:nvPr/>
          </p:nvSpPr>
          <p:spPr>
            <a:xfrm>
              <a:off x="1566150" y="1110275"/>
              <a:ext cx="72675" cy="45325"/>
            </a:xfrm>
            <a:custGeom>
              <a:avLst/>
              <a:gdLst/>
              <a:ahLst/>
              <a:cxnLst/>
              <a:rect l="l" t="t" r="r" b="b"/>
              <a:pathLst>
                <a:path w="2907" h="1813" extrusionOk="0">
                  <a:moveTo>
                    <a:pt x="303" y="0"/>
                  </a:moveTo>
                  <a:lnTo>
                    <a:pt x="1" y="174"/>
                  </a:lnTo>
                  <a:lnTo>
                    <a:pt x="2782" y="1813"/>
                  </a:lnTo>
                  <a:lnTo>
                    <a:pt x="2907" y="1457"/>
                  </a:lnTo>
                  <a:lnTo>
                    <a:pt x="303"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 name="Google Shape;383;p29">
              <a:extLst>
                <a:ext uri="{FF2B5EF4-FFF2-40B4-BE49-F238E27FC236}">
                  <a16:creationId xmlns:a16="http://schemas.microsoft.com/office/drawing/2014/main" id="{9C54D7B9-61DF-E1CB-9953-03CD7AF942D9}"/>
                </a:ext>
              </a:extLst>
            </p:cNvPr>
            <p:cNvSpPr/>
            <p:nvPr/>
          </p:nvSpPr>
          <p:spPr>
            <a:xfrm>
              <a:off x="1555400" y="1027750"/>
              <a:ext cx="90000" cy="91275"/>
            </a:xfrm>
            <a:custGeom>
              <a:avLst/>
              <a:gdLst/>
              <a:ahLst/>
              <a:cxnLst/>
              <a:rect l="l" t="t" r="r" b="b"/>
              <a:pathLst>
                <a:path w="3600" h="3651" extrusionOk="0">
                  <a:moveTo>
                    <a:pt x="0" y="1"/>
                  </a:moveTo>
                  <a:lnTo>
                    <a:pt x="0" y="1577"/>
                  </a:lnTo>
                  <a:lnTo>
                    <a:pt x="3599" y="3651"/>
                  </a:lnTo>
                  <a:lnTo>
                    <a:pt x="3599" y="2074"/>
                  </a:lnTo>
                  <a:lnTo>
                    <a:pt x="0"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 name="Google Shape;384;p29">
              <a:extLst>
                <a:ext uri="{FF2B5EF4-FFF2-40B4-BE49-F238E27FC236}">
                  <a16:creationId xmlns:a16="http://schemas.microsoft.com/office/drawing/2014/main" id="{8EE0761F-390F-E106-38FB-49D33A77BEE2}"/>
                </a:ext>
              </a:extLst>
            </p:cNvPr>
            <p:cNvSpPr/>
            <p:nvPr/>
          </p:nvSpPr>
          <p:spPr>
            <a:xfrm>
              <a:off x="1555400" y="1027750"/>
              <a:ext cx="90000" cy="64600"/>
            </a:xfrm>
            <a:custGeom>
              <a:avLst/>
              <a:gdLst/>
              <a:ahLst/>
              <a:cxnLst/>
              <a:rect l="l" t="t" r="r" b="b"/>
              <a:pathLst>
                <a:path w="3600" h="2584" extrusionOk="0">
                  <a:moveTo>
                    <a:pt x="0" y="1"/>
                  </a:moveTo>
                  <a:lnTo>
                    <a:pt x="0" y="510"/>
                  </a:lnTo>
                  <a:lnTo>
                    <a:pt x="3599" y="2583"/>
                  </a:lnTo>
                  <a:lnTo>
                    <a:pt x="3599" y="2074"/>
                  </a:lnTo>
                  <a:lnTo>
                    <a:pt x="0" y="1"/>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 name="Google Shape;385;p29">
              <a:extLst>
                <a:ext uri="{FF2B5EF4-FFF2-40B4-BE49-F238E27FC236}">
                  <a16:creationId xmlns:a16="http://schemas.microsoft.com/office/drawing/2014/main" id="{7FBD7684-3146-9C6E-9A68-93BFFFC70AC9}"/>
                </a:ext>
              </a:extLst>
            </p:cNvPr>
            <p:cNvSpPr/>
            <p:nvPr/>
          </p:nvSpPr>
          <p:spPr>
            <a:xfrm>
              <a:off x="1494850" y="1155150"/>
              <a:ext cx="53475" cy="56200"/>
            </a:xfrm>
            <a:custGeom>
              <a:avLst/>
              <a:gdLst/>
              <a:ahLst/>
              <a:cxnLst/>
              <a:rect l="l" t="t" r="r" b="b"/>
              <a:pathLst>
                <a:path w="2139" h="2248" extrusionOk="0">
                  <a:moveTo>
                    <a:pt x="1" y="0"/>
                  </a:moveTo>
                  <a:lnTo>
                    <a:pt x="1" y="973"/>
                  </a:lnTo>
                  <a:lnTo>
                    <a:pt x="2138" y="2248"/>
                  </a:lnTo>
                  <a:lnTo>
                    <a:pt x="2138" y="1243"/>
                  </a:lnTo>
                  <a:lnTo>
                    <a:pt x="1" y="0"/>
                  </a:lnTo>
                  <a:close/>
                </a:path>
              </a:pathLst>
            </a:custGeom>
            <a:solidFill>
              <a:srgbClr val="1F476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Google Shape;386;p29">
              <a:extLst>
                <a:ext uri="{FF2B5EF4-FFF2-40B4-BE49-F238E27FC236}">
                  <a16:creationId xmlns:a16="http://schemas.microsoft.com/office/drawing/2014/main" id="{DD9BD3C5-AC1B-AC3E-F496-8B10B57CEBF1}"/>
                </a:ext>
              </a:extLst>
            </p:cNvPr>
            <p:cNvSpPr/>
            <p:nvPr/>
          </p:nvSpPr>
          <p:spPr>
            <a:xfrm>
              <a:off x="1528725" y="1100625"/>
              <a:ext cx="60850" cy="94700"/>
            </a:xfrm>
            <a:custGeom>
              <a:avLst/>
              <a:gdLst/>
              <a:ahLst/>
              <a:cxnLst/>
              <a:rect l="l" t="t" r="r" b="b"/>
              <a:pathLst>
                <a:path w="2434" h="3788" extrusionOk="0">
                  <a:moveTo>
                    <a:pt x="0" y="0"/>
                  </a:moveTo>
                  <a:lnTo>
                    <a:pt x="0" y="2332"/>
                  </a:lnTo>
                  <a:lnTo>
                    <a:pt x="2433" y="3788"/>
                  </a:lnTo>
                  <a:lnTo>
                    <a:pt x="2433" y="1456"/>
                  </a:lnTo>
                  <a:lnTo>
                    <a:pt x="0" y="0"/>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Google Shape;387;p29">
              <a:extLst>
                <a:ext uri="{FF2B5EF4-FFF2-40B4-BE49-F238E27FC236}">
                  <a16:creationId xmlns:a16="http://schemas.microsoft.com/office/drawing/2014/main" id="{A662F80E-D9EC-43BC-FFD0-2C6D4699A564}"/>
                </a:ext>
              </a:extLst>
            </p:cNvPr>
            <p:cNvSpPr/>
            <p:nvPr/>
          </p:nvSpPr>
          <p:spPr>
            <a:xfrm>
              <a:off x="1528725" y="1093150"/>
              <a:ext cx="73125" cy="43900"/>
            </a:xfrm>
            <a:custGeom>
              <a:avLst/>
              <a:gdLst/>
              <a:ahLst/>
              <a:cxnLst/>
              <a:rect l="l" t="t" r="r" b="b"/>
              <a:pathLst>
                <a:path w="2925" h="1756" extrusionOk="0">
                  <a:moveTo>
                    <a:pt x="490" y="1"/>
                  </a:moveTo>
                  <a:lnTo>
                    <a:pt x="0" y="299"/>
                  </a:lnTo>
                  <a:lnTo>
                    <a:pt x="2433" y="1755"/>
                  </a:lnTo>
                  <a:lnTo>
                    <a:pt x="2925" y="1457"/>
                  </a:lnTo>
                  <a:lnTo>
                    <a:pt x="490" y="1"/>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 name="Google Shape;388;p29">
              <a:extLst>
                <a:ext uri="{FF2B5EF4-FFF2-40B4-BE49-F238E27FC236}">
                  <a16:creationId xmlns:a16="http://schemas.microsoft.com/office/drawing/2014/main" id="{A596FCEB-E4E8-C394-01C0-27BF54273E40}"/>
                </a:ext>
              </a:extLst>
            </p:cNvPr>
            <p:cNvSpPr/>
            <p:nvPr/>
          </p:nvSpPr>
          <p:spPr>
            <a:xfrm>
              <a:off x="1547575" y="1129550"/>
              <a:ext cx="54350" cy="89925"/>
            </a:xfrm>
            <a:custGeom>
              <a:avLst/>
              <a:gdLst/>
              <a:ahLst/>
              <a:cxnLst/>
              <a:rect l="l" t="t" r="r" b="b"/>
              <a:pathLst>
                <a:path w="2174" h="3597" extrusionOk="0">
                  <a:moveTo>
                    <a:pt x="2174" y="1"/>
                  </a:moveTo>
                  <a:lnTo>
                    <a:pt x="1649" y="299"/>
                  </a:lnTo>
                  <a:lnTo>
                    <a:pt x="1649" y="1269"/>
                  </a:lnTo>
                  <a:lnTo>
                    <a:pt x="4" y="2267"/>
                  </a:lnTo>
                  <a:lnTo>
                    <a:pt x="0" y="3597"/>
                  </a:lnTo>
                  <a:lnTo>
                    <a:pt x="0" y="3597"/>
                  </a:lnTo>
                  <a:lnTo>
                    <a:pt x="2174" y="2332"/>
                  </a:lnTo>
                  <a:lnTo>
                    <a:pt x="2174" y="1"/>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 name="Google Shape;389;p29">
              <a:extLst>
                <a:ext uri="{FF2B5EF4-FFF2-40B4-BE49-F238E27FC236}">
                  <a16:creationId xmlns:a16="http://schemas.microsoft.com/office/drawing/2014/main" id="{1DE317A0-8C61-934D-5388-2CC3DE7EE717}"/>
                </a:ext>
              </a:extLst>
            </p:cNvPr>
            <p:cNvSpPr/>
            <p:nvPr/>
          </p:nvSpPr>
          <p:spPr>
            <a:xfrm>
              <a:off x="1494850" y="1134050"/>
              <a:ext cx="88475" cy="52175"/>
            </a:xfrm>
            <a:custGeom>
              <a:avLst/>
              <a:gdLst/>
              <a:ahLst/>
              <a:cxnLst/>
              <a:rect l="l" t="t" r="r" b="b"/>
              <a:pathLst>
                <a:path w="3539" h="2087" extrusionOk="0">
                  <a:moveTo>
                    <a:pt x="1383" y="0"/>
                  </a:moveTo>
                  <a:lnTo>
                    <a:pt x="1" y="844"/>
                  </a:lnTo>
                  <a:lnTo>
                    <a:pt x="2138" y="2087"/>
                  </a:lnTo>
                  <a:lnTo>
                    <a:pt x="3539" y="1231"/>
                  </a:lnTo>
                  <a:lnTo>
                    <a:pt x="1383" y="0"/>
                  </a:lnTo>
                  <a:close/>
                </a:path>
              </a:pathLst>
            </a:cu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Google Shape;390;p29">
              <a:extLst>
                <a:ext uri="{FF2B5EF4-FFF2-40B4-BE49-F238E27FC236}">
                  <a16:creationId xmlns:a16="http://schemas.microsoft.com/office/drawing/2014/main" id="{94AEE1D8-31CD-BD0B-6E87-32CB5F73F176}"/>
                </a:ext>
              </a:extLst>
            </p:cNvPr>
            <p:cNvSpPr/>
            <p:nvPr/>
          </p:nvSpPr>
          <p:spPr>
            <a:xfrm>
              <a:off x="1534250" y="1153975"/>
              <a:ext cx="55025" cy="32250"/>
            </a:xfrm>
            <a:custGeom>
              <a:avLst/>
              <a:gdLst/>
              <a:ahLst/>
              <a:cxnLst/>
              <a:rect l="l" t="t" r="r" b="b"/>
              <a:pathLst>
                <a:path w="2201" h="1290" extrusionOk="0">
                  <a:moveTo>
                    <a:pt x="1689" y="1"/>
                  </a:moveTo>
                  <a:lnTo>
                    <a:pt x="1" y="971"/>
                  </a:lnTo>
                  <a:lnTo>
                    <a:pt x="562" y="1290"/>
                  </a:lnTo>
                  <a:lnTo>
                    <a:pt x="2201" y="292"/>
                  </a:lnTo>
                  <a:lnTo>
                    <a:pt x="1689" y="1"/>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Google Shape;391;p29">
              <a:extLst>
                <a:ext uri="{FF2B5EF4-FFF2-40B4-BE49-F238E27FC236}">
                  <a16:creationId xmlns:a16="http://schemas.microsoft.com/office/drawing/2014/main" id="{F106BB5F-BA53-1CD3-FF41-46F34882C362}"/>
                </a:ext>
              </a:extLst>
            </p:cNvPr>
            <p:cNvSpPr/>
            <p:nvPr/>
          </p:nvSpPr>
          <p:spPr>
            <a:xfrm>
              <a:off x="1534075" y="1178225"/>
              <a:ext cx="14250" cy="41250"/>
            </a:xfrm>
            <a:custGeom>
              <a:avLst/>
              <a:gdLst/>
              <a:ahLst/>
              <a:cxnLst/>
              <a:rect l="l" t="t" r="r" b="b"/>
              <a:pathLst>
                <a:path w="570" h="1650" extrusionOk="0">
                  <a:moveTo>
                    <a:pt x="8" y="1"/>
                  </a:moveTo>
                  <a:lnTo>
                    <a:pt x="1" y="1321"/>
                  </a:lnTo>
                  <a:lnTo>
                    <a:pt x="544" y="1650"/>
                  </a:lnTo>
                  <a:lnTo>
                    <a:pt x="569" y="320"/>
                  </a:lnTo>
                  <a:lnTo>
                    <a:pt x="8" y="1"/>
                  </a:ln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0" name="Google Shape;392;p29">
              <a:extLst>
                <a:ext uri="{FF2B5EF4-FFF2-40B4-BE49-F238E27FC236}">
                  <a16:creationId xmlns:a16="http://schemas.microsoft.com/office/drawing/2014/main" id="{60731321-4EB5-5752-C18A-BF1349C9E086}"/>
                </a:ext>
              </a:extLst>
            </p:cNvPr>
            <p:cNvSpPr/>
            <p:nvPr/>
          </p:nvSpPr>
          <p:spPr>
            <a:xfrm>
              <a:off x="1534075" y="1178225"/>
              <a:ext cx="14250" cy="41250"/>
            </a:xfrm>
            <a:custGeom>
              <a:avLst/>
              <a:gdLst/>
              <a:ahLst/>
              <a:cxnLst/>
              <a:rect l="l" t="t" r="r" b="b"/>
              <a:pathLst>
                <a:path w="570" h="1650" extrusionOk="0">
                  <a:moveTo>
                    <a:pt x="8" y="1"/>
                  </a:moveTo>
                  <a:lnTo>
                    <a:pt x="1" y="1321"/>
                  </a:lnTo>
                  <a:lnTo>
                    <a:pt x="544" y="1650"/>
                  </a:lnTo>
                  <a:lnTo>
                    <a:pt x="569" y="320"/>
                  </a:lnTo>
                  <a:lnTo>
                    <a:pt x="8" y="1"/>
                  </a:lnTo>
                  <a:close/>
                </a:path>
              </a:pathLst>
            </a:custGeom>
            <a:solidFill>
              <a:srgbClr val="C7DBE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1" name="Google Shape;393;p29">
              <a:extLst>
                <a:ext uri="{FF2B5EF4-FFF2-40B4-BE49-F238E27FC236}">
                  <a16:creationId xmlns:a16="http://schemas.microsoft.com/office/drawing/2014/main" id="{0377E37A-9A6E-8B8A-0E27-D4E9621695B9}"/>
                </a:ext>
              </a:extLst>
            </p:cNvPr>
            <p:cNvSpPr/>
            <p:nvPr/>
          </p:nvSpPr>
          <p:spPr>
            <a:xfrm>
              <a:off x="1486925" y="1125425"/>
              <a:ext cx="55000" cy="32250"/>
            </a:xfrm>
            <a:custGeom>
              <a:avLst/>
              <a:gdLst/>
              <a:ahLst/>
              <a:cxnLst/>
              <a:rect l="l" t="t" r="r" b="b"/>
              <a:pathLst>
                <a:path w="2200" h="1290" extrusionOk="0">
                  <a:moveTo>
                    <a:pt x="1687" y="0"/>
                  </a:moveTo>
                  <a:lnTo>
                    <a:pt x="0" y="969"/>
                  </a:lnTo>
                  <a:lnTo>
                    <a:pt x="560" y="1289"/>
                  </a:lnTo>
                  <a:lnTo>
                    <a:pt x="2200" y="292"/>
                  </a:lnTo>
                  <a:lnTo>
                    <a:pt x="1687" y="0"/>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Google Shape;394;p29">
              <a:extLst>
                <a:ext uri="{FF2B5EF4-FFF2-40B4-BE49-F238E27FC236}">
                  <a16:creationId xmlns:a16="http://schemas.microsoft.com/office/drawing/2014/main" id="{B42750B5-40CA-BC76-3242-976A602D9734}"/>
                </a:ext>
              </a:extLst>
            </p:cNvPr>
            <p:cNvSpPr/>
            <p:nvPr/>
          </p:nvSpPr>
          <p:spPr>
            <a:xfrm>
              <a:off x="1486700" y="1149625"/>
              <a:ext cx="14450" cy="41250"/>
            </a:xfrm>
            <a:custGeom>
              <a:avLst/>
              <a:gdLst/>
              <a:ahLst/>
              <a:cxnLst/>
              <a:rect l="l" t="t" r="r" b="b"/>
              <a:pathLst>
                <a:path w="578" h="1650" extrusionOk="0">
                  <a:moveTo>
                    <a:pt x="9" y="1"/>
                  </a:moveTo>
                  <a:lnTo>
                    <a:pt x="0" y="1322"/>
                  </a:lnTo>
                  <a:lnTo>
                    <a:pt x="578" y="1650"/>
                  </a:lnTo>
                  <a:lnTo>
                    <a:pt x="569" y="321"/>
                  </a:lnTo>
                  <a:lnTo>
                    <a:pt x="9" y="1"/>
                  </a:ln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Google Shape;395;p29">
              <a:extLst>
                <a:ext uri="{FF2B5EF4-FFF2-40B4-BE49-F238E27FC236}">
                  <a16:creationId xmlns:a16="http://schemas.microsoft.com/office/drawing/2014/main" id="{06845F46-230E-5831-04CA-D9F89D20BBF8}"/>
                </a:ext>
              </a:extLst>
            </p:cNvPr>
            <p:cNvSpPr/>
            <p:nvPr/>
          </p:nvSpPr>
          <p:spPr>
            <a:xfrm>
              <a:off x="1486700" y="1149625"/>
              <a:ext cx="14450" cy="41250"/>
            </a:xfrm>
            <a:custGeom>
              <a:avLst/>
              <a:gdLst/>
              <a:ahLst/>
              <a:cxnLst/>
              <a:rect l="l" t="t" r="r" b="b"/>
              <a:pathLst>
                <a:path w="578" h="1650" extrusionOk="0">
                  <a:moveTo>
                    <a:pt x="9" y="1"/>
                  </a:moveTo>
                  <a:lnTo>
                    <a:pt x="0" y="1322"/>
                  </a:lnTo>
                  <a:lnTo>
                    <a:pt x="578" y="1650"/>
                  </a:lnTo>
                  <a:lnTo>
                    <a:pt x="569" y="321"/>
                  </a:lnTo>
                  <a:lnTo>
                    <a:pt x="9" y="1"/>
                  </a:lnTo>
                  <a:close/>
                </a:path>
              </a:pathLst>
            </a:custGeom>
            <a:solidFill>
              <a:srgbClr val="C7DBE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4" name="Google Shape;396;p29">
              <a:extLst>
                <a:ext uri="{FF2B5EF4-FFF2-40B4-BE49-F238E27FC236}">
                  <a16:creationId xmlns:a16="http://schemas.microsoft.com/office/drawing/2014/main" id="{43009896-8B00-13D9-7F06-E4D8DC649E8C}"/>
                </a:ext>
              </a:extLst>
            </p:cNvPr>
            <p:cNvSpPr/>
            <p:nvPr/>
          </p:nvSpPr>
          <p:spPr>
            <a:xfrm>
              <a:off x="1501025" y="1132700"/>
              <a:ext cx="41275" cy="58175"/>
            </a:xfrm>
            <a:custGeom>
              <a:avLst/>
              <a:gdLst/>
              <a:ahLst/>
              <a:cxnLst/>
              <a:rect l="l" t="t" r="r" b="b"/>
              <a:pathLst>
                <a:path w="1651" h="2327" extrusionOk="0">
                  <a:moveTo>
                    <a:pt x="1650" y="1"/>
                  </a:moveTo>
                  <a:lnTo>
                    <a:pt x="0" y="998"/>
                  </a:lnTo>
                  <a:lnTo>
                    <a:pt x="6" y="2327"/>
                  </a:lnTo>
                  <a:lnTo>
                    <a:pt x="279" y="2173"/>
                  </a:lnTo>
                  <a:lnTo>
                    <a:pt x="289" y="1097"/>
                  </a:lnTo>
                  <a:lnTo>
                    <a:pt x="1650" y="318"/>
                  </a:lnTo>
                  <a:lnTo>
                    <a:pt x="1650" y="1"/>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5" name="Google Shape;397;p29">
              <a:extLst>
                <a:ext uri="{FF2B5EF4-FFF2-40B4-BE49-F238E27FC236}">
                  <a16:creationId xmlns:a16="http://schemas.microsoft.com/office/drawing/2014/main" id="{FEDB5307-BACF-1FE8-7C53-35060F418BF4}"/>
                </a:ext>
              </a:extLst>
            </p:cNvPr>
            <p:cNvSpPr/>
            <p:nvPr/>
          </p:nvSpPr>
          <p:spPr>
            <a:xfrm>
              <a:off x="1275975" y="921250"/>
              <a:ext cx="403175" cy="232175"/>
            </a:xfrm>
            <a:custGeom>
              <a:avLst/>
              <a:gdLst/>
              <a:ahLst/>
              <a:cxnLst/>
              <a:rect l="l" t="t" r="r" b="b"/>
              <a:pathLst>
                <a:path w="16127" h="9287" extrusionOk="0">
                  <a:moveTo>
                    <a:pt x="8064" y="0"/>
                  </a:moveTo>
                  <a:lnTo>
                    <a:pt x="0" y="4642"/>
                  </a:lnTo>
                  <a:lnTo>
                    <a:pt x="8064" y="9287"/>
                  </a:lnTo>
                  <a:lnTo>
                    <a:pt x="16126" y="4644"/>
                  </a:lnTo>
                  <a:lnTo>
                    <a:pt x="8064" y="0"/>
                  </a:lnTo>
                  <a:close/>
                </a:path>
              </a:pathLst>
            </a:custGeom>
            <a:solidFill>
              <a:schemeClr val="bg1">
                <a:lumMod val="8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6" name="Google Shape;398;p29">
              <a:extLst>
                <a:ext uri="{FF2B5EF4-FFF2-40B4-BE49-F238E27FC236}">
                  <a16:creationId xmlns:a16="http://schemas.microsoft.com/office/drawing/2014/main" id="{C72A2B20-A538-E1FD-1C32-35D5372477BE}"/>
                </a:ext>
              </a:extLst>
            </p:cNvPr>
            <p:cNvSpPr/>
            <p:nvPr/>
          </p:nvSpPr>
          <p:spPr>
            <a:xfrm>
              <a:off x="1267675" y="1037325"/>
              <a:ext cx="209925" cy="125975"/>
            </a:xfrm>
            <a:custGeom>
              <a:avLst/>
              <a:gdLst/>
              <a:ahLst/>
              <a:cxnLst/>
              <a:rect l="l" t="t" r="r" b="b"/>
              <a:pathLst>
                <a:path w="8397" h="5039" extrusionOk="0">
                  <a:moveTo>
                    <a:pt x="332" y="1"/>
                  </a:moveTo>
                  <a:lnTo>
                    <a:pt x="0" y="204"/>
                  </a:lnTo>
                  <a:lnTo>
                    <a:pt x="8396" y="5038"/>
                  </a:lnTo>
                  <a:lnTo>
                    <a:pt x="8396" y="4644"/>
                  </a:lnTo>
                  <a:lnTo>
                    <a:pt x="332"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7" name="Google Shape;399;p29">
              <a:extLst>
                <a:ext uri="{FF2B5EF4-FFF2-40B4-BE49-F238E27FC236}">
                  <a16:creationId xmlns:a16="http://schemas.microsoft.com/office/drawing/2014/main" id="{17E63002-85A4-6B29-5585-1B8924AFCC0E}"/>
                </a:ext>
              </a:extLst>
            </p:cNvPr>
            <p:cNvSpPr/>
            <p:nvPr/>
          </p:nvSpPr>
          <p:spPr>
            <a:xfrm>
              <a:off x="1477575" y="1037325"/>
              <a:ext cx="209900" cy="125975"/>
            </a:xfrm>
            <a:custGeom>
              <a:avLst/>
              <a:gdLst/>
              <a:ahLst/>
              <a:cxnLst/>
              <a:rect l="l" t="t" r="r" b="b"/>
              <a:pathLst>
                <a:path w="8396" h="5039" extrusionOk="0">
                  <a:moveTo>
                    <a:pt x="8062" y="1"/>
                  </a:moveTo>
                  <a:lnTo>
                    <a:pt x="0" y="4644"/>
                  </a:lnTo>
                  <a:lnTo>
                    <a:pt x="0" y="5038"/>
                  </a:lnTo>
                  <a:lnTo>
                    <a:pt x="8396" y="204"/>
                  </a:lnTo>
                  <a:lnTo>
                    <a:pt x="8062"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8" name="Google Shape;400;p29">
              <a:extLst>
                <a:ext uri="{FF2B5EF4-FFF2-40B4-BE49-F238E27FC236}">
                  <a16:creationId xmlns:a16="http://schemas.microsoft.com/office/drawing/2014/main" id="{BE504142-2492-94E9-CB0C-85F4C775CF16}"/>
                </a:ext>
              </a:extLst>
            </p:cNvPr>
            <p:cNvSpPr/>
            <p:nvPr/>
          </p:nvSpPr>
          <p:spPr>
            <a:xfrm>
              <a:off x="1309675" y="959850"/>
              <a:ext cx="26600" cy="73700"/>
            </a:xfrm>
            <a:custGeom>
              <a:avLst/>
              <a:gdLst/>
              <a:ahLst/>
              <a:cxnLst/>
              <a:rect l="l" t="t" r="r" b="b"/>
              <a:pathLst>
                <a:path w="1064" h="2948" extrusionOk="0">
                  <a:moveTo>
                    <a:pt x="1" y="1"/>
                  </a:moveTo>
                  <a:lnTo>
                    <a:pt x="1" y="2332"/>
                  </a:lnTo>
                  <a:lnTo>
                    <a:pt x="1064" y="2947"/>
                  </a:lnTo>
                  <a:lnTo>
                    <a:pt x="1064" y="617"/>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9" name="Google Shape;401;p29">
              <a:extLst>
                <a:ext uri="{FF2B5EF4-FFF2-40B4-BE49-F238E27FC236}">
                  <a16:creationId xmlns:a16="http://schemas.microsoft.com/office/drawing/2014/main" id="{8F3685BB-BF52-9B7D-0E44-4597431EFF7F}"/>
                </a:ext>
              </a:extLst>
            </p:cNvPr>
            <p:cNvSpPr/>
            <p:nvPr/>
          </p:nvSpPr>
          <p:spPr>
            <a:xfrm>
              <a:off x="1336250" y="917475"/>
              <a:ext cx="101175" cy="116075"/>
            </a:xfrm>
            <a:custGeom>
              <a:avLst/>
              <a:gdLst/>
              <a:ahLst/>
              <a:cxnLst/>
              <a:rect l="l" t="t" r="r" b="b"/>
              <a:pathLst>
                <a:path w="4047" h="4643" extrusionOk="0">
                  <a:moveTo>
                    <a:pt x="4046" y="1"/>
                  </a:moveTo>
                  <a:lnTo>
                    <a:pt x="1" y="2312"/>
                  </a:lnTo>
                  <a:lnTo>
                    <a:pt x="1" y="4642"/>
                  </a:lnTo>
                  <a:lnTo>
                    <a:pt x="4046" y="2332"/>
                  </a:lnTo>
                  <a:lnTo>
                    <a:pt x="4046"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0" name="Google Shape;402;p29">
              <a:extLst>
                <a:ext uri="{FF2B5EF4-FFF2-40B4-BE49-F238E27FC236}">
                  <a16:creationId xmlns:a16="http://schemas.microsoft.com/office/drawing/2014/main" id="{6B42287F-19D7-D684-D0D0-2F6E14D24B45}"/>
                </a:ext>
              </a:extLst>
            </p:cNvPr>
            <p:cNvSpPr/>
            <p:nvPr/>
          </p:nvSpPr>
          <p:spPr>
            <a:xfrm>
              <a:off x="1336250" y="941775"/>
              <a:ext cx="101175" cy="67525"/>
            </a:xfrm>
            <a:custGeom>
              <a:avLst/>
              <a:gdLst/>
              <a:ahLst/>
              <a:cxnLst/>
              <a:rect l="l" t="t" r="r" b="b"/>
              <a:pathLst>
                <a:path w="4047" h="2701" extrusionOk="0">
                  <a:moveTo>
                    <a:pt x="4046" y="0"/>
                  </a:moveTo>
                  <a:lnTo>
                    <a:pt x="1" y="2310"/>
                  </a:lnTo>
                  <a:lnTo>
                    <a:pt x="1" y="2700"/>
                  </a:lnTo>
                  <a:lnTo>
                    <a:pt x="4046" y="390"/>
                  </a:lnTo>
                  <a:lnTo>
                    <a:pt x="4046" y="0"/>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1" name="Google Shape;403;p29">
              <a:extLst>
                <a:ext uri="{FF2B5EF4-FFF2-40B4-BE49-F238E27FC236}">
                  <a16:creationId xmlns:a16="http://schemas.microsoft.com/office/drawing/2014/main" id="{7777E55C-B069-2C5B-7515-041CFD171141}"/>
                </a:ext>
              </a:extLst>
            </p:cNvPr>
            <p:cNvSpPr/>
            <p:nvPr/>
          </p:nvSpPr>
          <p:spPr>
            <a:xfrm>
              <a:off x="1310150" y="902075"/>
              <a:ext cx="127275" cy="73225"/>
            </a:xfrm>
            <a:custGeom>
              <a:avLst/>
              <a:gdLst/>
              <a:ahLst/>
              <a:cxnLst/>
              <a:rect l="l" t="t" r="r" b="b"/>
              <a:pathLst>
                <a:path w="5091" h="2929" extrusionOk="0">
                  <a:moveTo>
                    <a:pt x="4046" y="0"/>
                  </a:moveTo>
                  <a:lnTo>
                    <a:pt x="1" y="2312"/>
                  </a:lnTo>
                  <a:lnTo>
                    <a:pt x="1045" y="2928"/>
                  </a:lnTo>
                  <a:lnTo>
                    <a:pt x="5090" y="617"/>
                  </a:lnTo>
                  <a:lnTo>
                    <a:pt x="4046" y="0"/>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2" name="Google Shape;404;p29">
              <a:extLst>
                <a:ext uri="{FF2B5EF4-FFF2-40B4-BE49-F238E27FC236}">
                  <a16:creationId xmlns:a16="http://schemas.microsoft.com/office/drawing/2014/main" id="{2CEB0439-459A-73F0-31A9-0E3E45D51B98}"/>
                </a:ext>
              </a:extLst>
            </p:cNvPr>
            <p:cNvSpPr/>
            <p:nvPr/>
          </p:nvSpPr>
          <p:spPr>
            <a:xfrm>
              <a:off x="1319825" y="907700"/>
              <a:ext cx="107925" cy="61975"/>
            </a:xfrm>
            <a:custGeom>
              <a:avLst/>
              <a:gdLst/>
              <a:ahLst/>
              <a:cxnLst/>
              <a:rect l="l" t="t" r="r" b="b"/>
              <a:pathLst>
                <a:path w="4317" h="2479" extrusionOk="0">
                  <a:moveTo>
                    <a:pt x="3658" y="0"/>
                  </a:moveTo>
                  <a:lnTo>
                    <a:pt x="1" y="2090"/>
                  </a:lnTo>
                  <a:lnTo>
                    <a:pt x="659" y="2478"/>
                  </a:lnTo>
                  <a:lnTo>
                    <a:pt x="4316" y="389"/>
                  </a:lnTo>
                  <a:lnTo>
                    <a:pt x="3658"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3" name="Google Shape;405;p29">
              <a:extLst>
                <a:ext uri="{FF2B5EF4-FFF2-40B4-BE49-F238E27FC236}">
                  <a16:creationId xmlns:a16="http://schemas.microsoft.com/office/drawing/2014/main" id="{6D4C70FB-1FB8-2F0C-DACC-4CD453CBEAD0}"/>
                </a:ext>
              </a:extLst>
            </p:cNvPr>
            <p:cNvSpPr/>
            <p:nvPr/>
          </p:nvSpPr>
          <p:spPr>
            <a:xfrm>
              <a:off x="1330425" y="844150"/>
              <a:ext cx="61100" cy="78725"/>
            </a:xfrm>
            <a:custGeom>
              <a:avLst/>
              <a:gdLst/>
              <a:ahLst/>
              <a:cxnLst/>
              <a:rect l="l" t="t" r="r" b="b"/>
              <a:pathLst>
                <a:path w="2444" h="3149" extrusionOk="0">
                  <a:moveTo>
                    <a:pt x="1766" y="0"/>
                  </a:moveTo>
                  <a:cubicBezTo>
                    <a:pt x="1603" y="0"/>
                    <a:pt x="1419" y="53"/>
                    <a:pt x="1224" y="165"/>
                  </a:cubicBezTo>
                  <a:cubicBezTo>
                    <a:pt x="554" y="553"/>
                    <a:pt x="3" y="1504"/>
                    <a:pt x="2" y="2278"/>
                  </a:cubicBezTo>
                  <a:cubicBezTo>
                    <a:pt x="1" y="2829"/>
                    <a:pt x="278" y="3149"/>
                    <a:pt x="680" y="3149"/>
                  </a:cubicBezTo>
                  <a:cubicBezTo>
                    <a:pt x="843" y="3149"/>
                    <a:pt x="1027" y="3096"/>
                    <a:pt x="1221" y="2984"/>
                  </a:cubicBezTo>
                  <a:cubicBezTo>
                    <a:pt x="1893" y="2597"/>
                    <a:pt x="2442" y="1646"/>
                    <a:pt x="2444" y="870"/>
                  </a:cubicBezTo>
                  <a:cubicBezTo>
                    <a:pt x="2444" y="319"/>
                    <a:pt x="2167" y="0"/>
                    <a:pt x="176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4" name="Google Shape;406;p29">
              <a:extLst>
                <a:ext uri="{FF2B5EF4-FFF2-40B4-BE49-F238E27FC236}">
                  <a16:creationId xmlns:a16="http://schemas.microsoft.com/office/drawing/2014/main" id="{90D28945-A835-8FDB-83AB-62FAE03A6464}"/>
                </a:ext>
              </a:extLst>
            </p:cNvPr>
            <p:cNvSpPr/>
            <p:nvPr/>
          </p:nvSpPr>
          <p:spPr>
            <a:xfrm>
              <a:off x="1335300" y="849025"/>
              <a:ext cx="51375" cy="69700"/>
            </a:xfrm>
            <a:custGeom>
              <a:avLst/>
              <a:gdLst/>
              <a:ahLst/>
              <a:cxnLst/>
              <a:rect l="l" t="t" r="r" b="b"/>
              <a:pathLst>
                <a:path w="2055" h="2788" extrusionOk="0">
                  <a:moveTo>
                    <a:pt x="1571" y="1"/>
                  </a:moveTo>
                  <a:cubicBezTo>
                    <a:pt x="1439" y="1"/>
                    <a:pt x="1284" y="52"/>
                    <a:pt x="1128" y="142"/>
                  </a:cubicBezTo>
                  <a:cubicBezTo>
                    <a:pt x="517" y="494"/>
                    <a:pt x="1" y="1387"/>
                    <a:pt x="1" y="2090"/>
                  </a:cubicBezTo>
                  <a:cubicBezTo>
                    <a:pt x="1" y="2334"/>
                    <a:pt x="65" y="2539"/>
                    <a:pt x="179" y="2653"/>
                  </a:cubicBezTo>
                  <a:cubicBezTo>
                    <a:pt x="259" y="2737"/>
                    <a:pt x="369" y="2786"/>
                    <a:pt x="485" y="2788"/>
                  </a:cubicBezTo>
                  <a:cubicBezTo>
                    <a:pt x="617" y="2788"/>
                    <a:pt x="771" y="2726"/>
                    <a:pt x="929" y="2634"/>
                  </a:cubicBezTo>
                  <a:cubicBezTo>
                    <a:pt x="1538" y="2285"/>
                    <a:pt x="2054" y="1380"/>
                    <a:pt x="2054" y="675"/>
                  </a:cubicBezTo>
                  <a:cubicBezTo>
                    <a:pt x="2054" y="455"/>
                    <a:pt x="2005" y="275"/>
                    <a:pt x="1909" y="156"/>
                  </a:cubicBezTo>
                  <a:cubicBezTo>
                    <a:pt x="1827" y="52"/>
                    <a:pt x="1713" y="1"/>
                    <a:pt x="157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5" name="Google Shape;407;p29">
              <a:extLst>
                <a:ext uri="{FF2B5EF4-FFF2-40B4-BE49-F238E27FC236}">
                  <a16:creationId xmlns:a16="http://schemas.microsoft.com/office/drawing/2014/main" id="{22B7C374-FB5C-349D-2B35-F20A84B2876D}"/>
                </a:ext>
              </a:extLst>
            </p:cNvPr>
            <p:cNvSpPr/>
            <p:nvPr/>
          </p:nvSpPr>
          <p:spPr>
            <a:xfrm>
              <a:off x="1335300" y="849000"/>
              <a:ext cx="45450" cy="55275"/>
            </a:xfrm>
            <a:custGeom>
              <a:avLst/>
              <a:gdLst/>
              <a:ahLst/>
              <a:cxnLst/>
              <a:rect l="l" t="t" r="r" b="b"/>
              <a:pathLst>
                <a:path w="1818" h="2211" extrusionOk="0">
                  <a:moveTo>
                    <a:pt x="1579" y="0"/>
                  </a:moveTo>
                  <a:cubicBezTo>
                    <a:pt x="1576" y="0"/>
                    <a:pt x="1574" y="0"/>
                    <a:pt x="1571" y="0"/>
                  </a:cubicBezTo>
                  <a:cubicBezTo>
                    <a:pt x="1438" y="0"/>
                    <a:pt x="1284" y="50"/>
                    <a:pt x="1126" y="141"/>
                  </a:cubicBezTo>
                  <a:cubicBezTo>
                    <a:pt x="517" y="492"/>
                    <a:pt x="2" y="1385"/>
                    <a:pt x="1" y="2087"/>
                  </a:cubicBezTo>
                  <a:cubicBezTo>
                    <a:pt x="1" y="2131"/>
                    <a:pt x="2" y="2171"/>
                    <a:pt x="7" y="2210"/>
                  </a:cubicBezTo>
                  <a:cubicBezTo>
                    <a:pt x="320" y="1295"/>
                    <a:pt x="967" y="531"/>
                    <a:pt x="1818" y="72"/>
                  </a:cubicBezTo>
                  <a:cubicBezTo>
                    <a:pt x="1747" y="25"/>
                    <a:pt x="1663" y="0"/>
                    <a:pt x="1579"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6" name="Google Shape;408;p29">
              <a:extLst>
                <a:ext uri="{FF2B5EF4-FFF2-40B4-BE49-F238E27FC236}">
                  <a16:creationId xmlns:a16="http://schemas.microsoft.com/office/drawing/2014/main" id="{359B409A-C6CF-44A9-7D7E-5B560E080426}"/>
                </a:ext>
              </a:extLst>
            </p:cNvPr>
            <p:cNvSpPr/>
            <p:nvPr/>
          </p:nvSpPr>
          <p:spPr>
            <a:xfrm>
              <a:off x="1355325" y="858275"/>
              <a:ext cx="31375" cy="58075"/>
            </a:xfrm>
            <a:custGeom>
              <a:avLst/>
              <a:gdLst/>
              <a:ahLst/>
              <a:cxnLst/>
              <a:rect l="l" t="t" r="r" b="b"/>
              <a:pathLst>
                <a:path w="1255" h="2323" extrusionOk="0">
                  <a:moveTo>
                    <a:pt x="1214" y="1"/>
                  </a:moveTo>
                  <a:cubicBezTo>
                    <a:pt x="1081" y="888"/>
                    <a:pt x="653" y="1706"/>
                    <a:pt x="0" y="2322"/>
                  </a:cubicBezTo>
                  <a:cubicBezTo>
                    <a:pt x="42" y="2303"/>
                    <a:pt x="86" y="2282"/>
                    <a:pt x="128" y="2257"/>
                  </a:cubicBezTo>
                  <a:cubicBezTo>
                    <a:pt x="737" y="1906"/>
                    <a:pt x="1252" y="1010"/>
                    <a:pt x="1253" y="305"/>
                  </a:cubicBezTo>
                  <a:cubicBezTo>
                    <a:pt x="1255" y="202"/>
                    <a:pt x="1242" y="99"/>
                    <a:pt x="1214"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Google Shape;409;p29">
              <a:extLst>
                <a:ext uri="{FF2B5EF4-FFF2-40B4-BE49-F238E27FC236}">
                  <a16:creationId xmlns:a16="http://schemas.microsoft.com/office/drawing/2014/main" id="{4805D9BF-1584-D6D2-96F9-A02B09787437}"/>
                </a:ext>
              </a:extLst>
            </p:cNvPr>
            <p:cNvSpPr/>
            <p:nvPr/>
          </p:nvSpPr>
          <p:spPr>
            <a:xfrm>
              <a:off x="1560475" y="817900"/>
              <a:ext cx="80900" cy="129225"/>
            </a:xfrm>
            <a:custGeom>
              <a:avLst/>
              <a:gdLst/>
              <a:ahLst/>
              <a:cxnLst/>
              <a:rect l="l" t="t" r="r" b="b"/>
              <a:pathLst>
                <a:path w="3236" h="5169" extrusionOk="0">
                  <a:moveTo>
                    <a:pt x="0" y="0"/>
                  </a:moveTo>
                  <a:lnTo>
                    <a:pt x="0" y="3317"/>
                  </a:lnTo>
                  <a:lnTo>
                    <a:pt x="3235" y="5168"/>
                  </a:lnTo>
                  <a:lnTo>
                    <a:pt x="3235" y="1853"/>
                  </a:lnTo>
                  <a:lnTo>
                    <a:pt x="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Google Shape;410;p29">
              <a:extLst>
                <a:ext uri="{FF2B5EF4-FFF2-40B4-BE49-F238E27FC236}">
                  <a16:creationId xmlns:a16="http://schemas.microsoft.com/office/drawing/2014/main" id="{72B8DE6E-90BA-5C7E-7B69-40363C764F9F}"/>
                </a:ext>
              </a:extLst>
            </p:cNvPr>
            <p:cNvSpPr/>
            <p:nvPr/>
          </p:nvSpPr>
          <p:spPr>
            <a:xfrm>
              <a:off x="1566525" y="829050"/>
              <a:ext cx="67775" cy="106950"/>
            </a:xfrm>
            <a:custGeom>
              <a:avLst/>
              <a:gdLst/>
              <a:ahLst/>
              <a:cxnLst/>
              <a:rect l="l" t="t" r="r" b="b"/>
              <a:pathLst>
                <a:path w="2711" h="4278" extrusionOk="0">
                  <a:moveTo>
                    <a:pt x="0" y="1"/>
                  </a:moveTo>
                  <a:lnTo>
                    <a:pt x="0" y="2720"/>
                  </a:lnTo>
                  <a:lnTo>
                    <a:pt x="2711" y="4277"/>
                  </a:lnTo>
                  <a:lnTo>
                    <a:pt x="2711" y="1557"/>
                  </a:lnTo>
                  <a:lnTo>
                    <a:pt x="0"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Google Shape;411;p29">
              <a:extLst>
                <a:ext uri="{FF2B5EF4-FFF2-40B4-BE49-F238E27FC236}">
                  <a16:creationId xmlns:a16="http://schemas.microsoft.com/office/drawing/2014/main" id="{DA27AEE7-D514-932B-42DC-770E6160DCE2}"/>
                </a:ext>
              </a:extLst>
            </p:cNvPr>
            <p:cNvSpPr/>
            <p:nvPr/>
          </p:nvSpPr>
          <p:spPr>
            <a:xfrm>
              <a:off x="1563550" y="822850"/>
              <a:ext cx="10175" cy="74200"/>
            </a:xfrm>
            <a:custGeom>
              <a:avLst/>
              <a:gdLst/>
              <a:ahLst/>
              <a:cxnLst/>
              <a:rect l="l" t="t" r="r" b="b"/>
              <a:pathLst>
                <a:path w="407" h="2968" extrusionOk="0">
                  <a:moveTo>
                    <a:pt x="1" y="1"/>
                  </a:moveTo>
                  <a:lnTo>
                    <a:pt x="105" y="2968"/>
                  </a:lnTo>
                  <a:lnTo>
                    <a:pt x="407" y="2794"/>
                  </a:lnTo>
                  <a:lnTo>
                    <a:pt x="405" y="184"/>
                  </a:lnTo>
                  <a:lnTo>
                    <a:pt x="1"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Google Shape;412;p29">
              <a:extLst>
                <a:ext uri="{FF2B5EF4-FFF2-40B4-BE49-F238E27FC236}">
                  <a16:creationId xmlns:a16="http://schemas.microsoft.com/office/drawing/2014/main" id="{DA4C2A3A-5EE8-D957-479D-2BDC4AF47412}"/>
                </a:ext>
              </a:extLst>
            </p:cNvPr>
            <p:cNvSpPr/>
            <p:nvPr/>
          </p:nvSpPr>
          <p:spPr>
            <a:xfrm>
              <a:off x="1566150" y="892675"/>
              <a:ext cx="72675" cy="45350"/>
            </a:xfrm>
            <a:custGeom>
              <a:avLst/>
              <a:gdLst/>
              <a:ahLst/>
              <a:cxnLst/>
              <a:rect l="l" t="t" r="r" b="b"/>
              <a:pathLst>
                <a:path w="2907" h="1814" extrusionOk="0">
                  <a:moveTo>
                    <a:pt x="303" y="1"/>
                  </a:moveTo>
                  <a:lnTo>
                    <a:pt x="1" y="175"/>
                  </a:lnTo>
                  <a:lnTo>
                    <a:pt x="2782" y="1813"/>
                  </a:lnTo>
                  <a:lnTo>
                    <a:pt x="2907" y="1458"/>
                  </a:lnTo>
                  <a:lnTo>
                    <a:pt x="303"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1" name="Google Shape;413;p29">
              <a:extLst>
                <a:ext uri="{FF2B5EF4-FFF2-40B4-BE49-F238E27FC236}">
                  <a16:creationId xmlns:a16="http://schemas.microsoft.com/office/drawing/2014/main" id="{B24FAD59-EECA-686C-E4EA-E968E2197060}"/>
                </a:ext>
              </a:extLst>
            </p:cNvPr>
            <p:cNvSpPr/>
            <p:nvPr/>
          </p:nvSpPr>
          <p:spPr>
            <a:xfrm>
              <a:off x="1555400" y="810175"/>
              <a:ext cx="90000" cy="91300"/>
            </a:xfrm>
            <a:custGeom>
              <a:avLst/>
              <a:gdLst/>
              <a:ahLst/>
              <a:cxnLst/>
              <a:rect l="l" t="t" r="r" b="b"/>
              <a:pathLst>
                <a:path w="3600" h="3652" extrusionOk="0">
                  <a:moveTo>
                    <a:pt x="0" y="0"/>
                  </a:moveTo>
                  <a:lnTo>
                    <a:pt x="0" y="1577"/>
                  </a:lnTo>
                  <a:lnTo>
                    <a:pt x="3599" y="3652"/>
                  </a:lnTo>
                  <a:lnTo>
                    <a:pt x="3599" y="2075"/>
                  </a:lnTo>
                  <a:lnTo>
                    <a:pt x="0"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Google Shape;414;p29">
              <a:extLst>
                <a:ext uri="{FF2B5EF4-FFF2-40B4-BE49-F238E27FC236}">
                  <a16:creationId xmlns:a16="http://schemas.microsoft.com/office/drawing/2014/main" id="{B48D0519-9718-53B9-FFED-F5B61C00B23A}"/>
                </a:ext>
              </a:extLst>
            </p:cNvPr>
            <p:cNvSpPr/>
            <p:nvPr/>
          </p:nvSpPr>
          <p:spPr>
            <a:xfrm>
              <a:off x="1555400" y="810175"/>
              <a:ext cx="90000" cy="64625"/>
            </a:xfrm>
            <a:custGeom>
              <a:avLst/>
              <a:gdLst/>
              <a:ahLst/>
              <a:cxnLst/>
              <a:rect l="l" t="t" r="r" b="b"/>
              <a:pathLst>
                <a:path w="3600" h="2585" extrusionOk="0">
                  <a:moveTo>
                    <a:pt x="0" y="0"/>
                  </a:moveTo>
                  <a:lnTo>
                    <a:pt x="0" y="509"/>
                  </a:lnTo>
                  <a:lnTo>
                    <a:pt x="3599" y="2584"/>
                  </a:lnTo>
                  <a:lnTo>
                    <a:pt x="3599" y="2075"/>
                  </a:lnTo>
                  <a:lnTo>
                    <a:pt x="0"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3" name="Google Shape;415;p29">
              <a:extLst>
                <a:ext uri="{FF2B5EF4-FFF2-40B4-BE49-F238E27FC236}">
                  <a16:creationId xmlns:a16="http://schemas.microsoft.com/office/drawing/2014/main" id="{32F0F759-1733-2E33-519C-B3FBD2043A96}"/>
                </a:ext>
              </a:extLst>
            </p:cNvPr>
            <p:cNvSpPr/>
            <p:nvPr/>
          </p:nvSpPr>
          <p:spPr>
            <a:xfrm>
              <a:off x="1356700" y="1028200"/>
              <a:ext cx="170625" cy="97975"/>
            </a:xfrm>
            <a:custGeom>
              <a:avLst/>
              <a:gdLst/>
              <a:ahLst/>
              <a:cxnLst/>
              <a:rect l="l" t="t" r="r" b="b"/>
              <a:pathLst>
                <a:path w="6825" h="3919" extrusionOk="0">
                  <a:moveTo>
                    <a:pt x="1042" y="0"/>
                  </a:moveTo>
                  <a:lnTo>
                    <a:pt x="0" y="615"/>
                  </a:lnTo>
                  <a:lnTo>
                    <a:pt x="5783" y="3918"/>
                  </a:lnTo>
                  <a:lnTo>
                    <a:pt x="6825" y="3303"/>
                  </a:lnTo>
                  <a:lnTo>
                    <a:pt x="1042"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4" name="Google Shape;416;p29">
              <a:extLst>
                <a:ext uri="{FF2B5EF4-FFF2-40B4-BE49-F238E27FC236}">
                  <a16:creationId xmlns:a16="http://schemas.microsoft.com/office/drawing/2014/main" id="{57B876EF-52CD-112B-6F47-785EED55ABEC}"/>
                </a:ext>
              </a:extLst>
            </p:cNvPr>
            <p:cNvSpPr/>
            <p:nvPr/>
          </p:nvSpPr>
          <p:spPr>
            <a:xfrm>
              <a:off x="1639600" y="961450"/>
              <a:ext cx="8550" cy="63750"/>
            </a:xfrm>
            <a:custGeom>
              <a:avLst/>
              <a:gdLst/>
              <a:ahLst/>
              <a:cxnLst/>
              <a:rect l="l" t="t" r="r" b="b"/>
              <a:pathLst>
                <a:path w="342" h="2550" extrusionOk="0">
                  <a:moveTo>
                    <a:pt x="342" y="1"/>
                  </a:moveTo>
                  <a:lnTo>
                    <a:pt x="1" y="218"/>
                  </a:lnTo>
                  <a:lnTo>
                    <a:pt x="1" y="2550"/>
                  </a:lnTo>
                  <a:lnTo>
                    <a:pt x="342" y="2332"/>
                  </a:lnTo>
                  <a:lnTo>
                    <a:pt x="342" y="1"/>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5" name="Google Shape;417;p29">
              <a:extLst>
                <a:ext uri="{FF2B5EF4-FFF2-40B4-BE49-F238E27FC236}">
                  <a16:creationId xmlns:a16="http://schemas.microsoft.com/office/drawing/2014/main" id="{57E30A66-B0A9-E366-9DBA-F41DA5334586}"/>
                </a:ext>
              </a:extLst>
            </p:cNvPr>
            <p:cNvSpPr/>
            <p:nvPr/>
          </p:nvSpPr>
          <p:spPr>
            <a:xfrm>
              <a:off x="1538475" y="909150"/>
              <a:ext cx="101150" cy="116050"/>
            </a:xfrm>
            <a:custGeom>
              <a:avLst/>
              <a:gdLst/>
              <a:ahLst/>
              <a:cxnLst/>
              <a:rect l="l" t="t" r="r" b="b"/>
              <a:pathLst>
                <a:path w="4046" h="4642" extrusionOk="0">
                  <a:moveTo>
                    <a:pt x="0" y="0"/>
                  </a:moveTo>
                  <a:lnTo>
                    <a:pt x="0" y="2332"/>
                  </a:lnTo>
                  <a:lnTo>
                    <a:pt x="4046" y="4642"/>
                  </a:lnTo>
                  <a:lnTo>
                    <a:pt x="4046" y="2310"/>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6" name="Google Shape;418;p29">
              <a:extLst>
                <a:ext uri="{FF2B5EF4-FFF2-40B4-BE49-F238E27FC236}">
                  <a16:creationId xmlns:a16="http://schemas.microsoft.com/office/drawing/2014/main" id="{062B736A-7787-8E37-86A3-B2BFD83A67AE}"/>
                </a:ext>
              </a:extLst>
            </p:cNvPr>
            <p:cNvSpPr/>
            <p:nvPr/>
          </p:nvSpPr>
          <p:spPr>
            <a:xfrm>
              <a:off x="1538475" y="903700"/>
              <a:ext cx="109200" cy="63225"/>
            </a:xfrm>
            <a:custGeom>
              <a:avLst/>
              <a:gdLst/>
              <a:ahLst/>
              <a:cxnLst/>
              <a:rect l="l" t="t" r="r" b="b"/>
              <a:pathLst>
                <a:path w="4368" h="2529" extrusionOk="0">
                  <a:moveTo>
                    <a:pt x="322" y="1"/>
                  </a:moveTo>
                  <a:lnTo>
                    <a:pt x="0" y="218"/>
                  </a:lnTo>
                  <a:lnTo>
                    <a:pt x="4046" y="2528"/>
                  </a:lnTo>
                  <a:lnTo>
                    <a:pt x="4368" y="2311"/>
                  </a:lnTo>
                  <a:lnTo>
                    <a:pt x="322" y="1"/>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7" name="Google Shape;419;p29">
              <a:extLst>
                <a:ext uri="{FF2B5EF4-FFF2-40B4-BE49-F238E27FC236}">
                  <a16:creationId xmlns:a16="http://schemas.microsoft.com/office/drawing/2014/main" id="{7BB1A30A-60B0-D920-AEF1-3F6E8825B949}"/>
                </a:ext>
              </a:extLst>
            </p:cNvPr>
            <p:cNvSpPr/>
            <p:nvPr/>
          </p:nvSpPr>
          <p:spPr>
            <a:xfrm>
              <a:off x="1531725" y="991175"/>
              <a:ext cx="107900" cy="96275"/>
            </a:xfrm>
            <a:custGeom>
              <a:avLst/>
              <a:gdLst/>
              <a:ahLst/>
              <a:cxnLst/>
              <a:rect l="l" t="t" r="r" b="b"/>
              <a:pathLst>
                <a:path w="4316" h="3851" extrusionOk="0">
                  <a:moveTo>
                    <a:pt x="4316" y="1"/>
                  </a:moveTo>
                  <a:lnTo>
                    <a:pt x="0" y="2522"/>
                  </a:lnTo>
                  <a:lnTo>
                    <a:pt x="0" y="3851"/>
                  </a:lnTo>
                  <a:lnTo>
                    <a:pt x="4316" y="1361"/>
                  </a:lnTo>
                  <a:lnTo>
                    <a:pt x="4316" y="1"/>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8" name="Google Shape;420;p29">
              <a:extLst>
                <a:ext uri="{FF2B5EF4-FFF2-40B4-BE49-F238E27FC236}">
                  <a16:creationId xmlns:a16="http://schemas.microsoft.com/office/drawing/2014/main" id="{BA40FB36-BF8B-9F7C-1BF6-A2EEFD8B0A41}"/>
                </a:ext>
              </a:extLst>
            </p:cNvPr>
            <p:cNvSpPr/>
            <p:nvPr/>
          </p:nvSpPr>
          <p:spPr>
            <a:xfrm>
              <a:off x="1430575" y="996475"/>
              <a:ext cx="101175" cy="90975"/>
            </a:xfrm>
            <a:custGeom>
              <a:avLst/>
              <a:gdLst/>
              <a:ahLst/>
              <a:cxnLst/>
              <a:rect l="l" t="t" r="r" b="b"/>
              <a:pathLst>
                <a:path w="4047" h="3639" extrusionOk="0">
                  <a:moveTo>
                    <a:pt x="1" y="0"/>
                  </a:moveTo>
                  <a:lnTo>
                    <a:pt x="1" y="1360"/>
                  </a:lnTo>
                  <a:lnTo>
                    <a:pt x="4046" y="3639"/>
                  </a:lnTo>
                  <a:lnTo>
                    <a:pt x="4046" y="2310"/>
                  </a:lnTo>
                  <a:lnTo>
                    <a:pt x="1"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9" name="Google Shape;421;p29">
              <a:extLst>
                <a:ext uri="{FF2B5EF4-FFF2-40B4-BE49-F238E27FC236}">
                  <a16:creationId xmlns:a16="http://schemas.microsoft.com/office/drawing/2014/main" id="{18CD6058-9486-97E4-14EC-573E9C2176DA}"/>
                </a:ext>
              </a:extLst>
            </p:cNvPr>
            <p:cNvSpPr/>
            <p:nvPr/>
          </p:nvSpPr>
          <p:spPr>
            <a:xfrm>
              <a:off x="1430575" y="933400"/>
              <a:ext cx="208575" cy="120850"/>
            </a:xfrm>
            <a:custGeom>
              <a:avLst/>
              <a:gdLst/>
              <a:ahLst/>
              <a:cxnLst/>
              <a:rect l="l" t="t" r="r" b="b"/>
              <a:pathLst>
                <a:path w="8343" h="4834" extrusionOk="0">
                  <a:moveTo>
                    <a:pt x="4297" y="0"/>
                  </a:moveTo>
                  <a:lnTo>
                    <a:pt x="1" y="2523"/>
                  </a:lnTo>
                  <a:lnTo>
                    <a:pt x="4046" y="4833"/>
                  </a:lnTo>
                  <a:lnTo>
                    <a:pt x="8343" y="2312"/>
                  </a:lnTo>
                  <a:lnTo>
                    <a:pt x="4297"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0" name="Google Shape;422;p29">
              <a:extLst>
                <a:ext uri="{FF2B5EF4-FFF2-40B4-BE49-F238E27FC236}">
                  <a16:creationId xmlns:a16="http://schemas.microsoft.com/office/drawing/2014/main" id="{E030D5F4-7B5F-814A-8010-E5A078834835}"/>
                </a:ext>
              </a:extLst>
            </p:cNvPr>
            <p:cNvSpPr/>
            <p:nvPr/>
          </p:nvSpPr>
          <p:spPr>
            <a:xfrm>
              <a:off x="1523675" y="1044725"/>
              <a:ext cx="8550" cy="47575"/>
            </a:xfrm>
            <a:custGeom>
              <a:avLst/>
              <a:gdLst/>
              <a:ahLst/>
              <a:cxnLst/>
              <a:rect l="l" t="t" r="r" b="b"/>
              <a:pathLst>
                <a:path w="342" h="1903" extrusionOk="0">
                  <a:moveTo>
                    <a:pt x="341" y="0"/>
                  </a:moveTo>
                  <a:lnTo>
                    <a:pt x="1" y="218"/>
                  </a:lnTo>
                  <a:lnTo>
                    <a:pt x="1" y="1903"/>
                  </a:lnTo>
                  <a:lnTo>
                    <a:pt x="341" y="1697"/>
                  </a:lnTo>
                  <a:lnTo>
                    <a:pt x="341" y="0"/>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1" name="Google Shape;423;p29">
              <a:extLst>
                <a:ext uri="{FF2B5EF4-FFF2-40B4-BE49-F238E27FC236}">
                  <a16:creationId xmlns:a16="http://schemas.microsoft.com/office/drawing/2014/main" id="{5A8BB9FF-20C4-A927-AB0F-07AB23293088}"/>
                </a:ext>
              </a:extLst>
            </p:cNvPr>
            <p:cNvSpPr/>
            <p:nvPr/>
          </p:nvSpPr>
          <p:spPr>
            <a:xfrm>
              <a:off x="1422575" y="992400"/>
              <a:ext cx="101125" cy="99900"/>
            </a:xfrm>
            <a:custGeom>
              <a:avLst/>
              <a:gdLst/>
              <a:ahLst/>
              <a:cxnLst/>
              <a:rect l="l" t="t" r="r" b="b"/>
              <a:pathLst>
                <a:path w="4045" h="3996" extrusionOk="0">
                  <a:moveTo>
                    <a:pt x="0" y="1"/>
                  </a:moveTo>
                  <a:lnTo>
                    <a:pt x="0" y="1684"/>
                  </a:lnTo>
                  <a:lnTo>
                    <a:pt x="4045" y="3996"/>
                  </a:lnTo>
                  <a:lnTo>
                    <a:pt x="4045" y="2311"/>
                  </a:lnTo>
                  <a:lnTo>
                    <a:pt x="0" y="1"/>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2" name="Google Shape;424;p29">
              <a:extLst>
                <a:ext uri="{FF2B5EF4-FFF2-40B4-BE49-F238E27FC236}">
                  <a16:creationId xmlns:a16="http://schemas.microsoft.com/office/drawing/2014/main" id="{37BE6180-C399-1EC3-F7A9-36FCA744A87D}"/>
                </a:ext>
              </a:extLst>
            </p:cNvPr>
            <p:cNvSpPr/>
            <p:nvPr/>
          </p:nvSpPr>
          <p:spPr>
            <a:xfrm>
              <a:off x="1422575" y="986975"/>
              <a:ext cx="109175" cy="63200"/>
            </a:xfrm>
            <a:custGeom>
              <a:avLst/>
              <a:gdLst/>
              <a:ahLst/>
              <a:cxnLst/>
              <a:rect l="l" t="t" r="r" b="b"/>
              <a:pathLst>
                <a:path w="4367" h="2528" extrusionOk="0">
                  <a:moveTo>
                    <a:pt x="321" y="0"/>
                  </a:moveTo>
                  <a:lnTo>
                    <a:pt x="0" y="218"/>
                  </a:lnTo>
                  <a:lnTo>
                    <a:pt x="4045" y="2528"/>
                  </a:lnTo>
                  <a:lnTo>
                    <a:pt x="4366" y="2310"/>
                  </a:lnTo>
                  <a:lnTo>
                    <a:pt x="321" y="0"/>
                  </a:lnTo>
                  <a:close/>
                </a:path>
              </a:pathLst>
            </a:custGeom>
            <a:solidFill>
              <a:schemeClr val="tx1">
                <a:lumMod val="95000"/>
                <a:lumOff val="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3" name="Google Shape;425;p29">
              <a:extLst>
                <a:ext uri="{FF2B5EF4-FFF2-40B4-BE49-F238E27FC236}">
                  <a16:creationId xmlns:a16="http://schemas.microsoft.com/office/drawing/2014/main" id="{E54EEFFA-7BEB-EFB0-46D4-354040D9B8C5}"/>
                </a:ext>
              </a:extLst>
            </p:cNvPr>
            <p:cNvSpPr/>
            <p:nvPr/>
          </p:nvSpPr>
          <p:spPr>
            <a:xfrm>
              <a:off x="1532275" y="991175"/>
              <a:ext cx="107075" cy="73900"/>
            </a:xfrm>
            <a:custGeom>
              <a:avLst/>
              <a:gdLst/>
              <a:ahLst/>
              <a:cxnLst/>
              <a:rect l="l" t="t" r="r" b="b"/>
              <a:pathLst>
                <a:path w="4283" h="2956" extrusionOk="0">
                  <a:moveTo>
                    <a:pt x="4282" y="1"/>
                  </a:moveTo>
                  <a:lnTo>
                    <a:pt x="0" y="2515"/>
                  </a:lnTo>
                  <a:lnTo>
                    <a:pt x="0" y="2956"/>
                  </a:lnTo>
                  <a:lnTo>
                    <a:pt x="4282" y="450"/>
                  </a:lnTo>
                  <a:lnTo>
                    <a:pt x="4282"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4" name="Google Shape;426;p29">
              <a:extLst>
                <a:ext uri="{FF2B5EF4-FFF2-40B4-BE49-F238E27FC236}">
                  <a16:creationId xmlns:a16="http://schemas.microsoft.com/office/drawing/2014/main" id="{47A9CA14-9D45-E87E-E026-DB91A794C8B1}"/>
                </a:ext>
              </a:extLst>
            </p:cNvPr>
            <p:cNvSpPr/>
            <p:nvPr/>
          </p:nvSpPr>
          <p:spPr>
            <a:xfrm>
              <a:off x="1519625" y="929500"/>
              <a:ext cx="119725" cy="70675"/>
            </a:xfrm>
            <a:custGeom>
              <a:avLst/>
              <a:gdLst/>
              <a:ahLst/>
              <a:cxnLst/>
              <a:rect l="l" t="t" r="r" b="b"/>
              <a:pathLst>
                <a:path w="4789" h="2827" extrusionOk="0">
                  <a:moveTo>
                    <a:pt x="286" y="1"/>
                  </a:moveTo>
                  <a:cubicBezTo>
                    <a:pt x="272" y="1"/>
                    <a:pt x="257" y="5"/>
                    <a:pt x="245" y="13"/>
                  </a:cubicBezTo>
                  <a:cubicBezTo>
                    <a:pt x="94" y="105"/>
                    <a:pt x="2" y="269"/>
                    <a:pt x="0" y="446"/>
                  </a:cubicBezTo>
                  <a:lnTo>
                    <a:pt x="0" y="581"/>
                  </a:lnTo>
                  <a:cubicBezTo>
                    <a:pt x="0" y="610"/>
                    <a:pt x="16" y="636"/>
                    <a:pt x="41" y="651"/>
                  </a:cubicBezTo>
                  <a:lnTo>
                    <a:pt x="3702" y="2739"/>
                  </a:lnTo>
                  <a:cubicBezTo>
                    <a:pt x="3805" y="2797"/>
                    <a:pt x="3920" y="2827"/>
                    <a:pt x="4035" y="2827"/>
                  </a:cubicBezTo>
                  <a:cubicBezTo>
                    <a:pt x="4153" y="2827"/>
                    <a:pt x="4271" y="2796"/>
                    <a:pt x="4376" y="2733"/>
                  </a:cubicBezTo>
                  <a:lnTo>
                    <a:pt x="4749" y="2510"/>
                  </a:lnTo>
                  <a:cubicBezTo>
                    <a:pt x="4774" y="2494"/>
                    <a:pt x="4788" y="2468"/>
                    <a:pt x="4788" y="2440"/>
                  </a:cubicBezTo>
                  <a:lnTo>
                    <a:pt x="4788" y="2125"/>
                  </a:lnTo>
                  <a:cubicBezTo>
                    <a:pt x="4788" y="2079"/>
                    <a:pt x="4751" y="2045"/>
                    <a:pt x="4709" y="2045"/>
                  </a:cubicBezTo>
                  <a:cubicBezTo>
                    <a:pt x="4702" y="2045"/>
                    <a:pt x="4695" y="2045"/>
                    <a:pt x="4688" y="2047"/>
                  </a:cubicBezTo>
                  <a:lnTo>
                    <a:pt x="4044" y="2212"/>
                  </a:lnTo>
                  <a:lnTo>
                    <a:pt x="4044" y="2237"/>
                  </a:lnTo>
                  <a:lnTo>
                    <a:pt x="326" y="13"/>
                  </a:lnTo>
                  <a:cubicBezTo>
                    <a:pt x="314" y="5"/>
                    <a:pt x="300" y="1"/>
                    <a:pt x="286" y="1"/>
                  </a:cubicBez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5" name="Google Shape;427;p29">
              <a:extLst>
                <a:ext uri="{FF2B5EF4-FFF2-40B4-BE49-F238E27FC236}">
                  <a16:creationId xmlns:a16="http://schemas.microsoft.com/office/drawing/2014/main" id="{3F225357-FE15-0C8C-01E4-3E04A2D134C2}"/>
                </a:ext>
              </a:extLst>
            </p:cNvPr>
            <p:cNvSpPr/>
            <p:nvPr/>
          </p:nvSpPr>
          <p:spPr>
            <a:xfrm>
              <a:off x="1620975" y="980000"/>
              <a:ext cx="18375" cy="20125"/>
            </a:xfrm>
            <a:custGeom>
              <a:avLst/>
              <a:gdLst/>
              <a:ahLst/>
              <a:cxnLst/>
              <a:rect l="l" t="t" r="r" b="b"/>
              <a:pathLst>
                <a:path w="735" h="805" extrusionOk="0">
                  <a:moveTo>
                    <a:pt x="734" y="1"/>
                  </a:moveTo>
                  <a:lnTo>
                    <a:pt x="0" y="190"/>
                  </a:lnTo>
                  <a:lnTo>
                    <a:pt x="0" y="804"/>
                  </a:lnTo>
                  <a:cubicBezTo>
                    <a:pt x="114" y="801"/>
                    <a:pt x="224" y="770"/>
                    <a:pt x="321" y="712"/>
                  </a:cubicBezTo>
                  <a:lnTo>
                    <a:pt x="695" y="490"/>
                  </a:lnTo>
                  <a:cubicBezTo>
                    <a:pt x="720" y="474"/>
                    <a:pt x="734" y="448"/>
                    <a:pt x="734" y="420"/>
                  </a:cubicBezTo>
                  <a:lnTo>
                    <a:pt x="734"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6" name="Google Shape;428;p29">
              <a:extLst>
                <a:ext uri="{FF2B5EF4-FFF2-40B4-BE49-F238E27FC236}">
                  <a16:creationId xmlns:a16="http://schemas.microsoft.com/office/drawing/2014/main" id="{D1B39E9E-74DF-17D2-6A0F-E08B4A767538}"/>
                </a:ext>
              </a:extLst>
            </p:cNvPr>
            <p:cNvSpPr/>
            <p:nvPr/>
          </p:nvSpPr>
          <p:spPr>
            <a:xfrm>
              <a:off x="1522400" y="922275"/>
              <a:ext cx="116750" cy="67375"/>
            </a:xfrm>
            <a:custGeom>
              <a:avLst/>
              <a:gdLst/>
              <a:ahLst/>
              <a:cxnLst/>
              <a:rect l="l" t="t" r="r" b="b"/>
              <a:pathLst>
                <a:path w="4670" h="2695" extrusionOk="0">
                  <a:moveTo>
                    <a:pt x="624" y="0"/>
                  </a:moveTo>
                  <a:lnTo>
                    <a:pt x="83" y="336"/>
                  </a:lnTo>
                  <a:cubicBezTo>
                    <a:pt x="1" y="387"/>
                    <a:pt x="4" y="509"/>
                    <a:pt x="88" y="557"/>
                  </a:cubicBezTo>
                  <a:lnTo>
                    <a:pt x="3749" y="2645"/>
                  </a:lnTo>
                  <a:cubicBezTo>
                    <a:pt x="3806" y="2678"/>
                    <a:pt x="3870" y="2694"/>
                    <a:pt x="3934" y="2694"/>
                  </a:cubicBezTo>
                  <a:cubicBezTo>
                    <a:pt x="4001" y="2694"/>
                    <a:pt x="4069" y="2676"/>
                    <a:pt x="4129" y="2639"/>
                  </a:cubicBezTo>
                  <a:lnTo>
                    <a:pt x="4670" y="2310"/>
                  </a:lnTo>
                  <a:lnTo>
                    <a:pt x="624"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7" name="Google Shape;429;p29">
              <a:extLst>
                <a:ext uri="{FF2B5EF4-FFF2-40B4-BE49-F238E27FC236}">
                  <a16:creationId xmlns:a16="http://schemas.microsoft.com/office/drawing/2014/main" id="{45712BD7-83A7-D98B-A782-24C8EE85EE22}"/>
                </a:ext>
              </a:extLst>
            </p:cNvPr>
            <p:cNvSpPr/>
            <p:nvPr/>
          </p:nvSpPr>
          <p:spPr>
            <a:xfrm>
              <a:off x="1449725" y="969975"/>
              <a:ext cx="127775" cy="72875"/>
            </a:xfrm>
            <a:custGeom>
              <a:avLst/>
              <a:gdLst/>
              <a:ahLst/>
              <a:cxnLst/>
              <a:rect l="l" t="t" r="r" b="b"/>
              <a:pathLst>
                <a:path w="5111" h="2915" extrusionOk="0">
                  <a:moveTo>
                    <a:pt x="1042" y="0"/>
                  </a:moveTo>
                  <a:lnTo>
                    <a:pt x="0" y="615"/>
                  </a:lnTo>
                  <a:lnTo>
                    <a:pt x="4068" y="2915"/>
                  </a:lnTo>
                  <a:lnTo>
                    <a:pt x="5110" y="2300"/>
                  </a:lnTo>
                  <a:lnTo>
                    <a:pt x="104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8" name="Google Shape;430;p29">
              <a:extLst>
                <a:ext uri="{FF2B5EF4-FFF2-40B4-BE49-F238E27FC236}">
                  <a16:creationId xmlns:a16="http://schemas.microsoft.com/office/drawing/2014/main" id="{BA50A07D-C724-1912-5728-6F91BFB69FE3}"/>
                </a:ext>
              </a:extLst>
            </p:cNvPr>
            <p:cNvSpPr/>
            <p:nvPr/>
          </p:nvSpPr>
          <p:spPr>
            <a:xfrm>
              <a:off x="1551375" y="1027475"/>
              <a:ext cx="26300" cy="26725"/>
            </a:xfrm>
            <a:custGeom>
              <a:avLst/>
              <a:gdLst/>
              <a:ahLst/>
              <a:cxnLst/>
              <a:rect l="l" t="t" r="r" b="b"/>
              <a:pathLst>
                <a:path w="1052" h="1069" extrusionOk="0">
                  <a:moveTo>
                    <a:pt x="1052" y="0"/>
                  </a:moveTo>
                  <a:lnTo>
                    <a:pt x="0" y="615"/>
                  </a:lnTo>
                  <a:lnTo>
                    <a:pt x="0" y="1069"/>
                  </a:lnTo>
                  <a:lnTo>
                    <a:pt x="1052" y="445"/>
                  </a:lnTo>
                  <a:lnTo>
                    <a:pt x="1052"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9" name="Google Shape;431;p29">
              <a:extLst>
                <a:ext uri="{FF2B5EF4-FFF2-40B4-BE49-F238E27FC236}">
                  <a16:creationId xmlns:a16="http://schemas.microsoft.com/office/drawing/2014/main" id="{84D34C74-3F9E-22B1-E7CE-E113B2618F4F}"/>
                </a:ext>
              </a:extLst>
            </p:cNvPr>
            <p:cNvSpPr/>
            <p:nvPr/>
          </p:nvSpPr>
          <p:spPr>
            <a:xfrm>
              <a:off x="1451325" y="884375"/>
              <a:ext cx="49875" cy="69825"/>
            </a:xfrm>
            <a:custGeom>
              <a:avLst/>
              <a:gdLst/>
              <a:ahLst/>
              <a:cxnLst/>
              <a:rect l="l" t="t" r="r" b="b"/>
              <a:pathLst>
                <a:path w="1995" h="2793" extrusionOk="0">
                  <a:moveTo>
                    <a:pt x="0" y="1"/>
                  </a:moveTo>
                  <a:lnTo>
                    <a:pt x="0" y="2299"/>
                  </a:lnTo>
                  <a:cubicBezTo>
                    <a:pt x="0" y="2572"/>
                    <a:pt x="453" y="2792"/>
                    <a:pt x="996" y="2792"/>
                  </a:cubicBezTo>
                  <a:cubicBezTo>
                    <a:pt x="1542" y="2792"/>
                    <a:pt x="1994" y="2572"/>
                    <a:pt x="1994" y="2299"/>
                  </a:cubicBezTo>
                  <a:cubicBezTo>
                    <a:pt x="1994" y="2286"/>
                    <a:pt x="1985" y="4"/>
                    <a:pt x="1985" y="4"/>
                  </a:cubicBezTo>
                  <a:lnTo>
                    <a:pt x="0"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0" name="Google Shape;432;p29">
              <a:extLst>
                <a:ext uri="{FF2B5EF4-FFF2-40B4-BE49-F238E27FC236}">
                  <a16:creationId xmlns:a16="http://schemas.microsoft.com/office/drawing/2014/main" id="{A5663CCA-BE6D-A66E-9F4A-B09D643CF98C}"/>
                </a:ext>
              </a:extLst>
            </p:cNvPr>
            <p:cNvSpPr/>
            <p:nvPr/>
          </p:nvSpPr>
          <p:spPr>
            <a:xfrm>
              <a:off x="1465425" y="884375"/>
              <a:ext cx="35775" cy="69825"/>
            </a:xfrm>
            <a:custGeom>
              <a:avLst/>
              <a:gdLst/>
              <a:ahLst/>
              <a:cxnLst/>
              <a:rect l="l" t="t" r="r" b="b"/>
              <a:pathLst>
                <a:path w="1431" h="2793" extrusionOk="0">
                  <a:moveTo>
                    <a:pt x="0" y="1"/>
                  </a:moveTo>
                  <a:lnTo>
                    <a:pt x="0" y="2746"/>
                  </a:lnTo>
                  <a:cubicBezTo>
                    <a:pt x="134" y="2776"/>
                    <a:pt x="270" y="2792"/>
                    <a:pt x="406" y="2792"/>
                  </a:cubicBezTo>
                  <a:cubicBezTo>
                    <a:pt x="412" y="2792"/>
                    <a:pt x="418" y="2792"/>
                    <a:pt x="424" y="2792"/>
                  </a:cubicBezTo>
                  <a:cubicBezTo>
                    <a:pt x="969" y="2792"/>
                    <a:pt x="1430" y="2572"/>
                    <a:pt x="1430" y="2299"/>
                  </a:cubicBezTo>
                  <a:cubicBezTo>
                    <a:pt x="1430" y="2286"/>
                    <a:pt x="1411" y="4"/>
                    <a:pt x="1411" y="4"/>
                  </a:cubicBezTo>
                  <a:lnTo>
                    <a:pt x="0"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1" name="Google Shape;433;p29">
              <a:extLst>
                <a:ext uri="{FF2B5EF4-FFF2-40B4-BE49-F238E27FC236}">
                  <a16:creationId xmlns:a16="http://schemas.microsoft.com/office/drawing/2014/main" id="{FAA47136-10AE-05AC-79D1-4CFF29C0A652}"/>
                </a:ext>
              </a:extLst>
            </p:cNvPr>
            <p:cNvSpPr/>
            <p:nvPr/>
          </p:nvSpPr>
          <p:spPr>
            <a:xfrm>
              <a:off x="1477575" y="884425"/>
              <a:ext cx="23625" cy="69775"/>
            </a:xfrm>
            <a:custGeom>
              <a:avLst/>
              <a:gdLst/>
              <a:ahLst/>
              <a:cxnLst/>
              <a:rect l="l" t="t" r="r" b="b"/>
              <a:pathLst>
                <a:path w="945" h="2791" extrusionOk="0">
                  <a:moveTo>
                    <a:pt x="0" y="0"/>
                  </a:moveTo>
                  <a:lnTo>
                    <a:pt x="0" y="2790"/>
                  </a:lnTo>
                  <a:cubicBezTo>
                    <a:pt x="518" y="2774"/>
                    <a:pt x="944" y="2560"/>
                    <a:pt x="944" y="2297"/>
                  </a:cubicBezTo>
                  <a:cubicBezTo>
                    <a:pt x="944" y="2284"/>
                    <a:pt x="925" y="2"/>
                    <a:pt x="925" y="2"/>
                  </a:cubicBezTo>
                  <a:lnTo>
                    <a:pt x="0"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2" name="Google Shape;434;p29">
              <a:extLst>
                <a:ext uri="{FF2B5EF4-FFF2-40B4-BE49-F238E27FC236}">
                  <a16:creationId xmlns:a16="http://schemas.microsoft.com/office/drawing/2014/main" id="{D8189671-DE7C-0631-5688-23C633B29A2A}"/>
                </a:ext>
              </a:extLst>
            </p:cNvPr>
            <p:cNvSpPr/>
            <p:nvPr/>
          </p:nvSpPr>
          <p:spPr>
            <a:xfrm>
              <a:off x="1490500" y="884450"/>
              <a:ext cx="10700" cy="67450"/>
            </a:xfrm>
            <a:custGeom>
              <a:avLst/>
              <a:gdLst/>
              <a:ahLst/>
              <a:cxnLst/>
              <a:rect l="l" t="t" r="r" b="b"/>
              <a:pathLst>
                <a:path w="428" h="2698" extrusionOk="0">
                  <a:moveTo>
                    <a:pt x="1" y="1"/>
                  </a:moveTo>
                  <a:lnTo>
                    <a:pt x="1" y="2698"/>
                  </a:lnTo>
                  <a:cubicBezTo>
                    <a:pt x="256" y="2608"/>
                    <a:pt x="427" y="2463"/>
                    <a:pt x="427" y="2296"/>
                  </a:cubicBezTo>
                  <a:cubicBezTo>
                    <a:pt x="427" y="2283"/>
                    <a:pt x="408" y="1"/>
                    <a:pt x="408" y="1"/>
                  </a:cubicBez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3" name="Google Shape;435;p29">
              <a:extLst>
                <a:ext uri="{FF2B5EF4-FFF2-40B4-BE49-F238E27FC236}">
                  <a16:creationId xmlns:a16="http://schemas.microsoft.com/office/drawing/2014/main" id="{F4CCCD27-6CA1-B709-21B9-75CA4ED29B83}"/>
                </a:ext>
              </a:extLst>
            </p:cNvPr>
            <p:cNvSpPr/>
            <p:nvPr/>
          </p:nvSpPr>
          <p:spPr>
            <a:xfrm>
              <a:off x="1450850" y="871800"/>
              <a:ext cx="49875" cy="25050"/>
            </a:xfrm>
            <a:custGeom>
              <a:avLst/>
              <a:gdLst/>
              <a:ahLst/>
              <a:cxnLst/>
              <a:rect l="l" t="t" r="r" b="b"/>
              <a:pathLst>
                <a:path w="1995" h="1002" extrusionOk="0">
                  <a:moveTo>
                    <a:pt x="1994" y="501"/>
                  </a:moveTo>
                  <a:cubicBezTo>
                    <a:pt x="1994" y="776"/>
                    <a:pt x="1549" y="1001"/>
                    <a:pt x="998" y="1001"/>
                  </a:cubicBezTo>
                  <a:cubicBezTo>
                    <a:pt x="447" y="1001"/>
                    <a:pt x="0" y="776"/>
                    <a:pt x="0" y="501"/>
                  </a:cubicBezTo>
                  <a:cubicBezTo>
                    <a:pt x="0" y="224"/>
                    <a:pt x="447" y="1"/>
                    <a:pt x="998" y="1"/>
                  </a:cubicBezTo>
                  <a:cubicBezTo>
                    <a:pt x="1549" y="1"/>
                    <a:pt x="1994" y="224"/>
                    <a:pt x="1994" y="501"/>
                  </a:cubicBez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4" name="Google Shape;436;p29">
              <a:extLst>
                <a:ext uri="{FF2B5EF4-FFF2-40B4-BE49-F238E27FC236}">
                  <a16:creationId xmlns:a16="http://schemas.microsoft.com/office/drawing/2014/main" id="{63B7F5F3-C099-39EB-305D-EA626FF6E23C}"/>
                </a:ext>
              </a:extLst>
            </p:cNvPr>
            <p:cNvSpPr/>
            <p:nvPr/>
          </p:nvSpPr>
          <p:spPr>
            <a:xfrm>
              <a:off x="1462600" y="874400"/>
              <a:ext cx="26450" cy="13350"/>
            </a:xfrm>
            <a:custGeom>
              <a:avLst/>
              <a:gdLst/>
              <a:ahLst/>
              <a:cxnLst/>
              <a:rect l="l" t="t" r="r" b="b"/>
              <a:pathLst>
                <a:path w="1058" h="534" extrusionOk="0">
                  <a:moveTo>
                    <a:pt x="1057" y="266"/>
                  </a:moveTo>
                  <a:cubicBezTo>
                    <a:pt x="1057" y="414"/>
                    <a:pt x="821" y="533"/>
                    <a:pt x="528" y="533"/>
                  </a:cubicBezTo>
                  <a:cubicBezTo>
                    <a:pt x="236" y="533"/>
                    <a:pt x="0" y="414"/>
                    <a:pt x="0" y="266"/>
                  </a:cubicBezTo>
                  <a:cubicBezTo>
                    <a:pt x="0" y="120"/>
                    <a:pt x="236" y="1"/>
                    <a:pt x="528" y="1"/>
                  </a:cubicBezTo>
                  <a:cubicBezTo>
                    <a:pt x="821" y="1"/>
                    <a:pt x="1057" y="120"/>
                    <a:pt x="1057" y="266"/>
                  </a:cubicBezTo>
                  <a:close/>
                </a:path>
              </a:pathLst>
            </a:custGeom>
            <a:solidFill>
              <a:srgbClr val="F0C0B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5" name="Google Shape;437;p29">
              <a:extLst>
                <a:ext uri="{FF2B5EF4-FFF2-40B4-BE49-F238E27FC236}">
                  <a16:creationId xmlns:a16="http://schemas.microsoft.com/office/drawing/2014/main" id="{00C9764C-6583-F562-B78E-7C899ACE764F}"/>
                </a:ext>
              </a:extLst>
            </p:cNvPr>
            <p:cNvSpPr/>
            <p:nvPr/>
          </p:nvSpPr>
          <p:spPr>
            <a:xfrm>
              <a:off x="1472475" y="864650"/>
              <a:ext cx="6125" cy="16575"/>
            </a:xfrm>
            <a:custGeom>
              <a:avLst/>
              <a:gdLst/>
              <a:ahLst/>
              <a:cxnLst/>
              <a:rect l="l" t="t" r="r" b="b"/>
              <a:pathLst>
                <a:path w="245" h="663" extrusionOk="0">
                  <a:moveTo>
                    <a:pt x="1" y="1"/>
                  </a:moveTo>
                  <a:lnTo>
                    <a:pt x="1" y="600"/>
                  </a:lnTo>
                  <a:cubicBezTo>
                    <a:pt x="1" y="635"/>
                    <a:pt x="55" y="662"/>
                    <a:pt x="123" y="662"/>
                  </a:cubicBezTo>
                  <a:cubicBezTo>
                    <a:pt x="191" y="662"/>
                    <a:pt x="245" y="635"/>
                    <a:pt x="245" y="600"/>
                  </a:cubicBezTo>
                  <a:lnTo>
                    <a:pt x="245" y="1"/>
                  </a:lnTo>
                  <a:close/>
                </a:path>
              </a:pathLst>
            </a:custGeom>
            <a:solidFill>
              <a:srgbClr val="E3F9F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6" name="Google Shape;438;p29">
              <a:extLst>
                <a:ext uri="{FF2B5EF4-FFF2-40B4-BE49-F238E27FC236}">
                  <a16:creationId xmlns:a16="http://schemas.microsoft.com/office/drawing/2014/main" id="{77AC8ABC-D484-ECCF-53A1-380271D348B5}"/>
                </a:ext>
              </a:extLst>
            </p:cNvPr>
            <p:cNvSpPr/>
            <p:nvPr/>
          </p:nvSpPr>
          <p:spPr>
            <a:xfrm>
              <a:off x="1457375" y="835375"/>
              <a:ext cx="36850" cy="31950"/>
            </a:xfrm>
            <a:custGeom>
              <a:avLst/>
              <a:gdLst/>
              <a:ahLst/>
              <a:cxnLst/>
              <a:rect l="l" t="t" r="r" b="b"/>
              <a:pathLst>
                <a:path w="1474" h="1278" extrusionOk="0">
                  <a:moveTo>
                    <a:pt x="383" y="0"/>
                  </a:moveTo>
                  <a:cubicBezTo>
                    <a:pt x="196" y="358"/>
                    <a:pt x="0" y="912"/>
                    <a:pt x="0" y="921"/>
                  </a:cubicBezTo>
                  <a:cubicBezTo>
                    <a:pt x="0" y="1118"/>
                    <a:pt x="334" y="1278"/>
                    <a:pt x="737" y="1278"/>
                  </a:cubicBezTo>
                  <a:cubicBezTo>
                    <a:pt x="1142" y="1278"/>
                    <a:pt x="1474" y="1118"/>
                    <a:pt x="1474" y="921"/>
                  </a:cubicBezTo>
                  <a:cubicBezTo>
                    <a:pt x="1474" y="917"/>
                    <a:pt x="1266" y="360"/>
                    <a:pt x="10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7" name="Google Shape;439;p29">
              <a:extLst>
                <a:ext uri="{FF2B5EF4-FFF2-40B4-BE49-F238E27FC236}">
                  <a16:creationId xmlns:a16="http://schemas.microsoft.com/office/drawing/2014/main" id="{1F99A52C-4007-9DC3-208F-AE26E5C01F64}"/>
                </a:ext>
              </a:extLst>
            </p:cNvPr>
            <p:cNvSpPr/>
            <p:nvPr/>
          </p:nvSpPr>
          <p:spPr>
            <a:xfrm>
              <a:off x="1466975" y="832000"/>
              <a:ext cx="17075" cy="7550"/>
            </a:xfrm>
            <a:custGeom>
              <a:avLst/>
              <a:gdLst/>
              <a:ahLst/>
              <a:cxnLst/>
              <a:rect l="l" t="t" r="r" b="b"/>
              <a:pathLst>
                <a:path w="683" h="302" extrusionOk="0">
                  <a:moveTo>
                    <a:pt x="341" y="0"/>
                  </a:moveTo>
                  <a:cubicBezTo>
                    <a:pt x="154" y="0"/>
                    <a:pt x="1" y="69"/>
                    <a:pt x="1" y="151"/>
                  </a:cubicBezTo>
                  <a:cubicBezTo>
                    <a:pt x="1" y="234"/>
                    <a:pt x="154" y="302"/>
                    <a:pt x="341" y="302"/>
                  </a:cubicBezTo>
                  <a:cubicBezTo>
                    <a:pt x="530" y="302"/>
                    <a:pt x="682" y="234"/>
                    <a:pt x="682" y="151"/>
                  </a:cubicBezTo>
                  <a:cubicBezTo>
                    <a:pt x="682" y="69"/>
                    <a:pt x="530" y="0"/>
                    <a:pt x="341"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8" name="Google Shape;440;p29">
              <a:extLst>
                <a:ext uri="{FF2B5EF4-FFF2-40B4-BE49-F238E27FC236}">
                  <a16:creationId xmlns:a16="http://schemas.microsoft.com/office/drawing/2014/main" id="{99700BB3-D30A-F752-7DE9-0AB88AC681B6}"/>
                </a:ext>
              </a:extLst>
            </p:cNvPr>
            <p:cNvSpPr/>
            <p:nvPr/>
          </p:nvSpPr>
          <p:spPr>
            <a:xfrm>
              <a:off x="1366425" y="1191575"/>
              <a:ext cx="171425" cy="98825"/>
            </a:xfrm>
            <a:custGeom>
              <a:avLst/>
              <a:gdLst/>
              <a:ahLst/>
              <a:cxnLst/>
              <a:rect l="l" t="t" r="r" b="b"/>
              <a:pathLst>
                <a:path w="6857" h="3953" extrusionOk="0">
                  <a:moveTo>
                    <a:pt x="4437" y="1"/>
                  </a:moveTo>
                  <a:lnTo>
                    <a:pt x="0" y="2557"/>
                  </a:lnTo>
                  <a:lnTo>
                    <a:pt x="2419" y="3952"/>
                  </a:lnTo>
                  <a:lnTo>
                    <a:pt x="6856" y="1396"/>
                  </a:lnTo>
                  <a:lnTo>
                    <a:pt x="4437"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9" name="Google Shape;441;p29">
              <a:extLst>
                <a:ext uri="{FF2B5EF4-FFF2-40B4-BE49-F238E27FC236}">
                  <a16:creationId xmlns:a16="http://schemas.microsoft.com/office/drawing/2014/main" id="{05232523-7EAC-E011-7A10-D564104338FF}"/>
                </a:ext>
              </a:extLst>
            </p:cNvPr>
            <p:cNvSpPr/>
            <p:nvPr/>
          </p:nvSpPr>
          <p:spPr>
            <a:xfrm>
              <a:off x="1397050" y="1234025"/>
              <a:ext cx="26600" cy="38125"/>
            </a:xfrm>
            <a:custGeom>
              <a:avLst/>
              <a:gdLst/>
              <a:ahLst/>
              <a:cxnLst/>
              <a:rect l="l" t="t" r="r" b="b"/>
              <a:pathLst>
                <a:path w="1064" h="1525" extrusionOk="0">
                  <a:moveTo>
                    <a:pt x="0" y="1"/>
                  </a:moveTo>
                  <a:lnTo>
                    <a:pt x="0" y="908"/>
                  </a:lnTo>
                  <a:lnTo>
                    <a:pt x="1063" y="1525"/>
                  </a:lnTo>
                  <a:lnTo>
                    <a:pt x="1063" y="617"/>
                  </a:lnTo>
                  <a:lnTo>
                    <a:pt x="0" y="1"/>
                  </a:lnTo>
                  <a:close/>
                </a:path>
              </a:pathLst>
            </a:custGeom>
            <a:solidFill>
              <a:schemeClr val="bg2">
                <a:lumMod val="5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0" name="Google Shape;442;p29">
              <a:extLst>
                <a:ext uri="{FF2B5EF4-FFF2-40B4-BE49-F238E27FC236}">
                  <a16:creationId xmlns:a16="http://schemas.microsoft.com/office/drawing/2014/main" id="{B37DE663-566C-66B0-9210-82521493AEF7}"/>
                </a:ext>
              </a:extLst>
            </p:cNvPr>
            <p:cNvSpPr/>
            <p:nvPr/>
          </p:nvSpPr>
          <p:spPr>
            <a:xfrm>
              <a:off x="1423625" y="1201375"/>
              <a:ext cx="81725" cy="70775"/>
            </a:xfrm>
            <a:custGeom>
              <a:avLst/>
              <a:gdLst/>
              <a:ahLst/>
              <a:cxnLst/>
              <a:rect l="l" t="t" r="r" b="b"/>
              <a:pathLst>
                <a:path w="3269" h="2831" extrusionOk="0">
                  <a:moveTo>
                    <a:pt x="3269" y="0"/>
                  </a:moveTo>
                  <a:lnTo>
                    <a:pt x="0" y="1923"/>
                  </a:lnTo>
                  <a:lnTo>
                    <a:pt x="0" y="2831"/>
                  </a:lnTo>
                  <a:lnTo>
                    <a:pt x="3269" y="909"/>
                  </a:lnTo>
                  <a:lnTo>
                    <a:pt x="3269"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1" name="Google Shape;443;p29">
              <a:extLst>
                <a:ext uri="{FF2B5EF4-FFF2-40B4-BE49-F238E27FC236}">
                  <a16:creationId xmlns:a16="http://schemas.microsoft.com/office/drawing/2014/main" id="{F78400D1-B740-B2D3-E26C-7AD63D45272F}"/>
                </a:ext>
              </a:extLst>
            </p:cNvPr>
            <p:cNvSpPr/>
            <p:nvPr/>
          </p:nvSpPr>
          <p:spPr>
            <a:xfrm>
              <a:off x="1397525" y="1186000"/>
              <a:ext cx="107825" cy="63450"/>
            </a:xfrm>
            <a:custGeom>
              <a:avLst/>
              <a:gdLst/>
              <a:ahLst/>
              <a:cxnLst/>
              <a:rect l="l" t="t" r="r" b="b"/>
              <a:pathLst>
                <a:path w="4313" h="2538" extrusionOk="0">
                  <a:moveTo>
                    <a:pt x="3269" y="0"/>
                  </a:moveTo>
                  <a:lnTo>
                    <a:pt x="0" y="1922"/>
                  </a:lnTo>
                  <a:lnTo>
                    <a:pt x="1044" y="2538"/>
                  </a:lnTo>
                  <a:lnTo>
                    <a:pt x="4313" y="615"/>
                  </a:lnTo>
                  <a:lnTo>
                    <a:pt x="3269"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2" name="Google Shape;444;p29">
              <a:extLst>
                <a:ext uri="{FF2B5EF4-FFF2-40B4-BE49-F238E27FC236}">
                  <a16:creationId xmlns:a16="http://schemas.microsoft.com/office/drawing/2014/main" id="{8A5EA3F2-ECB1-12C7-B8F8-F9C0A4432996}"/>
                </a:ext>
              </a:extLst>
            </p:cNvPr>
            <p:cNvSpPr/>
            <p:nvPr/>
          </p:nvSpPr>
          <p:spPr>
            <a:xfrm>
              <a:off x="1408825" y="1192676"/>
              <a:ext cx="88475" cy="52275"/>
            </a:xfrm>
            <a:custGeom>
              <a:avLst/>
              <a:gdLst/>
              <a:ahLst/>
              <a:cxnLst/>
              <a:rect l="l" t="t" r="r" b="b"/>
              <a:pathLst>
                <a:path w="3539" h="2091" extrusionOk="0">
                  <a:moveTo>
                    <a:pt x="2880" y="1"/>
                  </a:moveTo>
                  <a:lnTo>
                    <a:pt x="0" y="1702"/>
                  </a:lnTo>
                  <a:lnTo>
                    <a:pt x="657" y="2090"/>
                  </a:lnTo>
                  <a:lnTo>
                    <a:pt x="3539" y="391"/>
                  </a:lnTo>
                  <a:lnTo>
                    <a:pt x="288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3" name="Google Shape;445;p29">
              <a:extLst>
                <a:ext uri="{FF2B5EF4-FFF2-40B4-BE49-F238E27FC236}">
                  <a16:creationId xmlns:a16="http://schemas.microsoft.com/office/drawing/2014/main" id="{A2C01DC8-870A-2D9D-A86B-6B0A2585E68C}"/>
                </a:ext>
              </a:extLst>
            </p:cNvPr>
            <p:cNvSpPr/>
            <p:nvPr/>
          </p:nvSpPr>
          <p:spPr>
            <a:xfrm>
              <a:off x="1329875" y="950500"/>
              <a:ext cx="9950" cy="14300"/>
            </a:xfrm>
            <a:custGeom>
              <a:avLst/>
              <a:gdLst/>
              <a:ahLst/>
              <a:cxnLst/>
              <a:rect l="l" t="t" r="r" b="b"/>
              <a:pathLst>
                <a:path w="398" h="572" extrusionOk="0">
                  <a:moveTo>
                    <a:pt x="0" y="1"/>
                  </a:moveTo>
                  <a:lnTo>
                    <a:pt x="0" y="341"/>
                  </a:lnTo>
                  <a:lnTo>
                    <a:pt x="398" y="572"/>
                  </a:lnTo>
                  <a:lnTo>
                    <a:pt x="398" y="231"/>
                  </a:lnTo>
                  <a:lnTo>
                    <a:pt x="0"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4" name="Google Shape;446;p29">
              <a:extLst>
                <a:ext uri="{FF2B5EF4-FFF2-40B4-BE49-F238E27FC236}">
                  <a16:creationId xmlns:a16="http://schemas.microsoft.com/office/drawing/2014/main" id="{7262A683-687E-A8B7-2C5B-B4EE5FD5F4CB}"/>
                </a:ext>
              </a:extLst>
            </p:cNvPr>
            <p:cNvSpPr/>
            <p:nvPr/>
          </p:nvSpPr>
          <p:spPr>
            <a:xfrm>
              <a:off x="1339800" y="946725"/>
              <a:ext cx="16225" cy="18075"/>
            </a:xfrm>
            <a:custGeom>
              <a:avLst/>
              <a:gdLst/>
              <a:ahLst/>
              <a:cxnLst/>
              <a:rect l="l" t="t" r="r" b="b"/>
              <a:pathLst>
                <a:path w="649" h="723" extrusionOk="0">
                  <a:moveTo>
                    <a:pt x="649" y="1"/>
                  </a:moveTo>
                  <a:lnTo>
                    <a:pt x="1" y="382"/>
                  </a:lnTo>
                  <a:lnTo>
                    <a:pt x="1" y="723"/>
                  </a:lnTo>
                  <a:lnTo>
                    <a:pt x="649" y="340"/>
                  </a:lnTo>
                  <a:lnTo>
                    <a:pt x="649" y="1"/>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5" name="Google Shape;447;p29">
              <a:extLst>
                <a:ext uri="{FF2B5EF4-FFF2-40B4-BE49-F238E27FC236}">
                  <a16:creationId xmlns:a16="http://schemas.microsoft.com/office/drawing/2014/main" id="{FEA91B4B-22B7-8E4E-C70A-5BB0FDA3EB68}"/>
                </a:ext>
              </a:extLst>
            </p:cNvPr>
            <p:cNvSpPr/>
            <p:nvPr/>
          </p:nvSpPr>
          <p:spPr>
            <a:xfrm>
              <a:off x="1330050" y="940975"/>
              <a:ext cx="25975" cy="15325"/>
            </a:xfrm>
            <a:custGeom>
              <a:avLst/>
              <a:gdLst/>
              <a:ahLst/>
              <a:cxnLst/>
              <a:rect l="l" t="t" r="r" b="b"/>
              <a:pathLst>
                <a:path w="1039" h="613" extrusionOk="0">
                  <a:moveTo>
                    <a:pt x="647" y="0"/>
                  </a:moveTo>
                  <a:lnTo>
                    <a:pt x="1" y="382"/>
                  </a:lnTo>
                  <a:lnTo>
                    <a:pt x="391" y="612"/>
                  </a:lnTo>
                  <a:lnTo>
                    <a:pt x="1039" y="231"/>
                  </a:lnTo>
                  <a:lnTo>
                    <a:pt x="647" y="0"/>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6" name="Google Shape;448;p29">
              <a:extLst>
                <a:ext uri="{FF2B5EF4-FFF2-40B4-BE49-F238E27FC236}">
                  <a16:creationId xmlns:a16="http://schemas.microsoft.com/office/drawing/2014/main" id="{35E70C37-73ED-83D9-DF84-492B8AAB169B}"/>
                </a:ext>
              </a:extLst>
            </p:cNvPr>
            <p:cNvSpPr/>
            <p:nvPr/>
          </p:nvSpPr>
          <p:spPr>
            <a:xfrm>
              <a:off x="1582700" y="1221200"/>
              <a:ext cx="40725" cy="13350"/>
            </a:xfrm>
            <a:custGeom>
              <a:avLst/>
              <a:gdLst/>
              <a:ahLst/>
              <a:cxnLst/>
              <a:rect l="l" t="t" r="r" b="b"/>
              <a:pathLst>
                <a:path w="1629" h="534" extrusionOk="0">
                  <a:moveTo>
                    <a:pt x="0" y="0"/>
                  </a:moveTo>
                  <a:lnTo>
                    <a:pt x="0" y="134"/>
                  </a:lnTo>
                  <a:cubicBezTo>
                    <a:pt x="0" y="354"/>
                    <a:pt x="371" y="534"/>
                    <a:pt x="815" y="534"/>
                  </a:cubicBezTo>
                  <a:cubicBezTo>
                    <a:pt x="1257" y="534"/>
                    <a:pt x="1629" y="354"/>
                    <a:pt x="1629" y="134"/>
                  </a:cubicBezTo>
                  <a:cubicBezTo>
                    <a:pt x="1629" y="122"/>
                    <a:pt x="1617" y="3"/>
                    <a:pt x="1617" y="3"/>
                  </a:cubicBezTo>
                  <a:lnTo>
                    <a:pt x="0"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7" name="Google Shape;449;p29">
              <a:extLst>
                <a:ext uri="{FF2B5EF4-FFF2-40B4-BE49-F238E27FC236}">
                  <a16:creationId xmlns:a16="http://schemas.microsoft.com/office/drawing/2014/main" id="{FE13246D-C7CA-5E9A-B441-B60ADA78B875}"/>
                </a:ext>
              </a:extLst>
            </p:cNvPr>
            <p:cNvSpPr/>
            <p:nvPr/>
          </p:nvSpPr>
          <p:spPr>
            <a:xfrm>
              <a:off x="1582575" y="1210975"/>
              <a:ext cx="40500" cy="20350"/>
            </a:xfrm>
            <a:custGeom>
              <a:avLst/>
              <a:gdLst/>
              <a:ahLst/>
              <a:cxnLst/>
              <a:rect l="l" t="t" r="r" b="b"/>
              <a:pathLst>
                <a:path w="1620" h="814" extrusionOk="0">
                  <a:moveTo>
                    <a:pt x="1619" y="408"/>
                  </a:moveTo>
                  <a:cubicBezTo>
                    <a:pt x="1619" y="631"/>
                    <a:pt x="1257" y="814"/>
                    <a:pt x="810" y="814"/>
                  </a:cubicBezTo>
                  <a:cubicBezTo>
                    <a:pt x="363" y="814"/>
                    <a:pt x="1" y="633"/>
                    <a:pt x="1" y="408"/>
                  </a:cubicBezTo>
                  <a:cubicBezTo>
                    <a:pt x="1" y="182"/>
                    <a:pt x="363" y="0"/>
                    <a:pt x="810" y="0"/>
                  </a:cubicBezTo>
                  <a:cubicBezTo>
                    <a:pt x="1257" y="0"/>
                    <a:pt x="1619" y="183"/>
                    <a:pt x="1619" y="408"/>
                  </a:cubicBezTo>
                  <a:close/>
                </a:path>
              </a:pathLst>
            </a:custGeom>
            <a:solidFill>
              <a:srgbClr val="C6B3A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8" name="Google Shape;450;p29">
              <a:extLst>
                <a:ext uri="{FF2B5EF4-FFF2-40B4-BE49-F238E27FC236}">
                  <a16:creationId xmlns:a16="http://schemas.microsoft.com/office/drawing/2014/main" id="{2C2548FA-A1E3-C65E-6E80-8375ED0CEF9E}"/>
                </a:ext>
              </a:extLst>
            </p:cNvPr>
            <p:cNvSpPr/>
            <p:nvPr/>
          </p:nvSpPr>
          <p:spPr>
            <a:xfrm>
              <a:off x="1597875" y="1197275"/>
              <a:ext cx="9125" cy="25275"/>
            </a:xfrm>
            <a:custGeom>
              <a:avLst/>
              <a:gdLst/>
              <a:ahLst/>
              <a:cxnLst/>
              <a:rect l="l" t="t" r="r" b="b"/>
              <a:pathLst>
                <a:path w="365" h="1011" extrusionOk="0">
                  <a:moveTo>
                    <a:pt x="1" y="0"/>
                  </a:moveTo>
                  <a:lnTo>
                    <a:pt x="1" y="915"/>
                  </a:lnTo>
                  <a:cubicBezTo>
                    <a:pt x="1" y="967"/>
                    <a:pt x="79" y="1011"/>
                    <a:pt x="184" y="1011"/>
                  </a:cubicBezTo>
                  <a:cubicBezTo>
                    <a:pt x="288" y="1011"/>
                    <a:pt x="365" y="967"/>
                    <a:pt x="365" y="915"/>
                  </a:cubicBezTo>
                  <a:lnTo>
                    <a:pt x="365" y="0"/>
                  </a:lnTo>
                  <a:close/>
                </a:path>
              </a:pathLst>
            </a:custGeom>
            <a:solidFill>
              <a:srgbClr val="E3F9F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9" name="Google Shape;451;p29">
              <a:extLst>
                <a:ext uri="{FF2B5EF4-FFF2-40B4-BE49-F238E27FC236}">
                  <a16:creationId xmlns:a16="http://schemas.microsoft.com/office/drawing/2014/main" id="{C7CECE8A-3D68-57F5-388E-BB68EE49EDEA}"/>
                </a:ext>
              </a:extLst>
            </p:cNvPr>
            <p:cNvSpPr/>
            <p:nvPr/>
          </p:nvSpPr>
          <p:spPr>
            <a:xfrm>
              <a:off x="1577650" y="1192525"/>
              <a:ext cx="50525" cy="19700"/>
            </a:xfrm>
            <a:custGeom>
              <a:avLst/>
              <a:gdLst/>
              <a:ahLst/>
              <a:cxnLst/>
              <a:rect l="l" t="t" r="r" b="b"/>
              <a:pathLst>
                <a:path w="2021" h="788" extrusionOk="0">
                  <a:moveTo>
                    <a:pt x="1" y="0"/>
                  </a:moveTo>
                  <a:lnTo>
                    <a:pt x="1" y="293"/>
                  </a:lnTo>
                  <a:cubicBezTo>
                    <a:pt x="1" y="566"/>
                    <a:pt x="465" y="788"/>
                    <a:pt x="1010" y="788"/>
                  </a:cubicBezTo>
                  <a:cubicBezTo>
                    <a:pt x="1555" y="788"/>
                    <a:pt x="2021" y="566"/>
                    <a:pt x="2021" y="293"/>
                  </a:cubicBezTo>
                  <a:cubicBezTo>
                    <a:pt x="2021" y="280"/>
                    <a:pt x="1997" y="3"/>
                    <a:pt x="1997" y="3"/>
                  </a:cubicBezTo>
                  <a:lnTo>
                    <a:pt x="1"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0" name="Google Shape;452;p29">
              <a:extLst>
                <a:ext uri="{FF2B5EF4-FFF2-40B4-BE49-F238E27FC236}">
                  <a16:creationId xmlns:a16="http://schemas.microsoft.com/office/drawing/2014/main" id="{7341EFBA-8A3C-6ED4-757C-3DC96CFB71F8}"/>
                </a:ext>
              </a:extLst>
            </p:cNvPr>
            <p:cNvSpPr/>
            <p:nvPr/>
          </p:nvSpPr>
          <p:spPr>
            <a:xfrm>
              <a:off x="1577825" y="1179950"/>
              <a:ext cx="49875" cy="25075"/>
            </a:xfrm>
            <a:custGeom>
              <a:avLst/>
              <a:gdLst/>
              <a:ahLst/>
              <a:cxnLst/>
              <a:rect l="l" t="t" r="r" b="b"/>
              <a:pathLst>
                <a:path w="1995" h="1003" extrusionOk="0">
                  <a:moveTo>
                    <a:pt x="1995" y="500"/>
                  </a:moveTo>
                  <a:cubicBezTo>
                    <a:pt x="1995" y="777"/>
                    <a:pt x="1548" y="1002"/>
                    <a:pt x="999" y="1002"/>
                  </a:cubicBezTo>
                  <a:cubicBezTo>
                    <a:pt x="448" y="1002"/>
                    <a:pt x="1" y="777"/>
                    <a:pt x="1" y="500"/>
                  </a:cubicBezTo>
                  <a:cubicBezTo>
                    <a:pt x="1" y="225"/>
                    <a:pt x="448" y="0"/>
                    <a:pt x="999" y="0"/>
                  </a:cubicBezTo>
                  <a:cubicBezTo>
                    <a:pt x="1548" y="0"/>
                    <a:pt x="1995" y="225"/>
                    <a:pt x="1995" y="500"/>
                  </a:cubicBezTo>
                  <a:close/>
                </a:path>
              </a:pathLst>
            </a:custGeom>
            <a:solidFill>
              <a:srgbClr val="C6B3A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1" name="Google Shape;453;p29">
              <a:extLst>
                <a:ext uri="{FF2B5EF4-FFF2-40B4-BE49-F238E27FC236}">
                  <a16:creationId xmlns:a16="http://schemas.microsoft.com/office/drawing/2014/main" id="{F0E47F7E-1545-13A6-453D-DA95D4B56FF2}"/>
                </a:ext>
              </a:extLst>
            </p:cNvPr>
            <p:cNvSpPr/>
            <p:nvPr/>
          </p:nvSpPr>
          <p:spPr>
            <a:xfrm>
              <a:off x="1596025" y="1168300"/>
              <a:ext cx="9925" cy="4375"/>
            </a:xfrm>
            <a:custGeom>
              <a:avLst/>
              <a:gdLst/>
              <a:ahLst/>
              <a:cxnLst/>
              <a:rect l="l" t="t" r="r" b="b"/>
              <a:pathLst>
                <a:path w="397" h="175" extrusionOk="0">
                  <a:moveTo>
                    <a:pt x="198" y="1"/>
                  </a:moveTo>
                  <a:cubicBezTo>
                    <a:pt x="89" y="1"/>
                    <a:pt x="1" y="40"/>
                    <a:pt x="1" y="88"/>
                  </a:cubicBezTo>
                  <a:cubicBezTo>
                    <a:pt x="1" y="136"/>
                    <a:pt x="89" y="175"/>
                    <a:pt x="198" y="175"/>
                  </a:cubicBezTo>
                  <a:cubicBezTo>
                    <a:pt x="308" y="175"/>
                    <a:pt x="397" y="136"/>
                    <a:pt x="397" y="88"/>
                  </a:cubicBezTo>
                  <a:cubicBezTo>
                    <a:pt x="397" y="40"/>
                    <a:pt x="308" y="1"/>
                    <a:pt x="198"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2" name="Google Shape;454;p29">
              <a:extLst>
                <a:ext uri="{FF2B5EF4-FFF2-40B4-BE49-F238E27FC236}">
                  <a16:creationId xmlns:a16="http://schemas.microsoft.com/office/drawing/2014/main" id="{A0C228DE-0700-FE24-7192-4AC434E65D91}"/>
                </a:ext>
              </a:extLst>
            </p:cNvPr>
            <p:cNvSpPr/>
            <p:nvPr/>
          </p:nvSpPr>
          <p:spPr>
            <a:xfrm>
              <a:off x="1577475" y="1142275"/>
              <a:ext cx="25625" cy="34325"/>
            </a:xfrm>
            <a:custGeom>
              <a:avLst/>
              <a:gdLst/>
              <a:ahLst/>
              <a:cxnLst/>
              <a:rect l="l" t="t" r="r" b="b"/>
              <a:pathLst>
                <a:path w="1025" h="1373" extrusionOk="0">
                  <a:moveTo>
                    <a:pt x="1024" y="1372"/>
                  </a:moveTo>
                  <a:cubicBezTo>
                    <a:pt x="1024" y="1372"/>
                    <a:pt x="865" y="3"/>
                    <a:pt x="0" y="1"/>
                  </a:cubicBezTo>
                  <a:cubicBezTo>
                    <a:pt x="0" y="1"/>
                    <a:pt x="622" y="657"/>
                    <a:pt x="1024" y="1372"/>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3" name="Google Shape;455;p29">
              <a:extLst>
                <a:ext uri="{FF2B5EF4-FFF2-40B4-BE49-F238E27FC236}">
                  <a16:creationId xmlns:a16="http://schemas.microsoft.com/office/drawing/2014/main" id="{E6CE76BD-7BC8-07FE-C701-AC01C5FAF46E}"/>
                </a:ext>
              </a:extLst>
            </p:cNvPr>
            <p:cNvSpPr/>
            <p:nvPr/>
          </p:nvSpPr>
          <p:spPr>
            <a:xfrm>
              <a:off x="1589325" y="1124700"/>
              <a:ext cx="24450" cy="51850"/>
            </a:xfrm>
            <a:custGeom>
              <a:avLst/>
              <a:gdLst/>
              <a:ahLst/>
              <a:cxnLst/>
              <a:rect l="l" t="t" r="r" b="b"/>
              <a:pathLst>
                <a:path w="978" h="2074" extrusionOk="0">
                  <a:moveTo>
                    <a:pt x="463" y="2074"/>
                  </a:moveTo>
                  <a:cubicBezTo>
                    <a:pt x="463" y="2074"/>
                    <a:pt x="978" y="442"/>
                    <a:pt x="1" y="0"/>
                  </a:cubicBezTo>
                  <a:cubicBezTo>
                    <a:pt x="1" y="0"/>
                    <a:pt x="372" y="1060"/>
                    <a:pt x="463" y="2074"/>
                  </a:cubicBezTo>
                  <a:close/>
                </a:path>
              </a:pathLst>
            </a:custGeom>
            <a:solidFill>
              <a:schemeClr val="accent6">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4" name="Google Shape;456;p29">
              <a:extLst>
                <a:ext uri="{FF2B5EF4-FFF2-40B4-BE49-F238E27FC236}">
                  <a16:creationId xmlns:a16="http://schemas.microsoft.com/office/drawing/2014/main" id="{C4DC0A5E-F17E-373E-36E1-B1A4596E5AEE}"/>
                </a:ext>
              </a:extLst>
            </p:cNvPr>
            <p:cNvSpPr/>
            <p:nvPr/>
          </p:nvSpPr>
          <p:spPr>
            <a:xfrm>
              <a:off x="1595500" y="1137025"/>
              <a:ext cx="20900" cy="39650"/>
            </a:xfrm>
            <a:custGeom>
              <a:avLst/>
              <a:gdLst/>
              <a:ahLst/>
              <a:cxnLst/>
              <a:rect l="l" t="t" r="r" b="b"/>
              <a:pathLst>
                <a:path w="836" h="1586" extrusionOk="0">
                  <a:moveTo>
                    <a:pt x="190" y="1585"/>
                  </a:moveTo>
                  <a:cubicBezTo>
                    <a:pt x="190" y="1585"/>
                    <a:pt x="0" y="221"/>
                    <a:pt x="835" y="0"/>
                  </a:cubicBezTo>
                  <a:cubicBezTo>
                    <a:pt x="835" y="0"/>
                    <a:pt x="735" y="860"/>
                    <a:pt x="190" y="1585"/>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5" name="Google Shape;457;p29">
              <a:extLst>
                <a:ext uri="{FF2B5EF4-FFF2-40B4-BE49-F238E27FC236}">
                  <a16:creationId xmlns:a16="http://schemas.microsoft.com/office/drawing/2014/main" id="{18887B5F-1DE7-EFE9-E1C5-55B40C85E304}"/>
                </a:ext>
              </a:extLst>
            </p:cNvPr>
            <p:cNvSpPr/>
            <p:nvPr/>
          </p:nvSpPr>
          <p:spPr>
            <a:xfrm>
              <a:off x="1590850" y="1170125"/>
              <a:ext cx="20800" cy="27750"/>
            </a:xfrm>
            <a:custGeom>
              <a:avLst/>
              <a:gdLst/>
              <a:ahLst/>
              <a:cxnLst/>
              <a:rect l="l" t="t" r="r" b="b"/>
              <a:pathLst>
                <a:path w="832" h="1110" extrusionOk="0">
                  <a:moveTo>
                    <a:pt x="217" y="0"/>
                  </a:moveTo>
                  <a:cubicBezTo>
                    <a:pt x="111" y="334"/>
                    <a:pt x="0" y="851"/>
                    <a:pt x="0" y="859"/>
                  </a:cubicBezTo>
                  <a:cubicBezTo>
                    <a:pt x="0" y="1043"/>
                    <a:pt x="189" y="1109"/>
                    <a:pt x="417" y="1109"/>
                  </a:cubicBezTo>
                  <a:cubicBezTo>
                    <a:pt x="644" y="1109"/>
                    <a:pt x="831" y="1043"/>
                    <a:pt x="831" y="859"/>
                  </a:cubicBezTo>
                  <a:cubicBezTo>
                    <a:pt x="831" y="854"/>
                    <a:pt x="715" y="335"/>
                    <a:pt x="604" y="0"/>
                  </a:cubicBezTo>
                  <a:cubicBezTo>
                    <a:pt x="604" y="0"/>
                    <a:pt x="556" y="102"/>
                    <a:pt x="405" y="102"/>
                  </a:cubicBezTo>
                  <a:cubicBezTo>
                    <a:pt x="256" y="102"/>
                    <a:pt x="217" y="0"/>
                    <a:pt x="21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6" name="Google Shape;458;p29">
              <a:extLst>
                <a:ext uri="{FF2B5EF4-FFF2-40B4-BE49-F238E27FC236}">
                  <a16:creationId xmlns:a16="http://schemas.microsoft.com/office/drawing/2014/main" id="{CFEA8EBA-87F7-17E1-4311-D2A73D1F1B6B}"/>
                </a:ext>
              </a:extLst>
            </p:cNvPr>
            <p:cNvSpPr/>
            <p:nvPr/>
          </p:nvSpPr>
          <p:spPr>
            <a:xfrm>
              <a:off x="1401800" y="891700"/>
              <a:ext cx="10350" cy="2350"/>
            </a:xfrm>
            <a:custGeom>
              <a:avLst/>
              <a:gdLst/>
              <a:ahLst/>
              <a:cxnLst/>
              <a:rect l="l" t="t" r="r" b="b"/>
              <a:pathLst>
                <a:path w="414" h="94" extrusionOk="0">
                  <a:moveTo>
                    <a:pt x="208" y="1"/>
                  </a:moveTo>
                  <a:cubicBezTo>
                    <a:pt x="93" y="1"/>
                    <a:pt x="0" y="21"/>
                    <a:pt x="0" y="47"/>
                  </a:cubicBezTo>
                  <a:cubicBezTo>
                    <a:pt x="0" y="72"/>
                    <a:pt x="93" y="93"/>
                    <a:pt x="208" y="93"/>
                  </a:cubicBezTo>
                  <a:cubicBezTo>
                    <a:pt x="322" y="93"/>
                    <a:pt x="414" y="72"/>
                    <a:pt x="414" y="47"/>
                  </a:cubicBezTo>
                  <a:cubicBezTo>
                    <a:pt x="414" y="21"/>
                    <a:pt x="322" y="1"/>
                    <a:pt x="208"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7" name="Google Shape;459;p29">
              <a:extLst>
                <a:ext uri="{FF2B5EF4-FFF2-40B4-BE49-F238E27FC236}">
                  <a16:creationId xmlns:a16="http://schemas.microsoft.com/office/drawing/2014/main" id="{94AFE105-5660-BDB8-864B-8A062CA60393}"/>
                </a:ext>
              </a:extLst>
            </p:cNvPr>
            <p:cNvSpPr/>
            <p:nvPr/>
          </p:nvSpPr>
          <p:spPr>
            <a:xfrm>
              <a:off x="1382550" y="859125"/>
              <a:ext cx="24700" cy="39025"/>
            </a:xfrm>
            <a:custGeom>
              <a:avLst/>
              <a:gdLst/>
              <a:ahLst/>
              <a:cxnLst/>
              <a:rect l="l" t="t" r="r" b="b"/>
              <a:pathLst>
                <a:path w="988" h="1561" extrusionOk="0">
                  <a:moveTo>
                    <a:pt x="988" y="1560"/>
                  </a:moveTo>
                  <a:cubicBezTo>
                    <a:pt x="988" y="1560"/>
                    <a:pt x="611" y="297"/>
                    <a:pt x="0" y="145"/>
                  </a:cubicBezTo>
                  <a:cubicBezTo>
                    <a:pt x="2" y="145"/>
                    <a:pt x="817" y="0"/>
                    <a:pt x="988" y="1560"/>
                  </a:cubicBezTo>
                  <a:close/>
                </a:path>
              </a:pathLst>
            </a:custGeom>
            <a:solidFill>
              <a:srgbClr val="A3A3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8" name="Google Shape;460;p29">
              <a:extLst>
                <a:ext uri="{FF2B5EF4-FFF2-40B4-BE49-F238E27FC236}">
                  <a16:creationId xmlns:a16="http://schemas.microsoft.com/office/drawing/2014/main" id="{9D481128-405E-7E37-A697-53F742DD7492}"/>
                </a:ext>
              </a:extLst>
            </p:cNvPr>
            <p:cNvSpPr/>
            <p:nvPr/>
          </p:nvSpPr>
          <p:spPr>
            <a:xfrm>
              <a:off x="1404875" y="858925"/>
              <a:ext cx="20725" cy="39225"/>
            </a:xfrm>
            <a:custGeom>
              <a:avLst/>
              <a:gdLst/>
              <a:ahLst/>
              <a:cxnLst/>
              <a:rect l="l" t="t" r="r" b="b"/>
              <a:pathLst>
                <a:path w="829" h="1569" extrusionOk="0">
                  <a:moveTo>
                    <a:pt x="95" y="1568"/>
                  </a:moveTo>
                  <a:cubicBezTo>
                    <a:pt x="95" y="1568"/>
                    <a:pt x="254" y="260"/>
                    <a:pt x="829" y="5"/>
                  </a:cubicBezTo>
                  <a:cubicBezTo>
                    <a:pt x="829" y="5"/>
                    <a:pt x="1" y="1"/>
                    <a:pt x="95" y="1568"/>
                  </a:cubicBezTo>
                  <a:close/>
                </a:path>
              </a:pathLst>
            </a:custGeom>
            <a:solidFill>
              <a:srgbClr val="A3A3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9" name="Google Shape;461;p29">
              <a:extLst>
                <a:ext uri="{FF2B5EF4-FFF2-40B4-BE49-F238E27FC236}">
                  <a16:creationId xmlns:a16="http://schemas.microsoft.com/office/drawing/2014/main" id="{D5C9150E-4BE4-5785-3FB4-7D8041D6FAE1}"/>
                </a:ext>
              </a:extLst>
            </p:cNvPr>
            <p:cNvSpPr/>
            <p:nvPr/>
          </p:nvSpPr>
          <p:spPr>
            <a:xfrm>
              <a:off x="1393100" y="846100"/>
              <a:ext cx="16725" cy="52050"/>
            </a:xfrm>
            <a:custGeom>
              <a:avLst/>
              <a:gdLst/>
              <a:ahLst/>
              <a:cxnLst/>
              <a:rect l="l" t="t" r="r" b="b"/>
              <a:pathLst>
                <a:path w="669" h="2082" extrusionOk="0">
                  <a:moveTo>
                    <a:pt x="576" y="2013"/>
                  </a:moveTo>
                  <a:cubicBezTo>
                    <a:pt x="576" y="2013"/>
                    <a:pt x="569" y="683"/>
                    <a:pt x="0" y="0"/>
                  </a:cubicBezTo>
                  <a:cubicBezTo>
                    <a:pt x="0" y="0"/>
                    <a:pt x="447" y="259"/>
                    <a:pt x="557" y="914"/>
                  </a:cubicBezTo>
                  <a:cubicBezTo>
                    <a:pt x="669" y="1568"/>
                    <a:pt x="566" y="2081"/>
                    <a:pt x="566" y="2081"/>
                  </a:cubicBezTo>
                </a:path>
              </a:pathLst>
            </a:custGeom>
            <a:solidFill>
              <a:srgbClr val="A3A3A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0" name="Google Shape;462;p29">
              <a:extLst>
                <a:ext uri="{FF2B5EF4-FFF2-40B4-BE49-F238E27FC236}">
                  <a16:creationId xmlns:a16="http://schemas.microsoft.com/office/drawing/2014/main" id="{6ACF17D4-3062-0BC9-EBC4-FC2C233A0B38}"/>
                </a:ext>
              </a:extLst>
            </p:cNvPr>
            <p:cNvSpPr/>
            <p:nvPr/>
          </p:nvSpPr>
          <p:spPr>
            <a:xfrm>
              <a:off x="1401825" y="892975"/>
              <a:ext cx="10375" cy="28725"/>
            </a:xfrm>
            <a:custGeom>
              <a:avLst/>
              <a:gdLst/>
              <a:ahLst/>
              <a:cxnLst/>
              <a:rect l="l" t="t" r="r" b="b"/>
              <a:pathLst>
                <a:path w="415" h="1149" extrusionOk="0">
                  <a:moveTo>
                    <a:pt x="4" y="0"/>
                  </a:moveTo>
                  <a:cubicBezTo>
                    <a:pt x="4" y="3"/>
                    <a:pt x="2" y="6"/>
                    <a:pt x="1" y="9"/>
                  </a:cubicBezTo>
                  <a:lnTo>
                    <a:pt x="1" y="1085"/>
                  </a:lnTo>
                  <a:cubicBezTo>
                    <a:pt x="46" y="1127"/>
                    <a:pt x="146" y="1149"/>
                    <a:pt x="228" y="1149"/>
                  </a:cubicBezTo>
                  <a:cubicBezTo>
                    <a:pt x="294" y="1149"/>
                    <a:pt x="414" y="1111"/>
                    <a:pt x="414" y="1059"/>
                  </a:cubicBezTo>
                  <a:lnTo>
                    <a:pt x="414" y="3"/>
                  </a:lnTo>
                  <a:cubicBezTo>
                    <a:pt x="372" y="28"/>
                    <a:pt x="321" y="42"/>
                    <a:pt x="217" y="42"/>
                  </a:cubicBezTo>
                  <a:cubicBezTo>
                    <a:pt x="49" y="42"/>
                    <a:pt x="4" y="0"/>
                    <a:pt x="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grpSp>
        <p:nvGrpSpPr>
          <p:cNvPr id="111" name="Google Shape;463;p29">
            <a:extLst>
              <a:ext uri="{FF2B5EF4-FFF2-40B4-BE49-F238E27FC236}">
                <a16:creationId xmlns:a16="http://schemas.microsoft.com/office/drawing/2014/main" id="{8EAD4982-48CC-BFD4-8656-88F172339232}"/>
              </a:ext>
              <a:ext uri="{C183D7F6-B498-43B3-948B-1728B52AA6E4}">
                <adec:decorative xmlns:adec="http://schemas.microsoft.com/office/drawing/2017/decorative" val="1"/>
              </a:ext>
            </a:extLst>
          </p:cNvPr>
          <p:cNvGrpSpPr/>
          <p:nvPr/>
        </p:nvGrpSpPr>
        <p:grpSpPr>
          <a:xfrm>
            <a:off x="10519694" y="1230430"/>
            <a:ext cx="3334461" cy="5000501"/>
            <a:chOff x="1766175" y="726675"/>
            <a:chExt cx="420600" cy="630750"/>
          </a:xfrm>
        </p:grpSpPr>
        <p:sp>
          <p:nvSpPr>
            <p:cNvPr id="112" name="Google Shape;464;p29">
              <a:extLst>
                <a:ext uri="{FF2B5EF4-FFF2-40B4-BE49-F238E27FC236}">
                  <a16:creationId xmlns:a16="http://schemas.microsoft.com/office/drawing/2014/main" id="{BDEC0399-AE8B-1F14-503E-97D0DE81A2C0}"/>
                </a:ext>
              </a:extLst>
            </p:cNvPr>
            <p:cNvSpPr/>
            <p:nvPr/>
          </p:nvSpPr>
          <p:spPr>
            <a:xfrm>
              <a:off x="2083850" y="1108150"/>
              <a:ext cx="25075" cy="14000"/>
            </a:xfrm>
            <a:custGeom>
              <a:avLst/>
              <a:gdLst/>
              <a:ahLst/>
              <a:cxnLst/>
              <a:rect l="l" t="t" r="r" b="b"/>
              <a:pathLst>
                <a:path w="1003" h="560" extrusionOk="0">
                  <a:moveTo>
                    <a:pt x="502" y="1"/>
                  </a:moveTo>
                  <a:cubicBezTo>
                    <a:pt x="225" y="1"/>
                    <a:pt x="0" y="126"/>
                    <a:pt x="0" y="281"/>
                  </a:cubicBezTo>
                  <a:cubicBezTo>
                    <a:pt x="0" y="435"/>
                    <a:pt x="225" y="559"/>
                    <a:pt x="502" y="559"/>
                  </a:cubicBezTo>
                  <a:cubicBezTo>
                    <a:pt x="779" y="559"/>
                    <a:pt x="1002" y="435"/>
                    <a:pt x="1002" y="281"/>
                  </a:cubicBezTo>
                  <a:cubicBezTo>
                    <a:pt x="1002" y="126"/>
                    <a:pt x="779" y="1"/>
                    <a:pt x="502"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3" name="Google Shape;465;p29">
              <a:extLst>
                <a:ext uri="{FF2B5EF4-FFF2-40B4-BE49-F238E27FC236}">
                  <a16:creationId xmlns:a16="http://schemas.microsoft.com/office/drawing/2014/main" id="{22F66FAA-61E6-4455-DC70-02884C3D928D}"/>
                </a:ext>
              </a:extLst>
            </p:cNvPr>
            <p:cNvSpPr/>
            <p:nvPr/>
          </p:nvSpPr>
          <p:spPr>
            <a:xfrm>
              <a:off x="2083850" y="1107625"/>
              <a:ext cx="25075" cy="13975"/>
            </a:xfrm>
            <a:custGeom>
              <a:avLst/>
              <a:gdLst/>
              <a:ahLst/>
              <a:cxnLst/>
              <a:rect l="l" t="t" r="r" b="b"/>
              <a:pathLst>
                <a:path w="1003" h="559" extrusionOk="0">
                  <a:moveTo>
                    <a:pt x="502" y="0"/>
                  </a:moveTo>
                  <a:cubicBezTo>
                    <a:pt x="225" y="0"/>
                    <a:pt x="0" y="125"/>
                    <a:pt x="0" y="279"/>
                  </a:cubicBezTo>
                  <a:cubicBezTo>
                    <a:pt x="0" y="434"/>
                    <a:pt x="225" y="559"/>
                    <a:pt x="502" y="559"/>
                  </a:cubicBezTo>
                  <a:cubicBezTo>
                    <a:pt x="779" y="559"/>
                    <a:pt x="1002" y="434"/>
                    <a:pt x="1002" y="279"/>
                  </a:cubicBezTo>
                  <a:cubicBezTo>
                    <a:pt x="1002" y="125"/>
                    <a:pt x="779" y="0"/>
                    <a:pt x="5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4" name="Google Shape;466;p29">
              <a:extLst>
                <a:ext uri="{FF2B5EF4-FFF2-40B4-BE49-F238E27FC236}">
                  <a16:creationId xmlns:a16="http://schemas.microsoft.com/office/drawing/2014/main" id="{B3C450BF-CBAB-2BC0-A13F-E4F1C17A5CF5}"/>
                </a:ext>
              </a:extLst>
            </p:cNvPr>
            <p:cNvSpPr/>
            <p:nvPr/>
          </p:nvSpPr>
          <p:spPr>
            <a:xfrm>
              <a:off x="2095450" y="1039925"/>
              <a:ext cx="1900" cy="75125"/>
            </a:xfrm>
            <a:custGeom>
              <a:avLst/>
              <a:gdLst/>
              <a:ahLst/>
              <a:cxnLst/>
              <a:rect l="l" t="t" r="r" b="b"/>
              <a:pathLst>
                <a:path w="76" h="3005" extrusionOk="0">
                  <a:moveTo>
                    <a:pt x="13" y="1"/>
                  </a:moveTo>
                  <a:cubicBezTo>
                    <a:pt x="6" y="1"/>
                    <a:pt x="0" y="7"/>
                    <a:pt x="0" y="14"/>
                  </a:cubicBezTo>
                  <a:lnTo>
                    <a:pt x="0" y="2991"/>
                  </a:lnTo>
                  <a:cubicBezTo>
                    <a:pt x="0" y="2998"/>
                    <a:pt x="6" y="3004"/>
                    <a:pt x="13" y="3004"/>
                  </a:cubicBezTo>
                  <a:lnTo>
                    <a:pt x="62" y="3004"/>
                  </a:lnTo>
                  <a:cubicBezTo>
                    <a:pt x="70" y="3004"/>
                    <a:pt x="75" y="2998"/>
                    <a:pt x="75" y="2991"/>
                  </a:cubicBezTo>
                  <a:lnTo>
                    <a:pt x="75" y="14"/>
                  </a:lnTo>
                  <a:cubicBezTo>
                    <a:pt x="75" y="7"/>
                    <a:pt x="70" y="1"/>
                    <a:pt x="62"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5" name="Google Shape;467;p29">
              <a:extLst>
                <a:ext uri="{FF2B5EF4-FFF2-40B4-BE49-F238E27FC236}">
                  <a16:creationId xmlns:a16="http://schemas.microsoft.com/office/drawing/2014/main" id="{F14984DA-400F-E62D-B148-2174B2F87785}"/>
                </a:ext>
              </a:extLst>
            </p:cNvPr>
            <p:cNvSpPr/>
            <p:nvPr/>
          </p:nvSpPr>
          <p:spPr>
            <a:xfrm>
              <a:off x="2079850" y="1010675"/>
              <a:ext cx="33075" cy="40150"/>
            </a:xfrm>
            <a:custGeom>
              <a:avLst/>
              <a:gdLst/>
              <a:ahLst/>
              <a:cxnLst/>
              <a:rect l="l" t="t" r="r" b="b"/>
              <a:pathLst>
                <a:path w="1323" h="1606" extrusionOk="0">
                  <a:moveTo>
                    <a:pt x="1194" y="1"/>
                  </a:moveTo>
                  <a:lnTo>
                    <a:pt x="128" y="21"/>
                  </a:lnTo>
                  <a:lnTo>
                    <a:pt x="3" y="1204"/>
                  </a:lnTo>
                  <a:cubicBezTo>
                    <a:pt x="1" y="1216"/>
                    <a:pt x="1" y="1228"/>
                    <a:pt x="1" y="1238"/>
                  </a:cubicBezTo>
                  <a:cubicBezTo>
                    <a:pt x="1" y="1442"/>
                    <a:pt x="296" y="1606"/>
                    <a:pt x="662" y="1606"/>
                  </a:cubicBezTo>
                  <a:cubicBezTo>
                    <a:pt x="1026" y="1606"/>
                    <a:pt x="1323" y="1442"/>
                    <a:pt x="1323" y="1238"/>
                  </a:cubicBezTo>
                  <a:cubicBezTo>
                    <a:pt x="1323" y="1228"/>
                    <a:pt x="1322" y="1216"/>
                    <a:pt x="1320" y="1206"/>
                  </a:cubicBezTo>
                  <a:lnTo>
                    <a:pt x="1323" y="1204"/>
                  </a:lnTo>
                  <a:lnTo>
                    <a:pt x="1194"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6" name="Google Shape;468;p29">
              <a:extLst>
                <a:ext uri="{FF2B5EF4-FFF2-40B4-BE49-F238E27FC236}">
                  <a16:creationId xmlns:a16="http://schemas.microsoft.com/office/drawing/2014/main" id="{2E9227FA-4CD9-48D2-86B6-E2D99BB77546}"/>
                </a:ext>
              </a:extLst>
            </p:cNvPr>
            <p:cNvSpPr/>
            <p:nvPr/>
          </p:nvSpPr>
          <p:spPr>
            <a:xfrm>
              <a:off x="2083050" y="1003750"/>
              <a:ext cx="26650" cy="14850"/>
            </a:xfrm>
            <a:custGeom>
              <a:avLst/>
              <a:gdLst/>
              <a:ahLst/>
              <a:cxnLst/>
              <a:rect l="l" t="t" r="r" b="b"/>
              <a:pathLst>
                <a:path w="1066" h="594" extrusionOk="0">
                  <a:moveTo>
                    <a:pt x="534" y="1"/>
                  </a:moveTo>
                  <a:cubicBezTo>
                    <a:pt x="239" y="1"/>
                    <a:pt x="0" y="134"/>
                    <a:pt x="0" y="298"/>
                  </a:cubicBezTo>
                  <a:cubicBezTo>
                    <a:pt x="0" y="462"/>
                    <a:pt x="239" y="594"/>
                    <a:pt x="534" y="594"/>
                  </a:cubicBezTo>
                  <a:cubicBezTo>
                    <a:pt x="828" y="594"/>
                    <a:pt x="1066" y="462"/>
                    <a:pt x="1066" y="298"/>
                  </a:cubicBezTo>
                  <a:cubicBezTo>
                    <a:pt x="1066" y="134"/>
                    <a:pt x="828" y="1"/>
                    <a:pt x="534" y="1"/>
                  </a:cubicBez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7" name="Google Shape;469;p29">
              <a:extLst>
                <a:ext uri="{FF2B5EF4-FFF2-40B4-BE49-F238E27FC236}">
                  <a16:creationId xmlns:a16="http://schemas.microsoft.com/office/drawing/2014/main" id="{6E7DF8B6-CD4B-966B-BF1A-175043CB3F51}"/>
                </a:ext>
              </a:extLst>
            </p:cNvPr>
            <p:cNvSpPr/>
            <p:nvPr/>
          </p:nvSpPr>
          <p:spPr>
            <a:xfrm>
              <a:off x="2084925" y="1004800"/>
              <a:ext cx="22900" cy="12750"/>
            </a:xfrm>
            <a:custGeom>
              <a:avLst/>
              <a:gdLst/>
              <a:ahLst/>
              <a:cxnLst/>
              <a:rect l="l" t="t" r="r" b="b"/>
              <a:pathLst>
                <a:path w="916" h="510" extrusionOk="0">
                  <a:moveTo>
                    <a:pt x="459" y="1"/>
                  </a:moveTo>
                  <a:cubicBezTo>
                    <a:pt x="206" y="1"/>
                    <a:pt x="1" y="115"/>
                    <a:pt x="1" y="256"/>
                  </a:cubicBezTo>
                  <a:cubicBezTo>
                    <a:pt x="1" y="397"/>
                    <a:pt x="206" y="510"/>
                    <a:pt x="459" y="510"/>
                  </a:cubicBezTo>
                  <a:cubicBezTo>
                    <a:pt x="711" y="510"/>
                    <a:pt x="916" y="397"/>
                    <a:pt x="916" y="256"/>
                  </a:cubicBezTo>
                  <a:cubicBezTo>
                    <a:pt x="916" y="115"/>
                    <a:pt x="711" y="1"/>
                    <a:pt x="459" y="1"/>
                  </a:cubicBez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8" name="Google Shape;470;p29">
              <a:extLst>
                <a:ext uri="{FF2B5EF4-FFF2-40B4-BE49-F238E27FC236}">
                  <a16:creationId xmlns:a16="http://schemas.microsoft.com/office/drawing/2014/main" id="{79DBE216-ADA8-4BB4-A12A-40C6EA2C3529}"/>
                </a:ext>
              </a:extLst>
            </p:cNvPr>
            <p:cNvSpPr/>
            <p:nvPr/>
          </p:nvSpPr>
          <p:spPr>
            <a:xfrm>
              <a:off x="1766175" y="847550"/>
              <a:ext cx="9125" cy="389000"/>
            </a:xfrm>
            <a:custGeom>
              <a:avLst/>
              <a:gdLst/>
              <a:ahLst/>
              <a:cxnLst/>
              <a:rect l="l" t="t" r="r" b="b"/>
              <a:pathLst>
                <a:path w="365" h="15560" extrusionOk="0">
                  <a:moveTo>
                    <a:pt x="0" y="0"/>
                  </a:moveTo>
                  <a:lnTo>
                    <a:pt x="0" y="15560"/>
                  </a:lnTo>
                  <a:lnTo>
                    <a:pt x="364" y="15355"/>
                  </a:lnTo>
                  <a:lnTo>
                    <a:pt x="364" y="203"/>
                  </a:lnTo>
                  <a:lnTo>
                    <a:pt x="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9" name="Google Shape;471;p29">
              <a:extLst>
                <a:ext uri="{FF2B5EF4-FFF2-40B4-BE49-F238E27FC236}">
                  <a16:creationId xmlns:a16="http://schemas.microsoft.com/office/drawing/2014/main" id="{3604546A-5E26-0E5C-7E15-63A1517C2EDB}"/>
                </a:ext>
              </a:extLst>
            </p:cNvPr>
            <p:cNvSpPr/>
            <p:nvPr/>
          </p:nvSpPr>
          <p:spPr>
            <a:xfrm>
              <a:off x="1766550" y="1231450"/>
              <a:ext cx="209925" cy="125975"/>
            </a:xfrm>
            <a:custGeom>
              <a:avLst/>
              <a:gdLst/>
              <a:ahLst/>
              <a:cxnLst/>
              <a:rect l="l" t="t" r="r" b="b"/>
              <a:pathLst>
                <a:path w="8397" h="5039" extrusionOk="0">
                  <a:moveTo>
                    <a:pt x="335" y="1"/>
                  </a:moveTo>
                  <a:lnTo>
                    <a:pt x="1" y="204"/>
                  </a:lnTo>
                  <a:lnTo>
                    <a:pt x="8397" y="5038"/>
                  </a:lnTo>
                  <a:lnTo>
                    <a:pt x="8397" y="4642"/>
                  </a:lnTo>
                  <a:lnTo>
                    <a:pt x="33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0" name="Google Shape;472;p29">
              <a:extLst>
                <a:ext uri="{FF2B5EF4-FFF2-40B4-BE49-F238E27FC236}">
                  <a16:creationId xmlns:a16="http://schemas.microsoft.com/office/drawing/2014/main" id="{BCB7DBA1-ADF8-0F1C-30C1-9B2C3357FBC4}"/>
                </a:ext>
              </a:extLst>
            </p:cNvPr>
            <p:cNvSpPr/>
            <p:nvPr/>
          </p:nvSpPr>
          <p:spPr>
            <a:xfrm>
              <a:off x="1774900" y="736575"/>
              <a:ext cx="201575" cy="494875"/>
            </a:xfrm>
            <a:custGeom>
              <a:avLst/>
              <a:gdLst/>
              <a:ahLst/>
              <a:cxnLst/>
              <a:rect l="l" t="t" r="r" b="b"/>
              <a:pathLst>
                <a:path w="8063" h="19795" extrusionOk="0">
                  <a:moveTo>
                    <a:pt x="8063" y="1"/>
                  </a:moveTo>
                  <a:lnTo>
                    <a:pt x="1" y="4642"/>
                  </a:lnTo>
                  <a:lnTo>
                    <a:pt x="1" y="19794"/>
                  </a:lnTo>
                  <a:lnTo>
                    <a:pt x="8063" y="15151"/>
                  </a:lnTo>
                  <a:lnTo>
                    <a:pt x="8063" y="1"/>
                  </a:lnTo>
                  <a:close/>
                </a:path>
              </a:pathLst>
            </a:custGeom>
            <a:solidFill>
              <a:schemeClr val="tx2">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1" name="Google Shape;473;p29">
              <a:extLst>
                <a:ext uri="{FF2B5EF4-FFF2-40B4-BE49-F238E27FC236}">
                  <a16:creationId xmlns:a16="http://schemas.microsoft.com/office/drawing/2014/main" id="{A0669C0C-C6B0-E285-3293-CE4A839602C6}"/>
                </a:ext>
              </a:extLst>
            </p:cNvPr>
            <p:cNvSpPr/>
            <p:nvPr/>
          </p:nvSpPr>
          <p:spPr>
            <a:xfrm>
              <a:off x="1766550" y="726675"/>
              <a:ext cx="419825" cy="125975"/>
            </a:xfrm>
            <a:custGeom>
              <a:avLst/>
              <a:gdLst/>
              <a:ahLst/>
              <a:cxnLst/>
              <a:rect l="l" t="t" r="r" b="b"/>
              <a:pathLst>
                <a:path w="16793" h="5039" extrusionOk="0">
                  <a:moveTo>
                    <a:pt x="8397" y="1"/>
                  </a:moveTo>
                  <a:lnTo>
                    <a:pt x="1" y="4835"/>
                  </a:lnTo>
                  <a:lnTo>
                    <a:pt x="335" y="5038"/>
                  </a:lnTo>
                  <a:lnTo>
                    <a:pt x="8397" y="397"/>
                  </a:lnTo>
                  <a:lnTo>
                    <a:pt x="16461" y="5038"/>
                  </a:lnTo>
                  <a:lnTo>
                    <a:pt x="16793" y="4835"/>
                  </a:lnTo>
                  <a:lnTo>
                    <a:pt x="8397"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2" name="Google Shape;474;p29">
              <a:extLst>
                <a:ext uri="{FF2B5EF4-FFF2-40B4-BE49-F238E27FC236}">
                  <a16:creationId xmlns:a16="http://schemas.microsoft.com/office/drawing/2014/main" id="{90E3B913-810A-BA15-2E51-1AF481F410AA}"/>
                </a:ext>
              </a:extLst>
            </p:cNvPr>
            <p:cNvSpPr/>
            <p:nvPr/>
          </p:nvSpPr>
          <p:spPr>
            <a:xfrm>
              <a:off x="2177650" y="847550"/>
              <a:ext cx="9125" cy="389000"/>
            </a:xfrm>
            <a:custGeom>
              <a:avLst/>
              <a:gdLst/>
              <a:ahLst/>
              <a:cxnLst/>
              <a:rect l="l" t="t" r="r" b="b"/>
              <a:pathLst>
                <a:path w="365" h="15560" extrusionOk="0">
                  <a:moveTo>
                    <a:pt x="365" y="0"/>
                  </a:moveTo>
                  <a:lnTo>
                    <a:pt x="1" y="203"/>
                  </a:lnTo>
                  <a:lnTo>
                    <a:pt x="1" y="15355"/>
                  </a:lnTo>
                  <a:lnTo>
                    <a:pt x="365" y="15560"/>
                  </a:lnTo>
                  <a:lnTo>
                    <a:pt x="365"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3" name="Google Shape;475;p29">
              <a:extLst>
                <a:ext uri="{FF2B5EF4-FFF2-40B4-BE49-F238E27FC236}">
                  <a16:creationId xmlns:a16="http://schemas.microsoft.com/office/drawing/2014/main" id="{09758F93-2E13-084C-560F-1D213EB936FF}"/>
                </a:ext>
              </a:extLst>
            </p:cNvPr>
            <p:cNvSpPr/>
            <p:nvPr/>
          </p:nvSpPr>
          <p:spPr>
            <a:xfrm>
              <a:off x="1976450" y="1231450"/>
              <a:ext cx="209925" cy="125975"/>
            </a:xfrm>
            <a:custGeom>
              <a:avLst/>
              <a:gdLst/>
              <a:ahLst/>
              <a:cxnLst/>
              <a:rect l="l" t="t" r="r" b="b"/>
              <a:pathLst>
                <a:path w="8397" h="5039" extrusionOk="0">
                  <a:moveTo>
                    <a:pt x="8065" y="1"/>
                  </a:moveTo>
                  <a:lnTo>
                    <a:pt x="1" y="4642"/>
                  </a:lnTo>
                  <a:lnTo>
                    <a:pt x="1" y="5038"/>
                  </a:lnTo>
                  <a:lnTo>
                    <a:pt x="8397" y="204"/>
                  </a:lnTo>
                  <a:lnTo>
                    <a:pt x="8065" y="1"/>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4" name="Google Shape;476;p29">
              <a:extLst>
                <a:ext uri="{FF2B5EF4-FFF2-40B4-BE49-F238E27FC236}">
                  <a16:creationId xmlns:a16="http://schemas.microsoft.com/office/drawing/2014/main" id="{B65405F8-6431-9E1F-4724-6A1F182F24B4}"/>
                </a:ext>
              </a:extLst>
            </p:cNvPr>
            <p:cNvSpPr/>
            <p:nvPr/>
          </p:nvSpPr>
          <p:spPr>
            <a:xfrm>
              <a:off x="1774900" y="1115350"/>
              <a:ext cx="403175" cy="232175"/>
            </a:xfrm>
            <a:custGeom>
              <a:avLst/>
              <a:gdLst/>
              <a:ahLst/>
              <a:cxnLst/>
              <a:rect l="l" t="t" r="r" b="b"/>
              <a:pathLst>
                <a:path w="16127" h="9287" extrusionOk="0">
                  <a:moveTo>
                    <a:pt x="8063" y="0"/>
                  </a:moveTo>
                  <a:lnTo>
                    <a:pt x="1" y="4643"/>
                  </a:lnTo>
                  <a:lnTo>
                    <a:pt x="8063" y="9286"/>
                  </a:lnTo>
                  <a:lnTo>
                    <a:pt x="16127" y="4645"/>
                  </a:lnTo>
                  <a:lnTo>
                    <a:pt x="8063" y="0"/>
                  </a:lnTo>
                  <a:close/>
                </a:path>
              </a:pathLst>
            </a:custGeom>
            <a:solidFill>
              <a:schemeClr val="bg2">
                <a:lumMod val="5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5" name="Google Shape;477;p29">
              <a:extLst>
                <a:ext uri="{FF2B5EF4-FFF2-40B4-BE49-F238E27FC236}">
                  <a16:creationId xmlns:a16="http://schemas.microsoft.com/office/drawing/2014/main" id="{47B384E2-5915-2F2B-3938-38534A26A288}"/>
                </a:ext>
              </a:extLst>
            </p:cNvPr>
            <p:cNvSpPr/>
            <p:nvPr/>
          </p:nvSpPr>
          <p:spPr>
            <a:xfrm>
              <a:off x="1976450" y="736575"/>
              <a:ext cx="201625" cy="494875"/>
            </a:xfrm>
            <a:custGeom>
              <a:avLst/>
              <a:gdLst/>
              <a:ahLst/>
              <a:cxnLst/>
              <a:rect l="l" t="t" r="r" b="b"/>
              <a:pathLst>
                <a:path w="8065" h="19795" extrusionOk="0">
                  <a:moveTo>
                    <a:pt x="1" y="1"/>
                  </a:moveTo>
                  <a:lnTo>
                    <a:pt x="1" y="15151"/>
                  </a:lnTo>
                  <a:lnTo>
                    <a:pt x="8065" y="19794"/>
                  </a:lnTo>
                  <a:lnTo>
                    <a:pt x="8065" y="4642"/>
                  </a:lnTo>
                  <a:lnTo>
                    <a:pt x="1" y="1"/>
                  </a:lnTo>
                  <a:close/>
                </a:path>
              </a:pathLst>
            </a:custGeom>
            <a:solidFill>
              <a:schemeClr val="tx2">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6" name="Google Shape;478;p29">
              <a:extLst>
                <a:ext uri="{FF2B5EF4-FFF2-40B4-BE49-F238E27FC236}">
                  <a16:creationId xmlns:a16="http://schemas.microsoft.com/office/drawing/2014/main" id="{148ED297-CD72-828A-1DE4-3A564BA02365}"/>
                </a:ext>
              </a:extLst>
            </p:cNvPr>
            <p:cNvSpPr/>
            <p:nvPr/>
          </p:nvSpPr>
          <p:spPr>
            <a:xfrm>
              <a:off x="2059375" y="1035475"/>
              <a:ext cx="80900" cy="129225"/>
            </a:xfrm>
            <a:custGeom>
              <a:avLst/>
              <a:gdLst/>
              <a:ahLst/>
              <a:cxnLst/>
              <a:rect l="l" t="t" r="r" b="b"/>
              <a:pathLst>
                <a:path w="3236" h="5169" extrusionOk="0">
                  <a:moveTo>
                    <a:pt x="0" y="1"/>
                  </a:moveTo>
                  <a:lnTo>
                    <a:pt x="0" y="3315"/>
                  </a:lnTo>
                  <a:lnTo>
                    <a:pt x="3235" y="5169"/>
                  </a:lnTo>
                  <a:lnTo>
                    <a:pt x="3235" y="1852"/>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7" name="Google Shape;479;p29">
              <a:extLst>
                <a:ext uri="{FF2B5EF4-FFF2-40B4-BE49-F238E27FC236}">
                  <a16:creationId xmlns:a16="http://schemas.microsoft.com/office/drawing/2014/main" id="{8927C262-E8A5-BB66-5A92-641855790ABA}"/>
                </a:ext>
              </a:extLst>
            </p:cNvPr>
            <p:cNvSpPr/>
            <p:nvPr/>
          </p:nvSpPr>
          <p:spPr>
            <a:xfrm>
              <a:off x="2065450" y="1046650"/>
              <a:ext cx="67750" cy="106900"/>
            </a:xfrm>
            <a:custGeom>
              <a:avLst/>
              <a:gdLst/>
              <a:ahLst/>
              <a:cxnLst/>
              <a:rect l="l" t="t" r="r" b="b"/>
              <a:pathLst>
                <a:path w="2710" h="4276" extrusionOk="0">
                  <a:moveTo>
                    <a:pt x="1" y="0"/>
                  </a:moveTo>
                  <a:lnTo>
                    <a:pt x="1" y="2719"/>
                  </a:lnTo>
                  <a:lnTo>
                    <a:pt x="2710" y="4275"/>
                  </a:lnTo>
                  <a:lnTo>
                    <a:pt x="2710" y="1556"/>
                  </a:lnTo>
                  <a:lnTo>
                    <a:pt x="1"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8" name="Google Shape;480;p29">
              <a:extLst>
                <a:ext uri="{FF2B5EF4-FFF2-40B4-BE49-F238E27FC236}">
                  <a16:creationId xmlns:a16="http://schemas.microsoft.com/office/drawing/2014/main" id="{1C1790A1-E4B7-00D5-E304-F425ACB05794}"/>
                </a:ext>
              </a:extLst>
            </p:cNvPr>
            <p:cNvSpPr/>
            <p:nvPr/>
          </p:nvSpPr>
          <p:spPr>
            <a:xfrm>
              <a:off x="2062475" y="1040400"/>
              <a:ext cx="10175" cy="74250"/>
            </a:xfrm>
            <a:custGeom>
              <a:avLst/>
              <a:gdLst/>
              <a:ahLst/>
              <a:cxnLst/>
              <a:rect l="l" t="t" r="r" b="b"/>
              <a:pathLst>
                <a:path w="407" h="2970" extrusionOk="0">
                  <a:moveTo>
                    <a:pt x="1" y="1"/>
                  </a:moveTo>
                  <a:lnTo>
                    <a:pt x="105" y="2969"/>
                  </a:lnTo>
                  <a:lnTo>
                    <a:pt x="407" y="2795"/>
                  </a:lnTo>
                  <a:lnTo>
                    <a:pt x="406" y="185"/>
                  </a:lnTo>
                  <a:lnTo>
                    <a:pt x="1" y="1"/>
                  </a:ln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9" name="Google Shape;481;p29">
              <a:extLst>
                <a:ext uri="{FF2B5EF4-FFF2-40B4-BE49-F238E27FC236}">
                  <a16:creationId xmlns:a16="http://schemas.microsoft.com/office/drawing/2014/main" id="{B6DEE637-34FF-7036-1BA9-BB76BBAA8EA3}"/>
                </a:ext>
              </a:extLst>
            </p:cNvPr>
            <p:cNvSpPr/>
            <p:nvPr/>
          </p:nvSpPr>
          <p:spPr>
            <a:xfrm>
              <a:off x="2065100" y="1110275"/>
              <a:ext cx="72675" cy="45325"/>
            </a:xfrm>
            <a:custGeom>
              <a:avLst/>
              <a:gdLst/>
              <a:ahLst/>
              <a:cxnLst/>
              <a:rect l="l" t="t" r="r" b="b"/>
              <a:pathLst>
                <a:path w="2907" h="1813" extrusionOk="0">
                  <a:moveTo>
                    <a:pt x="302" y="0"/>
                  </a:moveTo>
                  <a:lnTo>
                    <a:pt x="0" y="174"/>
                  </a:lnTo>
                  <a:lnTo>
                    <a:pt x="2780" y="1813"/>
                  </a:lnTo>
                  <a:lnTo>
                    <a:pt x="2906" y="1457"/>
                  </a:lnTo>
                  <a:lnTo>
                    <a:pt x="302"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0" name="Google Shape;482;p29">
              <a:extLst>
                <a:ext uri="{FF2B5EF4-FFF2-40B4-BE49-F238E27FC236}">
                  <a16:creationId xmlns:a16="http://schemas.microsoft.com/office/drawing/2014/main" id="{8594BDEB-6FB2-BD40-6361-E46FC7A73D56}"/>
                </a:ext>
              </a:extLst>
            </p:cNvPr>
            <p:cNvSpPr/>
            <p:nvPr/>
          </p:nvSpPr>
          <p:spPr>
            <a:xfrm>
              <a:off x="2054325" y="1027750"/>
              <a:ext cx="90000" cy="91275"/>
            </a:xfrm>
            <a:custGeom>
              <a:avLst/>
              <a:gdLst/>
              <a:ahLst/>
              <a:cxnLst/>
              <a:rect l="l" t="t" r="r" b="b"/>
              <a:pathLst>
                <a:path w="3600" h="3651" extrusionOk="0">
                  <a:moveTo>
                    <a:pt x="1" y="1"/>
                  </a:moveTo>
                  <a:lnTo>
                    <a:pt x="1" y="1577"/>
                  </a:lnTo>
                  <a:lnTo>
                    <a:pt x="3600" y="3651"/>
                  </a:lnTo>
                  <a:lnTo>
                    <a:pt x="3600" y="2074"/>
                  </a:lnTo>
                  <a:lnTo>
                    <a:pt x="1" y="1"/>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1" name="Google Shape;483;p29">
              <a:extLst>
                <a:ext uri="{FF2B5EF4-FFF2-40B4-BE49-F238E27FC236}">
                  <a16:creationId xmlns:a16="http://schemas.microsoft.com/office/drawing/2014/main" id="{00D0E588-295A-ACBF-7C5F-7E8F2D22DA82}"/>
                </a:ext>
              </a:extLst>
            </p:cNvPr>
            <p:cNvSpPr/>
            <p:nvPr/>
          </p:nvSpPr>
          <p:spPr>
            <a:xfrm>
              <a:off x="2054325" y="1027750"/>
              <a:ext cx="90000" cy="64600"/>
            </a:xfrm>
            <a:custGeom>
              <a:avLst/>
              <a:gdLst/>
              <a:ahLst/>
              <a:cxnLst/>
              <a:rect l="l" t="t" r="r" b="b"/>
              <a:pathLst>
                <a:path w="3600" h="2584" extrusionOk="0">
                  <a:moveTo>
                    <a:pt x="1" y="1"/>
                  </a:moveTo>
                  <a:lnTo>
                    <a:pt x="1" y="510"/>
                  </a:lnTo>
                  <a:lnTo>
                    <a:pt x="3600" y="2583"/>
                  </a:lnTo>
                  <a:lnTo>
                    <a:pt x="3600" y="2074"/>
                  </a:lnTo>
                  <a:lnTo>
                    <a:pt x="1" y="1"/>
                  </a:lnTo>
                  <a:close/>
                </a:path>
              </a:pathLst>
            </a:custGeom>
            <a:solidFill>
              <a:srgbClr val="E3F9F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2" name="Google Shape;484;p29">
              <a:extLst>
                <a:ext uri="{FF2B5EF4-FFF2-40B4-BE49-F238E27FC236}">
                  <a16:creationId xmlns:a16="http://schemas.microsoft.com/office/drawing/2014/main" id="{016F3269-EADE-F7AA-51D2-2AACA2F78D4E}"/>
                </a:ext>
              </a:extLst>
            </p:cNvPr>
            <p:cNvSpPr/>
            <p:nvPr/>
          </p:nvSpPr>
          <p:spPr>
            <a:xfrm>
              <a:off x="2082900" y="1206950"/>
              <a:ext cx="7275" cy="18150"/>
            </a:xfrm>
            <a:custGeom>
              <a:avLst/>
              <a:gdLst/>
              <a:ahLst/>
              <a:cxnLst/>
              <a:rect l="l" t="t" r="r" b="b"/>
              <a:pathLst>
                <a:path w="291" h="726" extrusionOk="0">
                  <a:moveTo>
                    <a:pt x="19" y="1"/>
                  </a:moveTo>
                  <a:cubicBezTo>
                    <a:pt x="7" y="1"/>
                    <a:pt x="0" y="10"/>
                    <a:pt x="0" y="35"/>
                  </a:cubicBezTo>
                  <a:lnTo>
                    <a:pt x="0" y="580"/>
                  </a:lnTo>
                  <a:cubicBezTo>
                    <a:pt x="0" y="660"/>
                    <a:pt x="64" y="725"/>
                    <a:pt x="145" y="725"/>
                  </a:cubicBezTo>
                  <a:cubicBezTo>
                    <a:pt x="146" y="725"/>
                    <a:pt x="147" y="725"/>
                    <a:pt x="148" y="725"/>
                  </a:cubicBezTo>
                  <a:cubicBezTo>
                    <a:pt x="225" y="725"/>
                    <a:pt x="289" y="661"/>
                    <a:pt x="290" y="583"/>
                  </a:cubicBezTo>
                  <a:lnTo>
                    <a:pt x="290" y="37"/>
                  </a:lnTo>
                  <a:cubicBezTo>
                    <a:pt x="290" y="11"/>
                    <a:pt x="283" y="2"/>
                    <a:pt x="271" y="2"/>
                  </a:cubicBezTo>
                  <a:cubicBezTo>
                    <a:pt x="246" y="2"/>
                    <a:pt x="198" y="41"/>
                    <a:pt x="145" y="41"/>
                  </a:cubicBezTo>
                  <a:cubicBezTo>
                    <a:pt x="91" y="40"/>
                    <a:pt x="44" y="1"/>
                    <a:pt x="19"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3" name="Google Shape;485;p29">
              <a:extLst>
                <a:ext uri="{FF2B5EF4-FFF2-40B4-BE49-F238E27FC236}">
                  <a16:creationId xmlns:a16="http://schemas.microsoft.com/office/drawing/2014/main" id="{8CC4F1C7-0762-0117-BBD9-052326F79388}"/>
                </a:ext>
              </a:extLst>
            </p:cNvPr>
            <p:cNvSpPr/>
            <p:nvPr/>
          </p:nvSpPr>
          <p:spPr>
            <a:xfrm>
              <a:off x="1961825" y="1138300"/>
              <a:ext cx="7275" cy="14075"/>
            </a:xfrm>
            <a:custGeom>
              <a:avLst/>
              <a:gdLst/>
              <a:ahLst/>
              <a:cxnLst/>
              <a:rect l="l" t="t" r="r" b="b"/>
              <a:pathLst>
                <a:path w="291" h="563" extrusionOk="0">
                  <a:moveTo>
                    <a:pt x="7" y="0"/>
                  </a:moveTo>
                  <a:cubicBezTo>
                    <a:pt x="3" y="0"/>
                    <a:pt x="0" y="6"/>
                    <a:pt x="0" y="22"/>
                  </a:cubicBezTo>
                  <a:lnTo>
                    <a:pt x="0" y="418"/>
                  </a:lnTo>
                  <a:cubicBezTo>
                    <a:pt x="0" y="497"/>
                    <a:pt x="64" y="561"/>
                    <a:pt x="145" y="563"/>
                  </a:cubicBezTo>
                  <a:cubicBezTo>
                    <a:pt x="223" y="563"/>
                    <a:pt x="289" y="499"/>
                    <a:pt x="290" y="421"/>
                  </a:cubicBezTo>
                  <a:lnTo>
                    <a:pt x="290" y="23"/>
                  </a:lnTo>
                  <a:cubicBezTo>
                    <a:pt x="290" y="8"/>
                    <a:pt x="288" y="2"/>
                    <a:pt x="283" y="2"/>
                  </a:cubicBezTo>
                  <a:cubicBezTo>
                    <a:pt x="264" y="2"/>
                    <a:pt x="208" y="107"/>
                    <a:pt x="145" y="107"/>
                  </a:cubicBezTo>
                  <a:cubicBezTo>
                    <a:pt x="81" y="107"/>
                    <a:pt x="26" y="0"/>
                    <a:pt x="7" y="0"/>
                  </a:cubicBezTo>
                  <a:close/>
                </a:path>
              </a:pathLst>
            </a:custGeom>
            <a:solidFill>
              <a:srgbClr val="F4AA9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4" name="Google Shape;486;p29">
              <a:extLst>
                <a:ext uri="{FF2B5EF4-FFF2-40B4-BE49-F238E27FC236}">
                  <a16:creationId xmlns:a16="http://schemas.microsoft.com/office/drawing/2014/main" id="{427CDFE1-D501-EFCB-F6B0-3E07AFDC6258}"/>
                </a:ext>
              </a:extLst>
            </p:cNvPr>
            <p:cNvSpPr/>
            <p:nvPr/>
          </p:nvSpPr>
          <p:spPr>
            <a:xfrm>
              <a:off x="2116825" y="1192150"/>
              <a:ext cx="7275" cy="17625"/>
            </a:xfrm>
            <a:custGeom>
              <a:avLst/>
              <a:gdLst/>
              <a:ahLst/>
              <a:cxnLst/>
              <a:rect l="l" t="t" r="r" b="b"/>
              <a:pathLst>
                <a:path w="291" h="705" extrusionOk="0">
                  <a:moveTo>
                    <a:pt x="3" y="1"/>
                  </a:moveTo>
                  <a:cubicBezTo>
                    <a:pt x="1" y="1"/>
                    <a:pt x="1" y="5"/>
                    <a:pt x="1" y="14"/>
                  </a:cubicBezTo>
                  <a:lnTo>
                    <a:pt x="1" y="559"/>
                  </a:lnTo>
                  <a:cubicBezTo>
                    <a:pt x="1" y="639"/>
                    <a:pt x="66" y="704"/>
                    <a:pt x="146" y="704"/>
                  </a:cubicBezTo>
                  <a:cubicBezTo>
                    <a:pt x="147" y="704"/>
                    <a:pt x="147" y="704"/>
                    <a:pt x="148" y="704"/>
                  </a:cubicBezTo>
                  <a:cubicBezTo>
                    <a:pt x="227" y="704"/>
                    <a:pt x="291" y="641"/>
                    <a:pt x="291" y="562"/>
                  </a:cubicBezTo>
                  <a:lnTo>
                    <a:pt x="291" y="17"/>
                  </a:lnTo>
                  <a:cubicBezTo>
                    <a:pt x="291" y="8"/>
                    <a:pt x="290" y="4"/>
                    <a:pt x="288" y="4"/>
                  </a:cubicBezTo>
                  <a:cubicBezTo>
                    <a:pt x="276" y="4"/>
                    <a:pt x="216" y="250"/>
                    <a:pt x="146" y="250"/>
                  </a:cubicBezTo>
                  <a:cubicBezTo>
                    <a:pt x="75" y="250"/>
                    <a:pt x="15" y="1"/>
                    <a:pt x="3"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5" name="Google Shape;487;p29">
              <a:extLst>
                <a:ext uri="{FF2B5EF4-FFF2-40B4-BE49-F238E27FC236}">
                  <a16:creationId xmlns:a16="http://schemas.microsoft.com/office/drawing/2014/main" id="{67D9122E-918F-BAED-34CA-BAACC6CACBEA}"/>
                </a:ext>
              </a:extLst>
            </p:cNvPr>
            <p:cNvSpPr/>
            <p:nvPr/>
          </p:nvSpPr>
          <p:spPr>
            <a:xfrm>
              <a:off x="1959550" y="1123013"/>
              <a:ext cx="134225" cy="82650"/>
            </a:xfrm>
            <a:custGeom>
              <a:avLst/>
              <a:gdLst/>
              <a:ahLst/>
              <a:cxnLst/>
              <a:rect l="l" t="t" r="r" b="b"/>
              <a:pathLst>
                <a:path w="5369" h="3306" extrusionOk="0">
                  <a:moveTo>
                    <a:pt x="1054" y="1"/>
                  </a:moveTo>
                  <a:lnTo>
                    <a:pt x="71" y="555"/>
                  </a:lnTo>
                  <a:lnTo>
                    <a:pt x="39" y="572"/>
                  </a:lnTo>
                  <a:lnTo>
                    <a:pt x="0" y="621"/>
                  </a:lnTo>
                  <a:lnTo>
                    <a:pt x="4678" y="3305"/>
                  </a:lnTo>
                  <a:lnTo>
                    <a:pt x="5368" y="2515"/>
                  </a:lnTo>
                  <a:lnTo>
                    <a:pt x="1054" y="1"/>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36" name="Google Shape;488;p29">
              <a:extLst>
                <a:ext uri="{FF2B5EF4-FFF2-40B4-BE49-F238E27FC236}">
                  <a16:creationId xmlns:a16="http://schemas.microsoft.com/office/drawing/2014/main" id="{40086D07-6E8C-A81E-149C-9510C1943D7B}"/>
                </a:ext>
              </a:extLst>
            </p:cNvPr>
            <p:cNvSpPr/>
            <p:nvPr/>
          </p:nvSpPr>
          <p:spPr>
            <a:xfrm>
              <a:off x="1954375" y="1119219"/>
              <a:ext cx="132275" cy="85825"/>
            </a:xfrm>
            <a:custGeom>
              <a:avLst/>
              <a:gdLst/>
              <a:ahLst/>
              <a:cxnLst/>
              <a:rect l="l" t="t" r="r" b="b"/>
              <a:pathLst>
                <a:path w="5291" h="3433" extrusionOk="0">
                  <a:moveTo>
                    <a:pt x="1" y="0"/>
                  </a:moveTo>
                  <a:lnTo>
                    <a:pt x="1" y="479"/>
                  </a:lnTo>
                  <a:lnTo>
                    <a:pt x="5291" y="3432"/>
                  </a:lnTo>
                  <a:lnTo>
                    <a:pt x="5291" y="3012"/>
                  </a:lnTo>
                  <a:lnTo>
                    <a:pt x="1" y="0"/>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7" name="Google Shape;489;p29">
              <a:extLst>
                <a:ext uri="{FF2B5EF4-FFF2-40B4-BE49-F238E27FC236}">
                  <a16:creationId xmlns:a16="http://schemas.microsoft.com/office/drawing/2014/main" id="{6EF2D6FF-C6D6-F9C9-E909-314CA3CFE417}"/>
                </a:ext>
              </a:extLst>
            </p:cNvPr>
            <p:cNvSpPr/>
            <p:nvPr/>
          </p:nvSpPr>
          <p:spPr>
            <a:xfrm>
              <a:off x="1959125" y="1131250"/>
              <a:ext cx="132275" cy="85825"/>
            </a:xfrm>
            <a:custGeom>
              <a:avLst/>
              <a:gdLst/>
              <a:ahLst/>
              <a:cxnLst/>
              <a:rect l="l" t="t" r="r" b="b"/>
              <a:pathLst>
                <a:path w="5291" h="3433" extrusionOk="0">
                  <a:moveTo>
                    <a:pt x="1" y="1"/>
                  </a:moveTo>
                  <a:lnTo>
                    <a:pt x="1" y="330"/>
                  </a:lnTo>
                  <a:lnTo>
                    <a:pt x="5291" y="3433"/>
                  </a:lnTo>
                  <a:lnTo>
                    <a:pt x="5291" y="3031"/>
                  </a:lnTo>
                  <a:lnTo>
                    <a:pt x="1"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8" name="Google Shape;490;p29">
              <a:extLst>
                <a:ext uri="{FF2B5EF4-FFF2-40B4-BE49-F238E27FC236}">
                  <a16:creationId xmlns:a16="http://schemas.microsoft.com/office/drawing/2014/main" id="{1009B9A6-055F-EDDD-A875-C5FFCE2B6FC6}"/>
                </a:ext>
              </a:extLst>
            </p:cNvPr>
            <p:cNvSpPr/>
            <p:nvPr/>
          </p:nvSpPr>
          <p:spPr>
            <a:xfrm>
              <a:off x="1959050" y="1063150"/>
              <a:ext cx="43525" cy="81250"/>
            </a:xfrm>
            <a:custGeom>
              <a:avLst/>
              <a:gdLst/>
              <a:ahLst/>
              <a:cxnLst/>
              <a:rect l="l" t="t" r="r" b="b"/>
              <a:pathLst>
                <a:path w="1741" h="3250" extrusionOk="0">
                  <a:moveTo>
                    <a:pt x="1407" y="0"/>
                  </a:moveTo>
                  <a:lnTo>
                    <a:pt x="1020" y="233"/>
                  </a:lnTo>
                  <a:lnTo>
                    <a:pt x="1020" y="1044"/>
                  </a:lnTo>
                  <a:lnTo>
                    <a:pt x="198" y="1508"/>
                  </a:lnTo>
                  <a:cubicBezTo>
                    <a:pt x="76" y="1576"/>
                    <a:pt x="1" y="1705"/>
                    <a:pt x="1" y="1844"/>
                  </a:cubicBezTo>
                  <a:lnTo>
                    <a:pt x="1" y="3054"/>
                  </a:lnTo>
                  <a:lnTo>
                    <a:pt x="334" y="3250"/>
                  </a:lnTo>
                  <a:lnTo>
                    <a:pt x="334" y="2047"/>
                  </a:lnTo>
                  <a:lnTo>
                    <a:pt x="1354" y="1689"/>
                  </a:lnTo>
                  <a:lnTo>
                    <a:pt x="1354" y="429"/>
                  </a:lnTo>
                  <a:lnTo>
                    <a:pt x="1741" y="196"/>
                  </a:lnTo>
                  <a:lnTo>
                    <a:pt x="1407"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9" name="Google Shape;491;p29">
              <a:extLst>
                <a:ext uri="{FF2B5EF4-FFF2-40B4-BE49-F238E27FC236}">
                  <a16:creationId xmlns:a16="http://schemas.microsoft.com/office/drawing/2014/main" id="{334C56A3-327C-CB69-51A2-44EB32A66639}"/>
                </a:ext>
              </a:extLst>
            </p:cNvPr>
            <p:cNvSpPr/>
            <p:nvPr/>
          </p:nvSpPr>
          <p:spPr>
            <a:xfrm>
              <a:off x="1992875" y="1068025"/>
              <a:ext cx="125400" cy="72650"/>
            </a:xfrm>
            <a:custGeom>
              <a:avLst/>
              <a:gdLst/>
              <a:ahLst/>
              <a:cxnLst/>
              <a:rect l="l" t="t" r="r" b="b"/>
              <a:pathLst>
                <a:path w="5016" h="2906" extrusionOk="0">
                  <a:moveTo>
                    <a:pt x="388" y="1"/>
                  </a:moveTo>
                  <a:lnTo>
                    <a:pt x="1" y="234"/>
                  </a:lnTo>
                  <a:lnTo>
                    <a:pt x="4628" y="2905"/>
                  </a:lnTo>
                  <a:lnTo>
                    <a:pt x="5015" y="2672"/>
                  </a:lnTo>
                  <a:lnTo>
                    <a:pt x="388" y="1"/>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0" name="Google Shape;492;p29">
              <a:extLst>
                <a:ext uri="{FF2B5EF4-FFF2-40B4-BE49-F238E27FC236}">
                  <a16:creationId xmlns:a16="http://schemas.microsoft.com/office/drawing/2014/main" id="{AEE80CD8-2B8E-5987-3E66-1BF7366ECF57}"/>
                </a:ext>
              </a:extLst>
            </p:cNvPr>
            <p:cNvSpPr/>
            <p:nvPr/>
          </p:nvSpPr>
          <p:spPr>
            <a:xfrm>
              <a:off x="1992875" y="1073875"/>
              <a:ext cx="115700" cy="108400"/>
            </a:xfrm>
            <a:custGeom>
              <a:avLst/>
              <a:gdLst/>
              <a:ahLst/>
              <a:cxnLst/>
              <a:rect l="l" t="t" r="r" b="b"/>
              <a:pathLst>
                <a:path w="4628" h="4336" extrusionOk="0">
                  <a:moveTo>
                    <a:pt x="1" y="0"/>
                  </a:moveTo>
                  <a:lnTo>
                    <a:pt x="1" y="1624"/>
                  </a:lnTo>
                  <a:lnTo>
                    <a:pt x="4628" y="4336"/>
                  </a:lnTo>
                  <a:lnTo>
                    <a:pt x="4628" y="2671"/>
                  </a:lnTo>
                  <a:lnTo>
                    <a:pt x="1"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1" name="Google Shape;493;p29">
              <a:extLst>
                <a:ext uri="{FF2B5EF4-FFF2-40B4-BE49-F238E27FC236}">
                  <a16:creationId xmlns:a16="http://schemas.microsoft.com/office/drawing/2014/main" id="{A33EF53C-A246-F9E9-94F9-E6F1C759516C}"/>
                </a:ext>
              </a:extLst>
            </p:cNvPr>
            <p:cNvSpPr/>
            <p:nvPr/>
          </p:nvSpPr>
          <p:spPr>
            <a:xfrm>
              <a:off x="1967400" y="1094175"/>
              <a:ext cx="25500" cy="34650"/>
            </a:xfrm>
            <a:custGeom>
              <a:avLst/>
              <a:gdLst/>
              <a:ahLst/>
              <a:cxnLst/>
              <a:rect l="l" t="t" r="r" b="b"/>
              <a:pathLst>
                <a:path w="1020" h="1386" extrusionOk="0">
                  <a:moveTo>
                    <a:pt x="1020" y="0"/>
                  </a:moveTo>
                  <a:lnTo>
                    <a:pt x="164" y="482"/>
                  </a:lnTo>
                  <a:cubicBezTo>
                    <a:pt x="63" y="538"/>
                    <a:pt x="0" y="647"/>
                    <a:pt x="0" y="763"/>
                  </a:cubicBezTo>
                  <a:lnTo>
                    <a:pt x="0" y="1385"/>
                  </a:lnTo>
                  <a:lnTo>
                    <a:pt x="1020" y="812"/>
                  </a:lnTo>
                  <a:lnTo>
                    <a:pt x="1020"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2" name="Google Shape;494;p29">
              <a:extLst>
                <a:ext uri="{FF2B5EF4-FFF2-40B4-BE49-F238E27FC236}">
                  <a16:creationId xmlns:a16="http://schemas.microsoft.com/office/drawing/2014/main" id="{03FAB42E-437D-A2A5-0555-8CB72AEB3D82}"/>
                </a:ext>
              </a:extLst>
            </p:cNvPr>
            <p:cNvSpPr/>
            <p:nvPr/>
          </p:nvSpPr>
          <p:spPr>
            <a:xfrm>
              <a:off x="2083075" y="1134775"/>
              <a:ext cx="43500" cy="82300"/>
            </a:xfrm>
            <a:custGeom>
              <a:avLst/>
              <a:gdLst/>
              <a:ahLst/>
              <a:cxnLst/>
              <a:rect l="l" t="t" r="r" b="b"/>
              <a:pathLst>
                <a:path w="1740" h="3292" extrusionOk="0">
                  <a:moveTo>
                    <a:pt x="1406" y="0"/>
                  </a:moveTo>
                  <a:lnTo>
                    <a:pt x="1019" y="234"/>
                  </a:lnTo>
                  <a:lnTo>
                    <a:pt x="1019" y="1086"/>
                  </a:lnTo>
                  <a:lnTo>
                    <a:pt x="185" y="1558"/>
                  </a:lnTo>
                  <a:cubicBezTo>
                    <a:pt x="70" y="1622"/>
                    <a:pt x="1" y="1743"/>
                    <a:pt x="1" y="1875"/>
                  </a:cubicBezTo>
                  <a:lnTo>
                    <a:pt x="1" y="3096"/>
                  </a:lnTo>
                  <a:lnTo>
                    <a:pt x="333" y="3292"/>
                  </a:lnTo>
                  <a:lnTo>
                    <a:pt x="1407" y="2419"/>
                  </a:lnTo>
                  <a:lnTo>
                    <a:pt x="1739" y="196"/>
                  </a:lnTo>
                  <a:lnTo>
                    <a:pt x="1406" y="0"/>
                  </a:lnTo>
                  <a:close/>
                </a:path>
              </a:pathLst>
            </a:custGeom>
            <a:solidFill>
              <a:schemeClr val="tx2">
                <a:lumMod val="40000"/>
                <a:lumOff val="6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3" name="Google Shape;495;p29">
              <a:extLst>
                <a:ext uri="{FF2B5EF4-FFF2-40B4-BE49-F238E27FC236}">
                  <a16:creationId xmlns:a16="http://schemas.microsoft.com/office/drawing/2014/main" id="{79AD2AC7-159A-56B7-5D8E-4F2063AD9CC3}"/>
                </a:ext>
              </a:extLst>
            </p:cNvPr>
            <p:cNvSpPr/>
            <p:nvPr/>
          </p:nvSpPr>
          <p:spPr>
            <a:xfrm>
              <a:off x="2091375" y="1139700"/>
              <a:ext cx="35200" cy="77375"/>
            </a:xfrm>
            <a:custGeom>
              <a:avLst/>
              <a:gdLst/>
              <a:ahLst/>
              <a:cxnLst/>
              <a:rect l="l" t="t" r="r" b="b"/>
              <a:pathLst>
                <a:path w="1408" h="3095" extrusionOk="0">
                  <a:moveTo>
                    <a:pt x="1407" y="1"/>
                  </a:moveTo>
                  <a:lnTo>
                    <a:pt x="1020" y="234"/>
                  </a:lnTo>
                  <a:lnTo>
                    <a:pt x="1020" y="1087"/>
                  </a:lnTo>
                  <a:lnTo>
                    <a:pt x="205" y="1546"/>
                  </a:lnTo>
                  <a:cubicBezTo>
                    <a:pt x="79" y="1617"/>
                    <a:pt x="1" y="1751"/>
                    <a:pt x="1" y="1897"/>
                  </a:cubicBezTo>
                  <a:lnTo>
                    <a:pt x="1" y="3095"/>
                  </a:lnTo>
                  <a:lnTo>
                    <a:pt x="1407" y="2418"/>
                  </a:lnTo>
                  <a:lnTo>
                    <a:pt x="1407" y="1"/>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4" name="Google Shape;496;p29">
              <a:extLst>
                <a:ext uri="{FF2B5EF4-FFF2-40B4-BE49-F238E27FC236}">
                  <a16:creationId xmlns:a16="http://schemas.microsoft.com/office/drawing/2014/main" id="{BF5222E1-3BB2-04CC-5E85-CE86A2E196D6}"/>
                </a:ext>
              </a:extLst>
            </p:cNvPr>
            <p:cNvSpPr/>
            <p:nvPr/>
          </p:nvSpPr>
          <p:spPr>
            <a:xfrm>
              <a:off x="2023525" y="1139050"/>
              <a:ext cx="25150" cy="19850"/>
            </a:xfrm>
            <a:custGeom>
              <a:avLst/>
              <a:gdLst/>
              <a:ahLst/>
              <a:cxnLst/>
              <a:rect l="l" t="t" r="r" b="b"/>
              <a:pathLst>
                <a:path w="1006" h="794" extrusionOk="0">
                  <a:moveTo>
                    <a:pt x="1005" y="0"/>
                  </a:moveTo>
                  <a:lnTo>
                    <a:pt x="988" y="28"/>
                  </a:lnTo>
                  <a:lnTo>
                    <a:pt x="61" y="576"/>
                  </a:lnTo>
                  <a:lnTo>
                    <a:pt x="0" y="557"/>
                  </a:lnTo>
                  <a:lnTo>
                    <a:pt x="0" y="794"/>
                  </a:lnTo>
                  <a:cubicBezTo>
                    <a:pt x="18" y="792"/>
                    <a:pt x="35" y="788"/>
                    <a:pt x="49" y="779"/>
                  </a:cubicBezTo>
                  <a:lnTo>
                    <a:pt x="985" y="225"/>
                  </a:lnTo>
                  <a:cubicBezTo>
                    <a:pt x="998" y="218"/>
                    <a:pt x="1005" y="203"/>
                    <a:pt x="1005" y="189"/>
                  </a:cubicBezTo>
                  <a:lnTo>
                    <a:pt x="1005" y="0"/>
                  </a:lnTo>
                  <a:close/>
                </a:path>
              </a:pathLst>
            </a:custGeom>
            <a:solidFill>
              <a:srgbClr val="2556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5" name="Google Shape;497;p29">
              <a:extLst>
                <a:ext uri="{FF2B5EF4-FFF2-40B4-BE49-F238E27FC236}">
                  <a16:creationId xmlns:a16="http://schemas.microsoft.com/office/drawing/2014/main" id="{AE61AFD4-8565-BEFD-FFFB-0DC057766D23}"/>
                </a:ext>
              </a:extLst>
            </p:cNvPr>
            <p:cNvSpPr/>
            <p:nvPr/>
          </p:nvSpPr>
          <p:spPr>
            <a:xfrm>
              <a:off x="1970400" y="1123675"/>
              <a:ext cx="53150" cy="35200"/>
            </a:xfrm>
            <a:custGeom>
              <a:avLst/>
              <a:gdLst/>
              <a:ahLst/>
              <a:cxnLst/>
              <a:rect l="l" t="t" r="r" b="b"/>
              <a:pathLst>
                <a:path w="2126" h="1408" extrusionOk="0">
                  <a:moveTo>
                    <a:pt x="2" y="1"/>
                  </a:moveTo>
                  <a:lnTo>
                    <a:pt x="2" y="189"/>
                  </a:lnTo>
                  <a:cubicBezTo>
                    <a:pt x="1" y="204"/>
                    <a:pt x="9" y="217"/>
                    <a:pt x="23" y="225"/>
                  </a:cubicBezTo>
                  <a:lnTo>
                    <a:pt x="2076" y="1391"/>
                  </a:lnTo>
                  <a:lnTo>
                    <a:pt x="2077" y="1393"/>
                  </a:lnTo>
                  <a:lnTo>
                    <a:pt x="2092" y="1400"/>
                  </a:lnTo>
                  <a:cubicBezTo>
                    <a:pt x="2102" y="1406"/>
                    <a:pt x="2114" y="1407"/>
                    <a:pt x="2125" y="1407"/>
                  </a:cubicBezTo>
                  <a:lnTo>
                    <a:pt x="2125" y="1185"/>
                  </a:lnTo>
                  <a:lnTo>
                    <a:pt x="2058" y="1185"/>
                  </a:lnTo>
                  <a:lnTo>
                    <a:pt x="20" y="28"/>
                  </a:lnTo>
                  <a:lnTo>
                    <a:pt x="2" y="1"/>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6" name="Google Shape;498;p29">
              <a:extLst>
                <a:ext uri="{FF2B5EF4-FFF2-40B4-BE49-F238E27FC236}">
                  <a16:creationId xmlns:a16="http://schemas.microsoft.com/office/drawing/2014/main" id="{7AB092C9-D17F-E472-E044-888ECE0C43AD}"/>
                </a:ext>
              </a:extLst>
            </p:cNvPr>
            <p:cNvSpPr/>
            <p:nvPr/>
          </p:nvSpPr>
          <p:spPr>
            <a:xfrm>
              <a:off x="1970300" y="1108825"/>
              <a:ext cx="78550" cy="44950"/>
            </a:xfrm>
            <a:custGeom>
              <a:avLst/>
              <a:gdLst/>
              <a:ahLst/>
              <a:cxnLst/>
              <a:rect l="l" t="t" r="r" b="b"/>
              <a:pathLst>
                <a:path w="3142" h="1798" extrusionOk="0">
                  <a:moveTo>
                    <a:pt x="1012" y="1"/>
                  </a:moveTo>
                  <a:cubicBezTo>
                    <a:pt x="987" y="1"/>
                    <a:pt x="962" y="8"/>
                    <a:pt x="940" y="20"/>
                  </a:cubicBezTo>
                  <a:lnTo>
                    <a:pt x="28" y="554"/>
                  </a:lnTo>
                  <a:cubicBezTo>
                    <a:pt x="0" y="570"/>
                    <a:pt x="0" y="608"/>
                    <a:pt x="28" y="624"/>
                  </a:cubicBezTo>
                  <a:lnTo>
                    <a:pt x="2058" y="1776"/>
                  </a:lnTo>
                  <a:cubicBezTo>
                    <a:pt x="2080" y="1790"/>
                    <a:pt x="2106" y="1797"/>
                    <a:pt x="2131" y="1797"/>
                  </a:cubicBezTo>
                  <a:cubicBezTo>
                    <a:pt x="2156" y="1797"/>
                    <a:pt x="2181" y="1791"/>
                    <a:pt x="2203" y="1778"/>
                  </a:cubicBezTo>
                  <a:lnTo>
                    <a:pt x="3114" y="1238"/>
                  </a:lnTo>
                  <a:cubicBezTo>
                    <a:pt x="3140" y="1222"/>
                    <a:pt x="3141" y="1185"/>
                    <a:pt x="3115" y="1169"/>
                  </a:cubicBezTo>
                  <a:lnTo>
                    <a:pt x="1085" y="22"/>
                  </a:lnTo>
                  <a:cubicBezTo>
                    <a:pt x="1062" y="8"/>
                    <a:pt x="1037" y="1"/>
                    <a:pt x="1012"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7" name="Google Shape;499;p29">
              <a:extLst>
                <a:ext uri="{FF2B5EF4-FFF2-40B4-BE49-F238E27FC236}">
                  <a16:creationId xmlns:a16="http://schemas.microsoft.com/office/drawing/2014/main" id="{666D6531-4B7F-9D94-7C37-712F6FA6B4E0}"/>
                </a:ext>
              </a:extLst>
            </p:cNvPr>
            <p:cNvSpPr/>
            <p:nvPr/>
          </p:nvSpPr>
          <p:spPr>
            <a:xfrm>
              <a:off x="2081600" y="1185475"/>
              <a:ext cx="1500" cy="5900"/>
            </a:xfrm>
            <a:custGeom>
              <a:avLst/>
              <a:gdLst/>
              <a:ahLst/>
              <a:cxnLst/>
              <a:rect l="l" t="t" r="r" b="b"/>
              <a:pathLst>
                <a:path w="60" h="236" extrusionOk="0">
                  <a:moveTo>
                    <a:pt x="0" y="1"/>
                  </a:moveTo>
                  <a:lnTo>
                    <a:pt x="0" y="236"/>
                  </a:lnTo>
                  <a:cubicBezTo>
                    <a:pt x="18" y="236"/>
                    <a:pt x="35" y="230"/>
                    <a:pt x="49" y="221"/>
                  </a:cubicBezTo>
                  <a:lnTo>
                    <a:pt x="60" y="216"/>
                  </a:lnTo>
                  <a:lnTo>
                    <a:pt x="60" y="18"/>
                  </a:lnTo>
                  <a:lnTo>
                    <a:pt x="0"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8" name="Google Shape;500;p29">
              <a:extLst>
                <a:ext uri="{FF2B5EF4-FFF2-40B4-BE49-F238E27FC236}">
                  <a16:creationId xmlns:a16="http://schemas.microsoft.com/office/drawing/2014/main" id="{FF810C1B-499E-D06E-5EE8-7959D454A53C}"/>
                </a:ext>
              </a:extLst>
            </p:cNvPr>
            <p:cNvSpPr/>
            <p:nvPr/>
          </p:nvSpPr>
          <p:spPr>
            <a:xfrm>
              <a:off x="2028550" y="1154950"/>
              <a:ext cx="55175" cy="36375"/>
            </a:xfrm>
            <a:custGeom>
              <a:avLst/>
              <a:gdLst/>
              <a:ahLst/>
              <a:cxnLst/>
              <a:rect l="l" t="t" r="r" b="b"/>
              <a:pathLst>
                <a:path w="2207" h="1455" extrusionOk="0">
                  <a:moveTo>
                    <a:pt x="1" y="0"/>
                  </a:moveTo>
                  <a:lnTo>
                    <a:pt x="1" y="189"/>
                  </a:lnTo>
                  <a:cubicBezTo>
                    <a:pt x="1" y="203"/>
                    <a:pt x="9" y="217"/>
                    <a:pt x="21" y="225"/>
                  </a:cubicBezTo>
                  <a:lnTo>
                    <a:pt x="2157" y="1439"/>
                  </a:lnTo>
                  <a:lnTo>
                    <a:pt x="2171" y="1448"/>
                  </a:lnTo>
                  <a:cubicBezTo>
                    <a:pt x="2183" y="1452"/>
                    <a:pt x="2195" y="1455"/>
                    <a:pt x="2206" y="1455"/>
                  </a:cubicBezTo>
                  <a:lnTo>
                    <a:pt x="2206" y="1233"/>
                  </a:lnTo>
                  <a:lnTo>
                    <a:pt x="2139" y="1233"/>
                  </a:lnTo>
                  <a:lnTo>
                    <a:pt x="19" y="28"/>
                  </a:lnTo>
                  <a:lnTo>
                    <a:pt x="1" y="0"/>
                  </a:ln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9" name="Google Shape;501;p29">
              <a:extLst>
                <a:ext uri="{FF2B5EF4-FFF2-40B4-BE49-F238E27FC236}">
                  <a16:creationId xmlns:a16="http://schemas.microsoft.com/office/drawing/2014/main" id="{12BC7CA3-F655-4E8B-277A-39C517D58FC3}"/>
                </a:ext>
              </a:extLst>
            </p:cNvPr>
            <p:cNvSpPr/>
            <p:nvPr/>
          </p:nvSpPr>
          <p:spPr>
            <a:xfrm>
              <a:off x="2026350" y="1140150"/>
              <a:ext cx="73350" cy="46100"/>
            </a:xfrm>
            <a:custGeom>
              <a:avLst/>
              <a:gdLst/>
              <a:ahLst/>
              <a:cxnLst/>
              <a:rect l="l" t="t" r="r" b="b"/>
              <a:pathLst>
                <a:path w="2934" h="1844" extrusionOk="0">
                  <a:moveTo>
                    <a:pt x="1011" y="1"/>
                  </a:moveTo>
                  <a:cubicBezTo>
                    <a:pt x="987" y="1"/>
                    <a:pt x="962" y="7"/>
                    <a:pt x="940" y="20"/>
                  </a:cubicBezTo>
                  <a:lnTo>
                    <a:pt x="28" y="554"/>
                  </a:lnTo>
                  <a:cubicBezTo>
                    <a:pt x="0" y="570"/>
                    <a:pt x="0" y="608"/>
                    <a:pt x="28" y="625"/>
                  </a:cubicBezTo>
                  <a:lnTo>
                    <a:pt x="2138" y="1824"/>
                  </a:lnTo>
                  <a:cubicBezTo>
                    <a:pt x="2160" y="1837"/>
                    <a:pt x="2186" y="1844"/>
                    <a:pt x="2211" y="1844"/>
                  </a:cubicBezTo>
                  <a:cubicBezTo>
                    <a:pt x="2231" y="1844"/>
                    <a:pt x="2251" y="1840"/>
                    <a:pt x="2270" y="1831"/>
                  </a:cubicBezTo>
                  <a:lnTo>
                    <a:pt x="2270" y="1697"/>
                  </a:lnTo>
                  <a:lnTo>
                    <a:pt x="2270" y="1660"/>
                  </a:lnTo>
                  <a:cubicBezTo>
                    <a:pt x="2270" y="1528"/>
                    <a:pt x="2339" y="1407"/>
                    <a:pt x="2454" y="1343"/>
                  </a:cubicBezTo>
                  <a:lnTo>
                    <a:pt x="2934" y="1072"/>
                  </a:lnTo>
                  <a:lnTo>
                    <a:pt x="1085" y="22"/>
                  </a:lnTo>
                  <a:cubicBezTo>
                    <a:pt x="1062" y="8"/>
                    <a:pt x="1037" y="1"/>
                    <a:pt x="1011" y="1"/>
                  </a:cubicBezTo>
                  <a:close/>
                </a:path>
              </a:pathLst>
            </a:custGeom>
            <a:solidFill>
              <a:schemeClr val="tx2">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0" name="Google Shape;502;p29">
              <a:extLst>
                <a:ext uri="{FF2B5EF4-FFF2-40B4-BE49-F238E27FC236}">
                  <a16:creationId xmlns:a16="http://schemas.microsoft.com/office/drawing/2014/main" id="{0B504E6B-B93A-0F0D-59EA-7579DF0058BB}"/>
                </a:ext>
              </a:extLst>
            </p:cNvPr>
            <p:cNvSpPr/>
            <p:nvPr/>
          </p:nvSpPr>
          <p:spPr>
            <a:xfrm>
              <a:off x="1994550" y="1091450"/>
              <a:ext cx="20350" cy="35850"/>
            </a:xfrm>
            <a:custGeom>
              <a:avLst/>
              <a:gdLst/>
              <a:ahLst/>
              <a:cxnLst/>
              <a:rect l="l" t="t" r="r" b="b"/>
              <a:pathLst>
                <a:path w="814" h="1434" extrusionOk="0">
                  <a:moveTo>
                    <a:pt x="1" y="1"/>
                  </a:moveTo>
                  <a:lnTo>
                    <a:pt x="1" y="982"/>
                  </a:lnTo>
                  <a:lnTo>
                    <a:pt x="814" y="1433"/>
                  </a:lnTo>
                  <a:lnTo>
                    <a:pt x="814" y="451"/>
                  </a:lnTo>
                  <a:lnTo>
                    <a:pt x="1"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1" name="Google Shape;503;p29">
              <a:extLst>
                <a:ext uri="{FF2B5EF4-FFF2-40B4-BE49-F238E27FC236}">
                  <a16:creationId xmlns:a16="http://schemas.microsoft.com/office/drawing/2014/main" id="{2E808E2E-F0EC-6013-AEBC-9ABAAB400E5C}"/>
                </a:ext>
              </a:extLst>
            </p:cNvPr>
            <p:cNvSpPr/>
            <p:nvPr/>
          </p:nvSpPr>
          <p:spPr>
            <a:xfrm>
              <a:off x="2014875" y="1098950"/>
              <a:ext cx="6375" cy="28350"/>
            </a:xfrm>
            <a:custGeom>
              <a:avLst/>
              <a:gdLst/>
              <a:ahLst/>
              <a:cxnLst/>
              <a:rect l="l" t="t" r="r" b="b"/>
              <a:pathLst>
                <a:path w="255" h="1134" extrusionOk="0">
                  <a:moveTo>
                    <a:pt x="255" y="1"/>
                  </a:moveTo>
                  <a:lnTo>
                    <a:pt x="1" y="151"/>
                  </a:lnTo>
                  <a:lnTo>
                    <a:pt x="1" y="1133"/>
                  </a:lnTo>
                  <a:lnTo>
                    <a:pt x="255" y="982"/>
                  </a:lnTo>
                  <a:lnTo>
                    <a:pt x="255"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2" name="Google Shape;504;p29">
              <a:extLst>
                <a:ext uri="{FF2B5EF4-FFF2-40B4-BE49-F238E27FC236}">
                  <a16:creationId xmlns:a16="http://schemas.microsoft.com/office/drawing/2014/main" id="{66B568DC-616C-84EE-FFA5-1993A05F8380}"/>
                </a:ext>
              </a:extLst>
            </p:cNvPr>
            <p:cNvSpPr/>
            <p:nvPr/>
          </p:nvSpPr>
          <p:spPr>
            <a:xfrm>
              <a:off x="1994550" y="1087800"/>
              <a:ext cx="26675" cy="14950"/>
            </a:xfrm>
            <a:custGeom>
              <a:avLst/>
              <a:gdLst/>
              <a:ahLst/>
              <a:cxnLst/>
              <a:rect l="l" t="t" r="r" b="b"/>
              <a:pathLst>
                <a:path w="1067" h="598" extrusionOk="0">
                  <a:moveTo>
                    <a:pt x="254" y="0"/>
                  </a:moveTo>
                  <a:lnTo>
                    <a:pt x="1" y="147"/>
                  </a:lnTo>
                  <a:lnTo>
                    <a:pt x="814" y="597"/>
                  </a:lnTo>
                  <a:lnTo>
                    <a:pt x="1066" y="447"/>
                  </a:lnTo>
                  <a:lnTo>
                    <a:pt x="254"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3" name="Google Shape;505;p29">
              <a:extLst>
                <a:ext uri="{FF2B5EF4-FFF2-40B4-BE49-F238E27FC236}">
                  <a16:creationId xmlns:a16="http://schemas.microsoft.com/office/drawing/2014/main" id="{EB3B1057-0CAF-92ED-75B6-38DA691034AF}"/>
                </a:ext>
              </a:extLst>
            </p:cNvPr>
            <p:cNvSpPr/>
            <p:nvPr/>
          </p:nvSpPr>
          <p:spPr>
            <a:xfrm>
              <a:off x="2035300" y="1114225"/>
              <a:ext cx="20350" cy="35825"/>
            </a:xfrm>
            <a:custGeom>
              <a:avLst/>
              <a:gdLst/>
              <a:ahLst/>
              <a:cxnLst/>
              <a:rect l="l" t="t" r="r" b="b"/>
              <a:pathLst>
                <a:path w="814" h="1433" extrusionOk="0">
                  <a:moveTo>
                    <a:pt x="0" y="0"/>
                  </a:moveTo>
                  <a:lnTo>
                    <a:pt x="0" y="980"/>
                  </a:lnTo>
                  <a:lnTo>
                    <a:pt x="814" y="1433"/>
                  </a:lnTo>
                  <a:lnTo>
                    <a:pt x="814" y="451"/>
                  </a:lnTo>
                  <a:lnTo>
                    <a:pt x="0"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4" name="Google Shape;506;p29">
              <a:extLst>
                <a:ext uri="{FF2B5EF4-FFF2-40B4-BE49-F238E27FC236}">
                  <a16:creationId xmlns:a16="http://schemas.microsoft.com/office/drawing/2014/main" id="{24CD9C5A-4CD7-EEAE-6678-B48A65D3D4E6}"/>
                </a:ext>
              </a:extLst>
            </p:cNvPr>
            <p:cNvSpPr/>
            <p:nvPr/>
          </p:nvSpPr>
          <p:spPr>
            <a:xfrm>
              <a:off x="2055625" y="1121725"/>
              <a:ext cx="6375" cy="28325"/>
            </a:xfrm>
            <a:custGeom>
              <a:avLst/>
              <a:gdLst/>
              <a:ahLst/>
              <a:cxnLst/>
              <a:rect l="l" t="t" r="r" b="b"/>
              <a:pathLst>
                <a:path w="255" h="1133" extrusionOk="0">
                  <a:moveTo>
                    <a:pt x="255" y="0"/>
                  </a:moveTo>
                  <a:lnTo>
                    <a:pt x="1" y="151"/>
                  </a:lnTo>
                  <a:lnTo>
                    <a:pt x="1" y="1133"/>
                  </a:lnTo>
                  <a:lnTo>
                    <a:pt x="255" y="982"/>
                  </a:lnTo>
                  <a:lnTo>
                    <a:pt x="255" y="0"/>
                  </a:lnTo>
                  <a:close/>
                </a:path>
              </a:pathLst>
            </a:custGeom>
            <a:solidFill>
              <a:schemeClr val="bg1">
                <a:lumMod val="8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5" name="Google Shape;507;p29">
              <a:extLst>
                <a:ext uri="{FF2B5EF4-FFF2-40B4-BE49-F238E27FC236}">
                  <a16:creationId xmlns:a16="http://schemas.microsoft.com/office/drawing/2014/main" id="{08E7C42C-C1B3-00BE-5ED0-24028428A866}"/>
                </a:ext>
              </a:extLst>
            </p:cNvPr>
            <p:cNvSpPr/>
            <p:nvPr/>
          </p:nvSpPr>
          <p:spPr>
            <a:xfrm>
              <a:off x="2035300" y="1110550"/>
              <a:ext cx="26675" cy="14975"/>
            </a:xfrm>
            <a:custGeom>
              <a:avLst/>
              <a:gdLst/>
              <a:ahLst/>
              <a:cxnLst/>
              <a:rect l="l" t="t" r="r" b="b"/>
              <a:pathLst>
                <a:path w="1067" h="599" extrusionOk="0">
                  <a:moveTo>
                    <a:pt x="254" y="1"/>
                  </a:moveTo>
                  <a:lnTo>
                    <a:pt x="0" y="146"/>
                  </a:lnTo>
                  <a:lnTo>
                    <a:pt x="814" y="598"/>
                  </a:lnTo>
                  <a:lnTo>
                    <a:pt x="1066" y="447"/>
                  </a:lnTo>
                  <a:lnTo>
                    <a:pt x="254" y="1"/>
                  </a:lnTo>
                  <a:close/>
                </a:path>
              </a:pathLst>
            </a:custGeom>
            <a:solidFill>
              <a:schemeClr val="bg1">
                <a:lumMod val="8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6" name="Google Shape;508;p29">
              <a:extLst>
                <a:ext uri="{FF2B5EF4-FFF2-40B4-BE49-F238E27FC236}">
                  <a16:creationId xmlns:a16="http://schemas.microsoft.com/office/drawing/2014/main" id="{567C48B0-61D1-5F54-9C21-DF11D3DC778D}"/>
                </a:ext>
              </a:extLst>
            </p:cNvPr>
            <p:cNvSpPr/>
            <p:nvPr/>
          </p:nvSpPr>
          <p:spPr>
            <a:xfrm>
              <a:off x="2069550" y="1133200"/>
              <a:ext cx="20325" cy="35900"/>
            </a:xfrm>
            <a:custGeom>
              <a:avLst/>
              <a:gdLst/>
              <a:ahLst/>
              <a:cxnLst/>
              <a:rect l="l" t="t" r="r" b="b"/>
              <a:pathLst>
                <a:path w="813" h="1436" extrusionOk="0">
                  <a:moveTo>
                    <a:pt x="1" y="1"/>
                  </a:moveTo>
                  <a:lnTo>
                    <a:pt x="1" y="983"/>
                  </a:lnTo>
                  <a:lnTo>
                    <a:pt x="813" y="1435"/>
                  </a:lnTo>
                  <a:lnTo>
                    <a:pt x="813" y="453"/>
                  </a:lnTo>
                  <a:lnTo>
                    <a:pt x="1"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7" name="Google Shape;509;p29">
              <a:extLst>
                <a:ext uri="{FF2B5EF4-FFF2-40B4-BE49-F238E27FC236}">
                  <a16:creationId xmlns:a16="http://schemas.microsoft.com/office/drawing/2014/main" id="{77B540B1-B2BA-A665-0C3D-D672410E7D34}"/>
                </a:ext>
              </a:extLst>
            </p:cNvPr>
            <p:cNvSpPr/>
            <p:nvPr/>
          </p:nvSpPr>
          <p:spPr>
            <a:xfrm>
              <a:off x="2089850" y="1140750"/>
              <a:ext cx="6375" cy="28350"/>
            </a:xfrm>
            <a:custGeom>
              <a:avLst/>
              <a:gdLst/>
              <a:ahLst/>
              <a:cxnLst/>
              <a:rect l="l" t="t" r="r" b="b"/>
              <a:pathLst>
                <a:path w="255" h="1134" extrusionOk="0">
                  <a:moveTo>
                    <a:pt x="255" y="1"/>
                  </a:moveTo>
                  <a:lnTo>
                    <a:pt x="1" y="151"/>
                  </a:lnTo>
                  <a:lnTo>
                    <a:pt x="1" y="1133"/>
                  </a:lnTo>
                  <a:lnTo>
                    <a:pt x="255" y="982"/>
                  </a:lnTo>
                  <a:lnTo>
                    <a:pt x="255" y="1"/>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8" name="Google Shape;510;p29">
              <a:extLst>
                <a:ext uri="{FF2B5EF4-FFF2-40B4-BE49-F238E27FC236}">
                  <a16:creationId xmlns:a16="http://schemas.microsoft.com/office/drawing/2014/main" id="{00751E89-5359-6225-C6E0-E9F52BC05956}"/>
                </a:ext>
              </a:extLst>
            </p:cNvPr>
            <p:cNvSpPr/>
            <p:nvPr/>
          </p:nvSpPr>
          <p:spPr>
            <a:xfrm>
              <a:off x="2069550" y="1129550"/>
              <a:ext cx="26675" cy="15000"/>
            </a:xfrm>
            <a:custGeom>
              <a:avLst/>
              <a:gdLst/>
              <a:ahLst/>
              <a:cxnLst/>
              <a:rect l="l" t="t" r="r" b="b"/>
              <a:pathLst>
                <a:path w="1067" h="600" extrusionOk="0">
                  <a:moveTo>
                    <a:pt x="254" y="1"/>
                  </a:moveTo>
                  <a:lnTo>
                    <a:pt x="1" y="147"/>
                  </a:lnTo>
                  <a:lnTo>
                    <a:pt x="813" y="599"/>
                  </a:lnTo>
                  <a:lnTo>
                    <a:pt x="1067" y="449"/>
                  </a:lnTo>
                  <a:lnTo>
                    <a:pt x="254" y="1"/>
                  </a:lnTo>
                  <a:close/>
                </a:path>
              </a:pathLst>
            </a:custGeom>
            <a:solidFill>
              <a:schemeClr val="bg1">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9" name="Google Shape;511;p29">
              <a:extLst>
                <a:ext uri="{FF2B5EF4-FFF2-40B4-BE49-F238E27FC236}">
                  <a16:creationId xmlns:a16="http://schemas.microsoft.com/office/drawing/2014/main" id="{6BB621AE-C198-60AE-6D8F-CC78C5D1D203}"/>
                </a:ext>
              </a:extLst>
            </p:cNvPr>
            <p:cNvSpPr/>
            <p:nvPr/>
          </p:nvSpPr>
          <p:spPr>
            <a:xfrm>
              <a:off x="1819575" y="1139550"/>
              <a:ext cx="40225" cy="23925"/>
            </a:xfrm>
            <a:custGeom>
              <a:avLst/>
              <a:gdLst/>
              <a:ahLst/>
              <a:cxnLst/>
              <a:rect l="l" t="t" r="r" b="b"/>
              <a:pathLst>
                <a:path w="1609" h="957" extrusionOk="0">
                  <a:moveTo>
                    <a:pt x="1011" y="1"/>
                  </a:moveTo>
                  <a:lnTo>
                    <a:pt x="0" y="534"/>
                  </a:lnTo>
                  <a:lnTo>
                    <a:pt x="0" y="614"/>
                  </a:lnTo>
                  <a:lnTo>
                    <a:pt x="596" y="956"/>
                  </a:lnTo>
                  <a:lnTo>
                    <a:pt x="1608" y="375"/>
                  </a:lnTo>
                  <a:lnTo>
                    <a:pt x="1608" y="297"/>
                  </a:lnTo>
                  <a:lnTo>
                    <a:pt x="1011"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0" name="Google Shape;512;p29">
              <a:extLst>
                <a:ext uri="{FF2B5EF4-FFF2-40B4-BE49-F238E27FC236}">
                  <a16:creationId xmlns:a16="http://schemas.microsoft.com/office/drawing/2014/main" id="{54299C3C-584C-671E-E284-78D21407A71F}"/>
                </a:ext>
              </a:extLst>
            </p:cNvPr>
            <p:cNvSpPr/>
            <p:nvPr/>
          </p:nvSpPr>
          <p:spPr>
            <a:xfrm>
              <a:off x="1819575" y="1138400"/>
              <a:ext cx="40225" cy="23075"/>
            </a:xfrm>
            <a:custGeom>
              <a:avLst/>
              <a:gdLst/>
              <a:ahLst/>
              <a:cxnLst/>
              <a:rect l="l" t="t" r="r" b="b"/>
              <a:pathLst>
                <a:path w="1609" h="923" extrusionOk="0">
                  <a:moveTo>
                    <a:pt x="1011" y="0"/>
                  </a:moveTo>
                  <a:lnTo>
                    <a:pt x="0" y="580"/>
                  </a:lnTo>
                  <a:lnTo>
                    <a:pt x="596" y="923"/>
                  </a:lnTo>
                  <a:lnTo>
                    <a:pt x="1608" y="343"/>
                  </a:lnTo>
                  <a:lnTo>
                    <a:pt x="1011"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1" name="Google Shape;513;p29">
              <a:extLst>
                <a:ext uri="{FF2B5EF4-FFF2-40B4-BE49-F238E27FC236}">
                  <a16:creationId xmlns:a16="http://schemas.microsoft.com/office/drawing/2014/main" id="{75DFF1FE-41B7-FD25-FF10-C70DB6D1D29E}"/>
                </a:ext>
              </a:extLst>
            </p:cNvPr>
            <p:cNvSpPr/>
            <p:nvPr/>
          </p:nvSpPr>
          <p:spPr>
            <a:xfrm>
              <a:off x="1819575" y="1082375"/>
              <a:ext cx="40225" cy="23925"/>
            </a:xfrm>
            <a:custGeom>
              <a:avLst/>
              <a:gdLst/>
              <a:ahLst/>
              <a:cxnLst/>
              <a:rect l="l" t="t" r="r" b="b"/>
              <a:pathLst>
                <a:path w="1609" h="957" extrusionOk="0">
                  <a:moveTo>
                    <a:pt x="1011" y="1"/>
                  </a:moveTo>
                  <a:lnTo>
                    <a:pt x="0" y="535"/>
                  </a:lnTo>
                  <a:lnTo>
                    <a:pt x="0" y="614"/>
                  </a:lnTo>
                  <a:lnTo>
                    <a:pt x="596" y="957"/>
                  </a:lnTo>
                  <a:lnTo>
                    <a:pt x="1608" y="375"/>
                  </a:lnTo>
                  <a:lnTo>
                    <a:pt x="1608" y="297"/>
                  </a:lnTo>
                  <a:lnTo>
                    <a:pt x="1011"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2" name="Google Shape;514;p29">
              <a:extLst>
                <a:ext uri="{FF2B5EF4-FFF2-40B4-BE49-F238E27FC236}">
                  <a16:creationId xmlns:a16="http://schemas.microsoft.com/office/drawing/2014/main" id="{43DDA97C-5EFC-1751-0630-9F8E8A08B369}"/>
                </a:ext>
              </a:extLst>
            </p:cNvPr>
            <p:cNvSpPr/>
            <p:nvPr/>
          </p:nvSpPr>
          <p:spPr>
            <a:xfrm>
              <a:off x="1819575" y="1081200"/>
              <a:ext cx="40225" cy="23100"/>
            </a:xfrm>
            <a:custGeom>
              <a:avLst/>
              <a:gdLst/>
              <a:ahLst/>
              <a:cxnLst/>
              <a:rect l="l" t="t" r="r" b="b"/>
              <a:pathLst>
                <a:path w="1609" h="924" extrusionOk="0">
                  <a:moveTo>
                    <a:pt x="1011" y="0"/>
                  </a:moveTo>
                  <a:lnTo>
                    <a:pt x="0" y="582"/>
                  </a:lnTo>
                  <a:lnTo>
                    <a:pt x="596" y="924"/>
                  </a:lnTo>
                  <a:lnTo>
                    <a:pt x="1608" y="344"/>
                  </a:lnTo>
                  <a:lnTo>
                    <a:pt x="1011"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3" name="Google Shape;515;p29">
              <a:extLst>
                <a:ext uri="{FF2B5EF4-FFF2-40B4-BE49-F238E27FC236}">
                  <a16:creationId xmlns:a16="http://schemas.microsoft.com/office/drawing/2014/main" id="{97164B85-2EFA-41B0-A176-ED4128A8CC40}"/>
                </a:ext>
              </a:extLst>
            </p:cNvPr>
            <p:cNvSpPr/>
            <p:nvPr/>
          </p:nvSpPr>
          <p:spPr>
            <a:xfrm>
              <a:off x="1823725" y="1065050"/>
              <a:ext cx="6700" cy="32200"/>
            </a:xfrm>
            <a:custGeom>
              <a:avLst/>
              <a:gdLst/>
              <a:ahLst/>
              <a:cxnLst/>
              <a:rect l="l" t="t" r="r" b="b"/>
              <a:pathLst>
                <a:path w="268" h="1288" extrusionOk="0">
                  <a:moveTo>
                    <a:pt x="1" y="1"/>
                  </a:moveTo>
                  <a:lnTo>
                    <a:pt x="1" y="1126"/>
                  </a:lnTo>
                  <a:lnTo>
                    <a:pt x="268" y="1287"/>
                  </a:lnTo>
                  <a:lnTo>
                    <a:pt x="268" y="163"/>
                  </a:lnTo>
                  <a:lnTo>
                    <a:pt x="1" y="1"/>
                  </a:ln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4" name="Google Shape;516;p29">
              <a:extLst>
                <a:ext uri="{FF2B5EF4-FFF2-40B4-BE49-F238E27FC236}">
                  <a16:creationId xmlns:a16="http://schemas.microsoft.com/office/drawing/2014/main" id="{EBB79195-B568-8D77-B2B4-F90EF2F56A72}"/>
                </a:ext>
              </a:extLst>
            </p:cNvPr>
            <p:cNvSpPr/>
            <p:nvPr/>
          </p:nvSpPr>
          <p:spPr>
            <a:xfrm>
              <a:off x="1824575" y="1067600"/>
              <a:ext cx="5025" cy="21150"/>
            </a:xfrm>
            <a:custGeom>
              <a:avLst/>
              <a:gdLst/>
              <a:ahLst/>
              <a:cxnLst/>
              <a:rect l="l" t="t" r="r" b="b"/>
              <a:pathLst>
                <a:path w="201" h="846" extrusionOk="0">
                  <a:moveTo>
                    <a:pt x="0" y="0"/>
                  </a:moveTo>
                  <a:lnTo>
                    <a:pt x="0" y="725"/>
                  </a:lnTo>
                  <a:lnTo>
                    <a:pt x="200" y="846"/>
                  </a:lnTo>
                  <a:lnTo>
                    <a:pt x="200" y="121"/>
                  </a:lnTo>
                  <a:lnTo>
                    <a:pt x="0"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5" name="Google Shape;517;p29">
              <a:extLst>
                <a:ext uri="{FF2B5EF4-FFF2-40B4-BE49-F238E27FC236}">
                  <a16:creationId xmlns:a16="http://schemas.microsoft.com/office/drawing/2014/main" id="{CE2C782C-E9BE-4C3C-9E3B-E9652B8D9315}"/>
                </a:ext>
              </a:extLst>
            </p:cNvPr>
            <p:cNvSpPr/>
            <p:nvPr/>
          </p:nvSpPr>
          <p:spPr>
            <a:xfrm>
              <a:off x="1824575" y="1087025"/>
              <a:ext cx="5025" cy="8300"/>
            </a:xfrm>
            <a:custGeom>
              <a:avLst/>
              <a:gdLst/>
              <a:ahLst/>
              <a:cxnLst/>
              <a:rect l="l" t="t" r="r" b="b"/>
              <a:pathLst>
                <a:path w="201" h="332" extrusionOk="0">
                  <a:moveTo>
                    <a:pt x="0" y="1"/>
                  </a:moveTo>
                  <a:lnTo>
                    <a:pt x="0" y="211"/>
                  </a:lnTo>
                  <a:lnTo>
                    <a:pt x="200" y="331"/>
                  </a:lnTo>
                  <a:lnTo>
                    <a:pt x="200" y="121"/>
                  </a:lnTo>
                  <a:lnTo>
                    <a:pt x="0"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6" name="Google Shape;518;p29">
              <a:extLst>
                <a:ext uri="{FF2B5EF4-FFF2-40B4-BE49-F238E27FC236}">
                  <a16:creationId xmlns:a16="http://schemas.microsoft.com/office/drawing/2014/main" id="{0D1CC117-5BE1-75E9-8048-39E6BD11DC35}"/>
                </a:ext>
              </a:extLst>
            </p:cNvPr>
            <p:cNvSpPr/>
            <p:nvPr/>
          </p:nvSpPr>
          <p:spPr>
            <a:xfrm>
              <a:off x="1825425" y="1055300"/>
              <a:ext cx="17550" cy="11750"/>
            </a:xfrm>
            <a:custGeom>
              <a:avLst/>
              <a:gdLst/>
              <a:ahLst/>
              <a:cxnLst/>
              <a:rect l="l" t="t" r="r" b="b"/>
              <a:pathLst>
                <a:path w="702" h="470" extrusionOk="0">
                  <a:moveTo>
                    <a:pt x="701" y="1"/>
                  </a:moveTo>
                  <a:lnTo>
                    <a:pt x="1" y="391"/>
                  </a:lnTo>
                  <a:lnTo>
                    <a:pt x="39" y="433"/>
                  </a:lnTo>
                  <a:lnTo>
                    <a:pt x="111" y="469"/>
                  </a:lnTo>
                  <a:lnTo>
                    <a:pt x="590" y="175"/>
                  </a:lnTo>
                  <a:lnTo>
                    <a:pt x="701" y="107"/>
                  </a:lnTo>
                  <a:lnTo>
                    <a:pt x="701" y="1"/>
                  </a:lnTo>
                  <a:close/>
                </a:path>
              </a:pathLst>
            </a:custGeom>
            <a:solidFill>
              <a:srgbClr val="F4AA9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7" name="Google Shape;519;p29">
              <a:extLst>
                <a:ext uri="{FF2B5EF4-FFF2-40B4-BE49-F238E27FC236}">
                  <a16:creationId xmlns:a16="http://schemas.microsoft.com/office/drawing/2014/main" id="{1B4401A1-F0CA-CBDD-7460-A2163FC3F591}"/>
                </a:ext>
              </a:extLst>
            </p:cNvPr>
            <p:cNvSpPr/>
            <p:nvPr/>
          </p:nvSpPr>
          <p:spPr>
            <a:xfrm>
              <a:off x="1826200" y="1057050"/>
              <a:ext cx="20400" cy="11525"/>
            </a:xfrm>
            <a:custGeom>
              <a:avLst/>
              <a:gdLst/>
              <a:ahLst/>
              <a:cxnLst/>
              <a:rect l="l" t="t" r="r" b="b"/>
              <a:pathLst>
                <a:path w="816" h="461" extrusionOk="0">
                  <a:moveTo>
                    <a:pt x="627" y="0"/>
                  </a:moveTo>
                  <a:lnTo>
                    <a:pt x="0" y="359"/>
                  </a:lnTo>
                  <a:lnTo>
                    <a:pt x="170" y="460"/>
                  </a:lnTo>
                  <a:lnTo>
                    <a:pt x="815" y="98"/>
                  </a:lnTo>
                  <a:lnTo>
                    <a:pt x="627"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8" name="Google Shape;520;p29">
              <a:extLst>
                <a:ext uri="{FF2B5EF4-FFF2-40B4-BE49-F238E27FC236}">
                  <a16:creationId xmlns:a16="http://schemas.microsoft.com/office/drawing/2014/main" id="{63897D98-0960-BB4E-C153-BAAEB1BEC316}"/>
                </a:ext>
              </a:extLst>
            </p:cNvPr>
            <p:cNvSpPr/>
            <p:nvPr/>
          </p:nvSpPr>
          <p:spPr>
            <a:xfrm>
              <a:off x="1830400" y="1058775"/>
              <a:ext cx="18375" cy="38475"/>
            </a:xfrm>
            <a:custGeom>
              <a:avLst/>
              <a:gdLst/>
              <a:ahLst/>
              <a:cxnLst/>
              <a:rect l="l" t="t" r="r" b="b"/>
              <a:pathLst>
                <a:path w="735" h="1539" extrusionOk="0">
                  <a:moveTo>
                    <a:pt x="734" y="1"/>
                  </a:moveTo>
                  <a:lnTo>
                    <a:pt x="1" y="414"/>
                  </a:lnTo>
                  <a:lnTo>
                    <a:pt x="1" y="1538"/>
                  </a:lnTo>
                  <a:lnTo>
                    <a:pt x="734" y="1126"/>
                  </a:lnTo>
                  <a:lnTo>
                    <a:pt x="734"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9" name="Google Shape;521;p29">
              <a:extLst>
                <a:ext uri="{FF2B5EF4-FFF2-40B4-BE49-F238E27FC236}">
                  <a16:creationId xmlns:a16="http://schemas.microsoft.com/office/drawing/2014/main" id="{41B83861-5CC1-EF64-9743-D60944410373}"/>
                </a:ext>
              </a:extLst>
            </p:cNvPr>
            <p:cNvSpPr/>
            <p:nvPr/>
          </p:nvSpPr>
          <p:spPr>
            <a:xfrm>
              <a:off x="1830400" y="1064225"/>
              <a:ext cx="18375" cy="24525"/>
            </a:xfrm>
            <a:custGeom>
              <a:avLst/>
              <a:gdLst/>
              <a:ahLst/>
              <a:cxnLst/>
              <a:rect l="l" t="t" r="r" b="b"/>
              <a:pathLst>
                <a:path w="735" h="981" extrusionOk="0">
                  <a:moveTo>
                    <a:pt x="734" y="1"/>
                  </a:moveTo>
                  <a:lnTo>
                    <a:pt x="1" y="415"/>
                  </a:lnTo>
                  <a:lnTo>
                    <a:pt x="1" y="981"/>
                  </a:lnTo>
                  <a:lnTo>
                    <a:pt x="734" y="566"/>
                  </a:lnTo>
                  <a:lnTo>
                    <a:pt x="734"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0" name="Google Shape;522;p29">
              <a:extLst>
                <a:ext uri="{FF2B5EF4-FFF2-40B4-BE49-F238E27FC236}">
                  <a16:creationId xmlns:a16="http://schemas.microsoft.com/office/drawing/2014/main" id="{0013A701-DE66-A17D-6236-0C6A1711895E}"/>
                </a:ext>
              </a:extLst>
            </p:cNvPr>
            <p:cNvSpPr/>
            <p:nvPr/>
          </p:nvSpPr>
          <p:spPr>
            <a:xfrm>
              <a:off x="1830400" y="1080200"/>
              <a:ext cx="18375" cy="12900"/>
            </a:xfrm>
            <a:custGeom>
              <a:avLst/>
              <a:gdLst/>
              <a:ahLst/>
              <a:cxnLst/>
              <a:rect l="l" t="t" r="r" b="b"/>
              <a:pathLst>
                <a:path w="735" h="516" extrusionOk="0">
                  <a:moveTo>
                    <a:pt x="734" y="1"/>
                  </a:moveTo>
                  <a:lnTo>
                    <a:pt x="1" y="416"/>
                  </a:lnTo>
                  <a:lnTo>
                    <a:pt x="1" y="516"/>
                  </a:lnTo>
                  <a:lnTo>
                    <a:pt x="734" y="100"/>
                  </a:lnTo>
                  <a:lnTo>
                    <a:pt x="734"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1" name="Google Shape;523;p29">
              <a:extLst>
                <a:ext uri="{FF2B5EF4-FFF2-40B4-BE49-F238E27FC236}">
                  <a16:creationId xmlns:a16="http://schemas.microsoft.com/office/drawing/2014/main" id="{659CDFF5-1446-A3C0-FD20-AB87AC14B682}"/>
                </a:ext>
              </a:extLst>
            </p:cNvPr>
            <p:cNvSpPr/>
            <p:nvPr/>
          </p:nvSpPr>
          <p:spPr>
            <a:xfrm>
              <a:off x="1823725" y="1054550"/>
              <a:ext cx="25050" cy="14600"/>
            </a:xfrm>
            <a:custGeom>
              <a:avLst/>
              <a:gdLst/>
              <a:ahLst/>
              <a:cxnLst/>
              <a:rect l="l" t="t" r="r" b="b"/>
              <a:pathLst>
                <a:path w="1002" h="584" extrusionOk="0">
                  <a:moveTo>
                    <a:pt x="720" y="0"/>
                  </a:moveTo>
                  <a:lnTo>
                    <a:pt x="1" y="421"/>
                  </a:lnTo>
                  <a:lnTo>
                    <a:pt x="268" y="583"/>
                  </a:lnTo>
                  <a:lnTo>
                    <a:pt x="1001" y="171"/>
                  </a:lnTo>
                  <a:lnTo>
                    <a:pt x="952" y="141"/>
                  </a:lnTo>
                  <a:lnTo>
                    <a:pt x="269" y="525"/>
                  </a:lnTo>
                  <a:lnTo>
                    <a:pt x="99" y="422"/>
                  </a:lnTo>
                  <a:lnTo>
                    <a:pt x="769" y="31"/>
                  </a:lnTo>
                  <a:lnTo>
                    <a:pt x="720" y="0"/>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2" name="Google Shape;524;p29">
              <a:extLst>
                <a:ext uri="{FF2B5EF4-FFF2-40B4-BE49-F238E27FC236}">
                  <a16:creationId xmlns:a16="http://schemas.microsoft.com/office/drawing/2014/main" id="{6B6F677D-D1AA-E3D3-13F9-B16D32A4A88F}"/>
                </a:ext>
              </a:extLst>
            </p:cNvPr>
            <p:cNvSpPr/>
            <p:nvPr/>
          </p:nvSpPr>
          <p:spPr>
            <a:xfrm>
              <a:off x="1832325" y="1076250"/>
              <a:ext cx="5250" cy="25200"/>
            </a:xfrm>
            <a:custGeom>
              <a:avLst/>
              <a:gdLst/>
              <a:ahLst/>
              <a:cxnLst/>
              <a:rect l="l" t="t" r="r" b="b"/>
              <a:pathLst>
                <a:path w="210" h="1008" extrusionOk="0">
                  <a:moveTo>
                    <a:pt x="0" y="1"/>
                  </a:moveTo>
                  <a:lnTo>
                    <a:pt x="0" y="881"/>
                  </a:lnTo>
                  <a:lnTo>
                    <a:pt x="209" y="1007"/>
                  </a:lnTo>
                  <a:lnTo>
                    <a:pt x="209" y="127"/>
                  </a:lnTo>
                  <a:lnTo>
                    <a:pt x="0" y="1"/>
                  </a:lnTo>
                  <a:close/>
                </a:path>
              </a:pathLst>
            </a:custGeom>
            <a:solidFill>
              <a:srgbClr val="E3F9F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3" name="Google Shape;525;p29">
              <a:extLst>
                <a:ext uri="{FF2B5EF4-FFF2-40B4-BE49-F238E27FC236}">
                  <a16:creationId xmlns:a16="http://schemas.microsoft.com/office/drawing/2014/main" id="{C9B7F2CF-B5A9-6050-68DE-4933D7EE3E74}"/>
                </a:ext>
              </a:extLst>
            </p:cNvPr>
            <p:cNvSpPr/>
            <p:nvPr/>
          </p:nvSpPr>
          <p:spPr>
            <a:xfrm>
              <a:off x="1833675" y="1068650"/>
              <a:ext cx="13675" cy="9150"/>
            </a:xfrm>
            <a:custGeom>
              <a:avLst/>
              <a:gdLst/>
              <a:ahLst/>
              <a:cxnLst/>
              <a:rect l="l" t="t" r="r" b="b"/>
              <a:pathLst>
                <a:path w="547" h="366" extrusionOk="0">
                  <a:moveTo>
                    <a:pt x="547" y="0"/>
                  </a:moveTo>
                  <a:lnTo>
                    <a:pt x="0" y="305"/>
                  </a:lnTo>
                  <a:lnTo>
                    <a:pt x="29" y="338"/>
                  </a:lnTo>
                  <a:lnTo>
                    <a:pt x="87" y="366"/>
                  </a:lnTo>
                  <a:lnTo>
                    <a:pt x="460" y="137"/>
                  </a:lnTo>
                  <a:lnTo>
                    <a:pt x="547" y="83"/>
                  </a:lnTo>
                  <a:lnTo>
                    <a:pt x="547" y="0"/>
                  </a:lnTo>
                  <a:close/>
                </a:path>
              </a:pathLst>
            </a:custGeom>
            <a:solidFill>
              <a:srgbClr val="E3F9F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4" name="Google Shape;526;p29">
              <a:extLst>
                <a:ext uri="{FF2B5EF4-FFF2-40B4-BE49-F238E27FC236}">
                  <a16:creationId xmlns:a16="http://schemas.microsoft.com/office/drawing/2014/main" id="{5B223134-18CE-6893-FD82-559BAEE54317}"/>
                </a:ext>
              </a:extLst>
            </p:cNvPr>
            <p:cNvSpPr/>
            <p:nvPr/>
          </p:nvSpPr>
          <p:spPr>
            <a:xfrm>
              <a:off x="1834250" y="1070000"/>
              <a:ext cx="15975" cy="9050"/>
            </a:xfrm>
            <a:custGeom>
              <a:avLst/>
              <a:gdLst/>
              <a:ahLst/>
              <a:cxnLst/>
              <a:rect l="l" t="t" r="r" b="b"/>
              <a:pathLst>
                <a:path w="639" h="362" extrusionOk="0">
                  <a:moveTo>
                    <a:pt x="490" y="0"/>
                  </a:moveTo>
                  <a:lnTo>
                    <a:pt x="0" y="280"/>
                  </a:lnTo>
                  <a:lnTo>
                    <a:pt x="134" y="361"/>
                  </a:lnTo>
                  <a:lnTo>
                    <a:pt x="638" y="77"/>
                  </a:lnTo>
                  <a:lnTo>
                    <a:pt x="490"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5" name="Google Shape;527;p29">
              <a:extLst>
                <a:ext uri="{FF2B5EF4-FFF2-40B4-BE49-F238E27FC236}">
                  <a16:creationId xmlns:a16="http://schemas.microsoft.com/office/drawing/2014/main" id="{28B6B634-195B-8327-C9A5-A1A788D4AB54}"/>
                </a:ext>
              </a:extLst>
            </p:cNvPr>
            <p:cNvSpPr/>
            <p:nvPr/>
          </p:nvSpPr>
          <p:spPr>
            <a:xfrm>
              <a:off x="1837550" y="1071375"/>
              <a:ext cx="14375" cy="30075"/>
            </a:xfrm>
            <a:custGeom>
              <a:avLst/>
              <a:gdLst/>
              <a:ahLst/>
              <a:cxnLst/>
              <a:rect l="l" t="t" r="r" b="b"/>
              <a:pathLst>
                <a:path w="575" h="1203" extrusionOk="0">
                  <a:moveTo>
                    <a:pt x="574" y="0"/>
                  </a:moveTo>
                  <a:lnTo>
                    <a:pt x="0" y="322"/>
                  </a:lnTo>
                  <a:lnTo>
                    <a:pt x="0" y="1202"/>
                  </a:lnTo>
                  <a:lnTo>
                    <a:pt x="574" y="880"/>
                  </a:lnTo>
                  <a:lnTo>
                    <a:pt x="574" y="0"/>
                  </a:lnTo>
                  <a:close/>
                </a:path>
              </a:pathLst>
            </a:custGeom>
            <a:solidFill>
              <a:srgbClr val="FD876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6" name="Google Shape;528;p29">
              <a:extLst>
                <a:ext uri="{FF2B5EF4-FFF2-40B4-BE49-F238E27FC236}">
                  <a16:creationId xmlns:a16="http://schemas.microsoft.com/office/drawing/2014/main" id="{854AABD3-5E0F-8E6C-209E-63A2149282CA}"/>
                </a:ext>
              </a:extLst>
            </p:cNvPr>
            <p:cNvSpPr/>
            <p:nvPr/>
          </p:nvSpPr>
          <p:spPr>
            <a:xfrm>
              <a:off x="1837550" y="1075600"/>
              <a:ext cx="14375" cy="19200"/>
            </a:xfrm>
            <a:custGeom>
              <a:avLst/>
              <a:gdLst/>
              <a:ahLst/>
              <a:cxnLst/>
              <a:rect l="l" t="t" r="r" b="b"/>
              <a:pathLst>
                <a:path w="575" h="768" extrusionOk="0">
                  <a:moveTo>
                    <a:pt x="574" y="1"/>
                  </a:moveTo>
                  <a:lnTo>
                    <a:pt x="0" y="326"/>
                  </a:lnTo>
                  <a:lnTo>
                    <a:pt x="0" y="768"/>
                  </a:lnTo>
                  <a:lnTo>
                    <a:pt x="574" y="443"/>
                  </a:lnTo>
                  <a:lnTo>
                    <a:pt x="574"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7" name="Google Shape;529;p29">
              <a:extLst>
                <a:ext uri="{FF2B5EF4-FFF2-40B4-BE49-F238E27FC236}">
                  <a16:creationId xmlns:a16="http://schemas.microsoft.com/office/drawing/2014/main" id="{E9798B63-7BF1-0005-A8E6-5CB20D8DBA62}"/>
                </a:ext>
              </a:extLst>
            </p:cNvPr>
            <p:cNvSpPr/>
            <p:nvPr/>
          </p:nvSpPr>
          <p:spPr>
            <a:xfrm>
              <a:off x="1832325" y="1068075"/>
              <a:ext cx="19600" cy="11400"/>
            </a:xfrm>
            <a:custGeom>
              <a:avLst/>
              <a:gdLst/>
              <a:ahLst/>
              <a:cxnLst/>
              <a:rect l="l" t="t" r="r" b="b"/>
              <a:pathLst>
                <a:path w="784" h="456" extrusionOk="0">
                  <a:moveTo>
                    <a:pt x="563" y="0"/>
                  </a:moveTo>
                  <a:lnTo>
                    <a:pt x="0" y="328"/>
                  </a:lnTo>
                  <a:lnTo>
                    <a:pt x="209" y="456"/>
                  </a:lnTo>
                  <a:lnTo>
                    <a:pt x="783" y="132"/>
                  </a:lnTo>
                  <a:lnTo>
                    <a:pt x="744" y="109"/>
                  </a:lnTo>
                  <a:lnTo>
                    <a:pt x="211" y="409"/>
                  </a:lnTo>
                  <a:lnTo>
                    <a:pt x="77" y="329"/>
                  </a:lnTo>
                  <a:lnTo>
                    <a:pt x="601" y="23"/>
                  </a:lnTo>
                  <a:lnTo>
                    <a:pt x="563" y="0"/>
                  </a:lnTo>
                  <a:close/>
                </a:path>
              </a:pathLst>
            </a:custGeom>
            <a:solidFill>
              <a:srgbClr val="E3F9F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8" name="Google Shape;530;p29">
              <a:extLst>
                <a:ext uri="{FF2B5EF4-FFF2-40B4-BE49-F238E27FC236}">
                  <a16:creationId xmlns:a16="http://schemas.microsoft.com/office/drawing/2014/main" id="{E3A6B74B-8D69-2059-8FAA-FFDAF4D89247}"/>
                </a:ext>
              </a:extLst>
            </p:cNvPr>
            <p:cNvSpPr/>
            <p:nvPr/>
          </p:nvSpPr>
          <p:spPr>
            <a:xfrm>
              <a:off x="1823925" y="1124775"/>
              <a:ext cx="6175" cy="29625"/>
            </a:xfrm>
            <a:custGeom>
              <a:avLst/>
              <a:gdLst/>
              <a:ahLst/>
              <a:cxnLst/>
              <a:rect l="l" t="t" r="r" b="b"/>
              <a:pathLst>
                <a:path w="247" h="1185" extrusionOk="0">
                  <a:moveTo>
                    <a:pt x="0" y="0"/>
                  </a:moveTo>
                  <a:lnTo>
                    <a:pt x="0" y="1035"/>
                  </a:lnTo>
                  <a:lnTo>
                    <a:pt x="247" y="1185"/>
                  </a:lnTo>
                  <a:lnTo>
                    <a:pt x="247" y="149"/>
                  </a:lnTo>
                  <a:lnTo>
                    <a:pt x="0" y="0"/>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9" name="Google Shape;531;p29">
              <a:extLst>
                <a:ext uri="{FF2B5EF4-FFF2-40B4-BE49-F238E27FC236}">
                  <a16:creationId xmlns:a16="http://schemas.microsoft.com/office/drawing/2014/main" id="{0FCEA6CC-EE34-A692-117B-5DDEE3C4BD3F}"/>
                </a:ext>
              </a:extLst>
            </p:cNvPr>
            <p:cNvSpPr/>
            <p:nvPr/>
          </p:nvSpPr>
          <p:spPr>
            <a:xfrm>
              <a:off x="1825475" y="1115775"/>
              <a:ext cx="16150" cy="10825"/>
            </a:xfrm>
            <a:custGeom>
              <a:avLst/>
              <a:gdLst/>
              <a:ahLst/>
              <a:cxnLst/>
              <a:rect l="l" t="t" r="r" b="b"/>
              <a:pathLst>
                <a:path w="646" h="433" extrusionOk="0">
                  <a:moveTo>
                    <a:pt x="646" y="1"/>
                  </a:moveTo>
                  <a:lnTo>
                    <a:pt x="0" y="360"/>
                  </a:lnTo>
                  <a:lnTo>
                    <a:pt x="35" y="399"/>
                  </a:lnTo>
                  <a:lnTo>
                    <a:pt x="103" y="433"/>
                  </a:lnTo>
                  <a:lnTo>
                    <a:pt x="543" y="161"/>
                  </a:lnTo>
                  <a:lnTo>
                    <a:pt x="646" y="98"/>
                  </a:lnTo>
                  <a:lnTo>
                    <a:pt x="646"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0" name="Google Shape;532;p29">
              <a:extLst>
                <a:ext uri="{FF2B5EF4-FFF2-40B4-BE49-F238E27FC236}">
                  <a16:creationId xmlns:a16="http://schemas.microsoft.com/office/drawing/2014/main" id="{85D6AFA5-6E02-8F21-5ED3-EA26E9D5F07F}"/>
                </a:ext>
              </a:extLst>
            </p:cNvPr>
            <p:cNvSpPr/>
            <p:nvPr/>
          </p:nvSpPr>
          <p:spPr>
            <a:xfrm>
              <a:off x="1826200" y="1117375"/>
              <a:ext cx="18800" cy="10650"/>
            </a:xfrm>
            <a:custGeom>
              <a:avLst/>
              <a:gdLst/>
              <a:ahLst/>
              <a:cxnLst/>
              <a:rect l="l" t="t" r="r" b="b"/>
              <a:pathLst>
                <a:path w="752" h="426" extrusionOk="0">
                  <a:moveTo>
                    <a:pt x="577" y="0"/>
                  </a:moveTo>
                  <a:lnTo>
                    <a:pt x="0" y="329"/>
                  </a:lnTo>
                  <a:lnTo>
                    <a:pt x="157" y="425"/>
                  </a:lnTo>
                  <a:lnTo>
                    <a:pt x="752" y="90"/>
                  </a:lnTo>
                  <a:lnTo>
                    <a:pt x="577"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1" name="Google Shape;533;p29">
              <a:extLst>
                <a:ext uri="{FF2B5EF4-FFF2-40B4-BE49-F238E27FC236}">
                  <a16:creationId xmlns:a16="http://schemas.microsoft.com/office/drawing/2014/main" id="{D54F9DCC-60FE-358C-A953-47F5BC100465}"/>
                </a:ext>
              </a:extLst>
            </p:cNvPr>
            <p:cNvSpPr/>
            <p:nvPr/>
          </p:nvSpPr>
          <p:spPr>
            <a:xfrm>
              <a:off x="1830075" y="1119000"/>
              <a:ext cx="16925" cy="35400"/>
            </a:xfrm>
            <a:custGeom>
              <a:avLst/>
              <a:gdLst/>
              <a:ahLst/>
              <a:cxnLst/>
              <a:rect l="l" t="t" r="r" b="b"/>
              <a:pathLst>
                <a:path w="677" h="1416" extrusionOk="0">
                  <a:moveTo>
                    <a:pt x="676" y="1"/>
                  </a:moveTo>
                  <a:lnTo>
                    <a:pt x="1" y="380"/>
                  </a:lnTo>
                  <a:lnTo>
                    <a:pt x="1" y="1416"/>
                  </a:lnTo>
                  <a:lnTo>
                    <a:pt x="676" y="1036"/>
                  </a:lnTo>
                  <a:lnTo>
                    <a:pt x="676"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2" name="Google Shape;534;p29">
              <a:extLst>
                <a:ext uri="{FF2B5EF4-FFF2-40B4-BE49-F238E27FC236}">
                  <a16:creationId xmlns:a16="http://schemas.microsoft.com/office/drawing/2014/main" id="{52C4FAEB-0A38-64F0-1B03-582E43204563}"/>
                </a:ext>
              </a:extLst>
            </p:cNvPr>
            <p:cNvSpPr/>
            <p:nvPr/>
          </p:nvSpPr>
          <p:spPr>
            <a:xfrm>
              <a:off x="1830075" y="1138725"/>
              <a:ext cx="16925" cy="11875"/>
            </a:xfrm>
            <a:custGeom>
              <a:avLst/>
              <a:gdLst/>
              <a:ahLst/>
              <a:cxnLst/>
              <a:rect l="l" t="t" r="r" b="b"/>
              <a:pathLst>
                <a:path w="677" h="475" extrusionOk="0">
                  <a:moveTo>
                    <a:pt x="676" y="0"/>
                  </a:moveTo>
                  <a:lnTo>
                    <a:pt x="1" y="383"/>
                  </a:lnTo>
                  <a:lnTo>
                    <a:pt x="1" y="475"/>
                  </a:lnTo>
                  <a:lnTo>
                    <a:pt x="676" y="92"/>
                  </a:lnTo>
                  <a:lnTo>
                    <a:pt x="676"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3" name="Google Shape;535;p29">
              <a:extLst>
                <a:ext uri="{FF2B5EF4-FFF2-40B4-BE49-F238E27FC236}">
                  <a16:creationId xmlns:a16="http://schemas.microsoft.com/office/drawing/2014/main" id="{6D86D07A-24F1-129E-65EE-D66AA83B779D}"/>
                </a:ext>
              </a:extLst>
            </p:cNvPr>
            <p:cNvSpPr/>
            <p:nvPr/>
          </p:nvSpPr>
          <p:spPr>
            <a:xfrm>
              <a:off x="1830075" y="1134625"/>
              <a:ext cx="16925" cy="11875"/>
            </a:xfrm>
            <a:custGeom>
              <a:avLst/>
              <a:gdLst/>
              <a:ahLst/>
              <a:cxnLst/>
              <a:rect l="l" t="t" r="r" b="b"/>
              <a:pathLst>
                <a:path w="677" h="475" extrusionOk="0">
                  <a:moveTo>
                    <a:pt x="676" y="1"/>
                  </a:moveTo>
                  <a:lnTo>
                    <a:pt x="1" y="383"/>
                  </a:lnTo>
                  <a:lnTo>
                    <a:pt x="1" y="475"/>
                  </a:lnTo>
                  <a:lnTo>
                    <a:pt x="676" y="92"/>
                  </a:lnTo>
                  <a:lnTo>
                    <a:pt x="676"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4" name="Google Shape;536;p29">
              <a:extLst>
                <a:ext uri="{FF2B5EF4-FFF2-40B4-BE49-F238E27FC236}">
                  <a16:creationId xmlns:a16="http://schemas.microsoft.com/office/drawing/2014/main" id="{41897E4F-7307-18DB-76A8-A191A07FAAE9}"/>
                </a:ext>
              </a:extLst>
            </p:cNvPr>
            <p:cNvSpPr/>
            <p:nvPr/>
          </p:nvSpPr>
          <p:spPr>
            <a:xfrm>
              <a:off x="1830075" y="1130525"/>
              <a:ext cx="16925" cy="11875"/>
            </a:xfrm>
            <a:custGeom>
              <a:avLst/>
              <a:gdLst/>
              <a:ahLst/>
              <a:cxnLst/>
              <a:rect l="l" t="t" r="r" b="b"/>
              <a:pathLst>
                <a:path w="677" h="475" extrusionOk="0">
                  <a:moveTo>
                    <a:pt x="676" y="1"/>
                  </a:moveTo>
                  <a:lnTo>
                    <a:pt x="1" y="383"/>
                  </a:lnTo>
                  <a:lnTo>
                    <a:pt x="1" y="475"/>
                  </a:lnTo>
                  <a:lnTo>
                    <a:pt x="676" y="92"/>
                  </a:lnTo>
                  <a:lnTo>
                    <a:pt x="676"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5" name="Google Shape;537;p29">
              <a:extLst>
                <a:ext uri="{FF2B5EF4-FFF2-40B4-BE49-F238E27FC236}">
                  <a16:creationId xmlns:a16="http://schemas.microsoft.com/office/drawing/2014/main" id="{79B2DC19-2A49-1103-F9B5-41D5488EFB87}"/>
                </a:ext>
              </a:extLst>
            </p:cNvPr>
            <p:cNvSpPr/>
            <p:nvPr/>
          </p:nvSpPr>
          <p:spPr>
            <a:xfrm>
              <a:off x="1823925" y="1115075"/>
              <a:ext cx="23075" cy="13450"/>
            </a:xfrm>
            <a:custGeom>
              <a:avLst/>
              <a:gdLst/>
              <a:ahLst/>
              <a:cxnLst/>
              <a:rect l="l" t="t" r="r" b="b"/>
              <a:pathLst>
                <a:path w="923" h="538" extrusionOk="0">
                  <a:moveTo>
                    <a:pt x="663" y="1"/>
                  </a:moveTo>
                  <a:lnTo>
                    <a:pt x="0" y="388"/>
                  </a:lnTo>
                  <a:lnTo>
                    <a:pt x="247" y="537"/>
                  </a:lnTo>
                  <a:lnTo>
                    <a:pt x="922" y="158"/>
                  </a:lnTo>
                  <a:lnTo>
                    <a:pt x="877" y="130"/>
                  </a:lnTo>
                  <a:lnTo>
                    <a:pt x="248" y="484"/>
                  </a:lnTo>
                  <a:lnTo>
                    <a:pt x="91" y="390"/>
                  </a:lnTo>
                  <a:lnTo>
                    <a:pt x="708" y="29"/>
                  </a:lnTo>
                  <a:lnTo>
                    <a:pt x="663"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6" name="Google Shape;538;p29">
              <a:extLst>
                <a:ext uri="{FF2B5EF4-FFF2-40B4-BE49-F238E27FC236}">
                  <a16:creationId xmlns:a16="http://schemas.microsoft.com/office/drawing/2014/main" id="{377EE1AE-2397-60F7-B967-3BE5A6BF785F}"/>
                </a:ext>
              </a:extLst>
            </p:cNvPr>
            <p:cNvSpPr/>
            <p:nvPr/>
          </p:nvSpPr>
          <p:spPr>
            <a:xfrm>
              <a:off x="1825000" y="1127200"/>
              <a:ext cx="3400" cy="5600"/>
            </a:xfrm>
            <a:custGeom>
              <a:avLst/>
              <a:gdLst/>
              <a:ahLst/>
              <a:cxnLst/>
              <a:rect l="l" t="t" r="r" b="b"/>
              <a:pathLst>
                <a:path w="136" h="224" extrusionOk="0">
                  <a:moveTo>
                    <a:pt x="1" y="0"/>
                  </a:moveTo>
                  <a:lnTo>
                    <a:pt x="1" y="142"/>
                  </a:lnTo>
                  <a:lnTo>
                    <a:pt x="135" y="224"/>
                  </a:lnTo>
                  <a:lnTo>
                    <a:pt x="135" y="81"/>
                  </a:lnTo>
                  <a:lnTo>
                    <a:pt x="1"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7" name="Google Shape;539;p29">
              <a:extLst>
                <a:ext uri="{FF2B5EF4-FFF2-40B4-BE49-F238E27FC236}">
                  <a16:creationId xmlns:a16="http://schemas.microsoft.com/office/drawing/2014/main" id="{B492ABE1-A4A8-782D-1763-03B855911380}"/>
                </a:ext>
              </a:extLst>
            </p:cNvPr>
            <p:cNvSpPr/>
            <p:nvPr/>
          </p:nvSpPr>
          <p:spPr>
            <a:xfrm>
              <a:off x="1825000" y="1149525"/>
              <a:ext cx="3400" cy="2575"/>
            </a:xfrm>
            <a:custGeom>
              <a:avLst/>
              <a:gdLst/>
              <a:ahLst/>
              <a:cxnLst/>
              <a:rect l="l" t="t" r="r" b="b"/>
              <a:pathLst>
                <a:path w="136" h="103" extrusionOk="0">
                  <a:moveTo>
                    <a:pt x="1" y="1"/>
                  </a:moveTo>
                  <a:lnTo>
                    <a:pt x="1" y="21"/>
                  </a:lnTo>
                  <a:lnTo>
                    <a:pt x="135" y="102"/>
                  </a:lnTo>
                  <a:lnTo>
                    <a:pt x="135" y="83"/>
                  </a:lnTo>
                  <a:lnTo>
                    <a:pt x="1"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8" name="Google Shape;540;p29">
              <a:extLst>
                <a:ext uri="{FF2B5EF4-FFF2-40B4-BE49-F238E27FC236}">
                  <a16:creationId xmlns:a16="http://schemas.microsoft.com/office/drawing/2014/main" id="{DC1AB258-9373-5623-BE78-15E1DABB3A01}"/>
                </a:ext>
              </a:extLst>
            </p:cNvPr>
            <p:cNvSpPr/>
            <p:nvPr/>
          </p:nvSpPr>
          <p:spPr>
            <a:xfrm>
              <a:off x="1777387" y="921221"/>
              <a:ext cx="403175" cy="232175"/>
            </a:xfrm>
            <a:custGeom>
              <a:avLst/>
              <a:gdLst/>
              <a:ahLst/>
              <a:cxnLst/>
              <a:rect l="l" t="t" r="r" b="b"/>
              <a:pathLst>
                <a:path w="16127" h="9287" extrusionOk="0">
                  <a:moveTo>
                    <a:pt x="8063" y="0"/>
                  </a:moveTo>
                  <a:lnTo>
                    <a:pt x="1" y="4642"/>
                  </a:lnTo>
                  <a:lnTo>
                    <a:pt x="8063" y="9287"/>
                  </a:lnTo>
                  <a:lnTo>
                    <a:pt x="16127" y="4644"/>
                  </a:lnTo>
                  <a:lnTo>
                    <a:pt x="8063" y="0"/>
                  </a:lnTo>
                  <a:close/>
                </a:path>
              </a:pathLst>
            </a:custGeom>
            <a:solidFill>
              <a:schemeClr val="bg2">
                <a:lumMod val="5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9" name="Google Shape;541;p29">
              <a:extLst>
                <a:ext uri="{FF2B5EF4-FFF2-40B4-BE49-F238E27FC236}">
                  <a16:creationId xmlns:a16="http://schemas.microsoft.com/office/drawing/2014/main" id="{3C0F3317-91C2-F4D4-D7FE-A1CE1BA7DD83}"/>
                </a:ext>
              </a:extLst>
            </p:cNvPr>
            <p:cNvSpPr/>
            <p:nvPr/>
          </p:nvSpPr>
          <p:spPr>
            <a:xfrm>
              <a:off x="1766550" y="1037325"/>
              <a:ext cx="209925" cy="125975"/>
            </a:xfrm>
            <a:custGeom>
              <a:avLst/>
              <a:gdLst/>
              <a:ahLst/>
              <a:cxnLst/>
              <a:rect l="l" t="t" r="r" b="b"/>
              <a:pathLst>
                <a:path w="8397" h="5039" extrusionOk="0">
                  <a:moveTo>
                    <a:pt x="335" y="1"/>
                  </a:moveTo>
                  <a:lnTo>
                    <a:pt x="1" y="204"/>
                  </a:lnTo>
                  <a:lnTo>
                    <a:pt x="8397" y="5038"/>
                  </a:lnTo>
                  <a:lnTo>
                    <a:pt x="8397" y="4644"/>
                  </a:lnTo>
                  <a:lnTo>
                    <a:pt x="33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0" name="Google Shape;542;p29">
              <a:extLst>
                <a:ext uri="{FF2B5EF4-FFF2-40B4-BE49-F238E27FC236}">
                  <a16:creationId xmlns:a16="http://schemas.microsoft.com/office/drawing/2014/main" id="{645C2C7E-4FBD-45FF-54F5-54E5F8EF60C1}"/>
                </a:ext>
              </a:extLst>
            </p:cNvPr>
            <p:cNvSpPr/>
            <p:nvPr/>
          </p:nvSpPr>
          <p:spPr>
            <a:xfrm>
              <a:off x="1976450" y="1037325"/>
              <a:ext cx="209925" cy="125975"/>
            </a:xfrm>
            <a:custGeom>
              <a:avLst/>
              <a:gdLst/>
              <a:ahLst/>
              <a:cxnLst/>
              <a:rect l="l" t="t" r="r" b="b"/>
              <a:pathLst>
                <a:path w="8397" h="5039" extrusionOk="0">
                  <a:moveTo>
                    <a:pt x="8065" y="1"/>
                  </a:moveTo>
                  <a:lnTo>
                    <a:pt x="1" y="4644"/>
                  </a:lnTo>
                  <a:lnTo>
                    <a:pt x="1" y="5038"/>
                  </a:lnTo>
                  <a:lnTo>
                    <a:pt x="8397" y="204"/>
                  </a:lnTo>
                  <a:lnTo>
                    <a:pt x="8065" y="1"/>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1" name="Google Shape;543;p29">
              <a:extLst>
                <a:ext uri="{FF2B5EF4-FFF2-40B4-BE49-F238E27FC236}">
                  <a16:creationId xmlns:a16="http://schemas.microsoft.com/office/drawing/2014/main" id="{648F2E19-2721-52B7-E47C-9AAE89372122}"/>
                </a:ext>
              </a:extLst>
            </p:cNvPr>
            <p:cNvSpPr/>
            <p:nvPr/>
          </p:nvSpPr>
          <p:spPr>
            <a:xfrm>
              <a:off x="2059375" y="817900"/>
              <a:ext cx="80900" cy="129225"/>
            </a:xfrm>
            <a:custGeom>
              <a:avLst/>
              <a:gdLst/>
              <a:ahLst/>
              <a:cxnLst/>
              <a:rect l="l" t="t" r="r" b="b"/>
              <a:pathLst>
                <a:path w="3236" h="5169" extrusionOk="0">
                  <a:moveTo>
                    <a:pt x="0" y="0"/>
                  </a:moveTo>
                  <a:lnTo>
                    <a:pt x="0" y="3317"/>
                  </a:lnTo>
                  <a:lnTo>
                    <a:pt x="3235" y="5168"/>
                  </a:lnTo>
                  <a:lnTo>
                    <a:pt x="3235" y="1853"/>
                  </a:lnTo>
                  <a:lnTo>
                    <a:pt x="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2" name="Google Shape;544;p29">
              <a:extLst>
                <a:ext uri="{FF2B5EF4-FFF2-40B4-BE49-F238E27FC236}">
                  <a16:creationId xmlns:a16="http://schemas.microsoft.com/office/drawing/2014/main" id="{4AB8CABF-245D-EFB8-78D5-56A65A206E80}"/>
                </a:ext>
              </a:extLst>
            </p:cNvPr>
            <p:cNvSpPr/>
            <p:nvPr/>
          </p:nvSpPr>
          <p:spPr>
            <a:xfrm>
              <a:off x="2065450" y="829050"/>
              <a:ext cx="67750" cy="106950"/>
            </a:xfrm>
            <a:custGeom>
              <a:avLst/>
              <a:gdLst/>
              <a:ahLst/>
              <a:cxnLst/>
              <a:rect l="l" t="t" r="r" b="b"/>
              <a:pathLst>
                <a:path w="2710" h="4278" extrusionOk="0">
                  <a:moveTo>
                    <a:pt x="1" y="1"/>
                  </a:moveTo>
                  <a:lnTo>
                    <a:pt x="1" y="2720"/>
                  </a:lnTo>
                  <a:lnTo>
                    <a:pt x="2710" y="4277"/>
                  </a:lnTo>
                  <a:lnTo>
                    <a:pt x="2710" y="1557"/>
                  </a:lnTo>
                  <a:lnTo>
                    <a:pt x="1"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3" name="Google Shape;545;p29">
              <a:extLst>
                <a:ext uri="{FF2B5EF4-FFF2-40B4-BE49-F238E27FC236}">
                  <a16:creationId xmlns:a16="http://schemas.microsoft.com/office/drawing/2014/main" id="{6E9274E3-3CF3-6286-7B02-92CC66BEE399}"/>
                </a:ext>
              </a:extLst>
            </p:cNvPr>
            <p:cNvSpPr/>
            <p:nvPr/>
          </p:nvSpPr>
          <p:spPr>
            <a:xfrm>
              <a:off x="2062475" y="822850"/>
              <a:ext cx="10175" cy="74200"/>
            </a:xfrm>
            <a:custGeom>
              <a:avLst/>
              <a:gdLst/>
              <a:ahLst/>
              <a:cxnLst/>
              <a:rect l="l" t="t" r="r" b="b"/>
              <a:pathLst>
                <a:path w="407" h="2968" extrusionOk="0">
                  <a:moveTo>
                    <a:pt x="1" y="1"/>
                  </a:moveTo>
                  <a:lnTo>
                    <a:pt x="105" y="2968"/>
                  </a:lnTo>
                  <a:lnTo>
                    <a:pt x="407" y="2794"/>
                  </a:lnTo>
                  <a:lnTo>
                    <a:pt x="406" y="184"/>
                  </a:lnTo>
                  <a:lnTo>
                    <a:pt x="1" y="1"/>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4" name="Google Shape;546;p29">
              <a:extLst>
                <a:ext uri="{FF2B5EF4-FFF2-40B4-BE49-F238E27FC236}">
                  <a16:creationId xmlns:a16="http://schemas.microsoft.com/office/drawing/2014/main" id="{8FBE40FE-3CA0-E337-CF5C-33A8EDBB4D70}"/>
                </a:ext>
              </a:extLst>
            </p:cNvPr>
            <p:cNvSpPr/>
            <p:nvPr/>
          </p:nvSpPr>
          <p:spPr>
            <a:xfrm>
              <a:off x="2065100" y="892675"/>
              <a:ext cx="72675" cy="45350"/>
            </a:xfrm>
            <a:custGeom>
              <a:avLst/>
              <a:gdLst/>
              <a:ahLst/>
              <a:cxnLst/>
              <a:rect l="l" t="t" r="r" b="b"/>
              <a:pathLst>
                <a:path w="2907" h="1814" extrusionOk="0">
                  <a:moveTo>
                    <a:pt x="302" y="1"/>
                  </a:moveTo>
                  <a:lnTo>
                    <a:pt x="0" y="175"/>
                  </a:lnTo>
                  <a:lnTo>
                    <a:pt x="2780" y="1813"/>
                  </a:lnTo>
                  <a:lnTo>
                    <a:pt x="2906" y="1458"/>
                  </a:lnTo>
                  <a:lnTo>
                    <a:pt x="302"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5" name="Google Shape;547;p29">
              <a:extLst>
                <a:ext uri="{FF2B5EF4-FFF2-40B4-BE49-F238E27FC236}">
                  <a16:creationId xmlns:a16="http://schemas.microsoft.com/office/drawing/2014/main" id="{C10612ED-D7E6-089E-C292-42F173931ED2}"/>
                </a:ext>
              </a:extLst>
            </p:cNvPr>
            <p:cNvSpPr/>
            <p:nvPr/>
          </p:nvSpPr>
          <p:spPr>
            <a:xfrm>
              <a:off x="2054325" y="810175"/>
              <a:ext cx="90000" cy="91300"/>
            </a:xfrm>
            <a:custGeom>
              <a:avLst/>
              <a:gdLst/>
              <a:ahLst/>
              <a:cxnLst/>
              <a:rect l="l" t="t" r="r" b="b"/>
              <a:pathLst>
                <a:path w="3600" h="3652" extrusionOk="0">
                  <a:moveTo>
                    <a:pt x="1" y="0"/>
                  </a:moveTo>
                  <a:lnTo>
                    <a:pt x="1" y="1577"/>
                  </a:lnTo>
                  <a:lnTo>
                    <a:pt x="3600" y="3652"/>
                  </a:lnTo>
                  <a:lnTo>
                    <a:pt x="3600" y="2075"/>
                  </a:lnTo>
                  <a:lnTo>
                    <a:pt x="1"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6" name="Google Shape;548;p29">
              <a:extLst>
                <a:ext uri="{FF2B5EF4-FFF2-40B4-BE49-F238E27FC236}">
                  <a16:creationId xmlns:a16="http://schemas.microsoft.com/office/drawing/2014/main" id="{868928DD-8FA0-543B-7C6F-7E12F4BFA387}"/>
                </a:ext>
              </a:extLst>
            </p:cNvPr>
            <p:cNvSpPr/>
            <p:nvPr/>
          </p:nvSpPr>
          <p:spPr>
            <a:xfrm>
              <a:off x="2054325" y="810175"/>
              <a:ext cx="90000" cy="64625"/>
            </a:xfrm>
            <a:custGeom>
              <a:avLst/>
              <a:gdLst/>
              <a:ahLst/>
              <a:cxnLst/>
              <a:rect l="l" t="t" r="r" b="b"/>
              <a:pathLst>
                <a:path w="3600" h="2585" extrusionOk="0">
                  <a:moveTo>
                    <a:pt x="1" y="0"/>
                  </a:moveTo>
                  <a:lnTo>
                    <a:pt x="1" y="509"/>
                  </a:lnTo>
                  <a:lnTo>
                    <a:pt x="3600" y="2584"/>
                  </a:lnTo>
                  <a:lnTo>
                    <a:pt x="3600" y="2075"/>
                  </a:lnTo>
                  <a:lnTo>
                    <a:pt x="1"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7" name="Google Shape;549;p29">
              <a:extLst>
                <a:ext uri="{FF2B5EF4-FFF2-40B4-BE49-F238E27FC236}">
                  <a16:creationId xmlns:a16="http://schemas.microsoft.com/office/drawing/2014/main" id="{5842CF11-C7A9-7DBE-67D5-71F545987F04}"/>
                </a:ext>
              </a:extLst>
            </p:cNvPr>
            <p:cNvSpPr/>
            <p:nvPr/>
          </p:nvSpPr>
          <p:spPr>
            <a:xfrm>
              <a:off x="1931500" y="1294650"/>
              <a:ext cx="1150" cy="14875"/>
            </a:xfrm>
            <a:custGeom>
              <a:avLst/>
              <a:gdLst/>
              <a:ahLst/>
              <a:cxnLst/>
              <a:rect l="l" t="t" r="r" b="b"/>
              <a:pathLst>
                <a:path w="46" h="595" extrusionOk="0">
                  <a:moveTo>
                    <a:pt x="8" y="0"/>
                  </a:moveTo>
                  <a:cubicBezTo>
                    <a:pt x="4" y="0"/>
                    <a:pt x="1" y="3"/>
                    <a:pt x="1" y="7"/>
                  </a:cubicBezTo>
                  <a:lnTo>
                    <a:pt x="1" y="587"/>
                  </a:lnTo>
                  <a:cubicBezTo>
                    <a:pt x="1" y="592"/>
                    <a:pt x="4" y="595"/>
                    <a:pt x="8" y="595"/>
                  </a:cubicBezTo>
                  <a:lnTo>
                    <a:pt x="37" y="595"/>
                  </a:lnTo>
                  <a:cubicBezTo>
                    <a:pt x="43" y="595"/>
                    <a:pt x="46" y="592"/>
                    <a:pt x="46" y="587"/>
                  </a:cubicBezTo>
                  <a:lnTo>
                    <a:pt x="46" y="7"/>
                  </a:lnTo>
                  <a:cubicBezTo>
                    <a:pt x="46" y="3"/>
                    <a:pt x="43" y="0"/>
                    <a:pt x="37"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8" name="Google Shape;550;p29">
              <a:extLst>
                <a:ext uri="{FF2B5EF4-FFF2-40B4-BE49-F238E27FC236}">
                  <a16:creationId xmlns:a16="http://schemas.microsoft.com/office/drawing/2014/main" id="{AD27A972-F02F-B39D-1163-D16DE2092D45}"/>
                </a:ext>
              </a:extLst>
            </p:cNvPr>
            <p:cNvSpPr/>
            <p:nvPr/>
          </p:nvSpPr>
          <p:spPr>
            <a:xfrm>
              <a:off x="1952025" y="1285175"/>
              <a:ext cx="1175" cy="14900"/>
            </a:xfrm>
            <a:custGeom>
              <a:avLst/>
              <a:gdLst/>
              <a:ahLst/>
              <a:cxnLst/>
              <a:rect l="l" t="t" r="r" b="b"/>
              <a:pathLst>
                <a:path w="47" h="596" extrusionOk="0">
                  <a:moveTo>
                    <a:pt x="9" y="1"/>
                  </a:moveTo>
                  <a:cubicBezTo>
                    <a:pt x="5" y="1"/>
                    <a:pt x="1" y="4"/>
                    <a:pt x="1" y="8"/>
                  </a:cubicBezTo>
                  <a:lnTo>
                    <a:pt x="1" y="586"/>
                  </a:lnTo>
                  <a:cubicBezTo>
                    <a:pt x="1" y="592"/>
                    <a:pt x="5" y="595"/>
                    <a:pt x="9" y="595"/>
                  </a:cubicBezTo>
                  <a:lnTo>
                    <a:pt x="38" y="595"/>
                  </a:lnTo>
                  <a:cubicBezTo>
                    <a:pt x="43" y="595"/>
                    <a:pt x="47" y="592"/>
                    <a:pt x="47" y="586"/>
                  </a:cubicBezTo>
                  <a:lnTo>
                    <a:pt x="47" y="8"/>
                  </a:lnTo>
                  <a:cubicBezTo>
                    <a:pt x="47" y="4"/>
                    <a:pt x="43" y="1"/>
                    <a:pt x="38"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9" name="Google Shape;551;p29">
              <a:extLst>
                <a:ext uri="{FF2B5EF4-FFF2-40B4-BE49-F238E27FC236}">
                  <a16:creationId xmlns:a16="http://schemas.microsoft.com/office/drawing/2014/main" id="{F94B56C5-29AD-C106-1437-382AED8E6AEA}"/>
                </a:ext>
              </a:extLst>
            </p:cNvPr>
            <p:cNvSpPr/>
            <p:nvPr/>
          </p:nvSpPr>
          <p:spPr>
            <a:xfrm>
              <a:off x="1816000" y="1228050"/>
              <a:ext cx="1150" cy="14875"/>
            </a:xfrm>
            <a:custGeom>
              <a:avLst/>
              <a:gdLst/>
              <a:ahLst/>
              <a:cxnLst/>
              <a:rect l="l" t="t" r="r" b="b"/>
              <a:pathLst>
                <a:path w="46" h="595" extrusionOk="0">
                  <a:moveTo>
                    <a:pt x="8" y="0"/>
                  </a:moveTo>
                  <a:cubicBezTo>
                    <a:pt x="4" y="0"/>
                    <a:pt x="1" y="3"/>
                    <a:pt x="1" y="8"/>
                  </a:cubicBezTo>
                  <a:lnTo>
                    <a:pt x="1" y="588"/>
                  </a:lnTo>
                  <a:cubicBezTo>
                    <a:pt x="1" y="592"/>
                    <a:pt x="4" y="595"/>
                    <a:pt x="8" y="595"/>
                  </a:cubicBezTo>
                  <a:lnTo>
                    <a:pt x="37" y="595"/>
                  </a:lnTo>
                  <a:cubicBezTo>
                    <a:pt x="41" y="595"/>
                    <a:pt x="46" y="592"/>
                    <a:pt x="46" y="588"/>
                  </a:cubicBezTo>
                  <a:lnTo>
                    <a:pt x="46" y="8"/>
                  </a:lnTo>
                  <a:cubicBezTo>
                    <a:pt x="46" y="3"/>
                    <a:pt x="41" y="0"/>
                    <a:pt x="37"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0" name="Google Shape;552;p29">
              <a:extLst>
                <a:ext uri="{FF2B5EF4-FFF2-40B4-BE49-F238E27FC236}">
                  <a16:creationId xmlns:a16="http://schemas.microsoft.com/office/drawing/2014/main" id="{D731C876-3588-489E-E379-06729B1879BC}"/>
                </a:ext>
              </a:extLst>
            </p:cNvPr>
            <p:cNvSpPr/>
            <p:nvPr/>
          </p:nvSpPr>
          <p:spPr>
            <a:xfrm>
              <a:off x="1836525" y="1218575"/>
              <a:ext cx="1150" cy="14900"/>
            </a:xfrm>
            <a:custGeom>
              <a:avLst/>
              <a:gdLst/>
              <a:ahLst/>
              <a:cxnLst/>
              <a:rect l="l" t="t" r="r" b="b"/>
              <a:pathLst>
                <a:path w="46" h="596" extrusionOk="0">
                  <a:moveTo>
                    <a:pt x="9" y="1"/>
                  </a:moveTo>
                  <a:cubicBezTo>
                    <a:pt x="5" y="1"/>
                    <a:pt x="1" y="4"/>
                    <a:pt x="1" y="8"/>
                  </a:cubicBezTo>
                  <a:lnTo>
                    <a:pt x="1" y="588"/>
                  </a:lnTo>
                  <a:cubicBezTo>
                    <a:pt x="1" y="593"/>
                    <a:pt x="5" y="595"/>
                    <a:pt x="9" y="595"/>
                  </a:cubicBezTo>
                  <a:lnTo>
                    <a:pt x="38" y="595"/>
                  </a:lnTo>
                  <a:cubicBezTo>
                    <a:pt x="43" y="595"/>
                    <a:pt x="46" y="593"/>
                    <a:pt x="46" y="588"/>
                  </a:cubicBezTo>
                  <a:lnTo>
                    <a:pt x="46" y="8"/>
                  </a:lnTo>
                  <a:cubicBezTo>
                    <a:pt x="46" y="4"/>
                    <a:pt x="43" y="1"/>
                    <a:pt x="38"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1" name="Google Shape;553;p29">
              <a:extLst>
                <a:ext uri="{FF2B5EF4-FFF2-40B4-BE49-F238E27FC236}">
                  <a16:creationId xmlns:a16="http://schemas.microsoft.com/office/drawing/2014/main" id="{A2B05103-FC50-ADA6-3A64-C7EA062154C0}"/>
                </a:ext>
              </a:extLst>
            </p:cNvPr>
            <p:cNvSpPr/>
            <p:nvPr/>
          </p:nvSpPr>
          <p:spPr>
            <a:xfrm>
              <a:off x="1814925" y="1214775"/>
              <a:ext cx="139000" cy="82075"/>
            </a:xfrm>
            <a:custGeom>
              <a:avLst/>
              <a:gdLst/>
              <a:ahLst/>
              <a:cxnLst/>
              <a:rect l="l" t="t" r="r" b="b"/>
              <a:pathLst>
                <a:path w="5560" h="3283" extrusionOk="0">
                  <a:moveTo>
                    <a:pt x="876" y="1"/>
                  </a:moveTo>
                  <a:lnTo>
                    <a:pt x="0" y="456"/>
                  </a:lnTo>
                  <a:lnTo>
                    <a:pt x="0" y="530"/>
                  </a:lnTo>
                  <a:lnTo>
                    <a:pt x="4684" y="3282"/>
                  </a:lnTo>
                  <a:lnTo>
                    <a:pt x="5560" y="2780"/>
                  </a:lnTo>
                  <a:lnTo>
                    <a:pt x="5560" y="2706"/>
                  </a:lnTo>
                  <a:lnTo>
                    <a:pt x="876" y="1"/>
                  </a:lnTo>
                  <a:close/>
                </a:path>
              </a:pathLst>
            </a:custGeom>
            <a:solidFill>
              <a:srgbClr val="F4AA9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2" name="Google Shape;554;p29">
              <a:extLst>
                <a:ext uri="{FF2B5EF4-FFF2-40B4-BE49-F238E27FC236}">
                  <a16:creationId xmlns:a16="http://schemas.microsoft.com/office/drawing/2014/main" id="{4DBFABCD-A045-C6CB-D0E1-9B9A75E302CA}"/>
                </a:ext>
              </a:extLst>
            </p:cNvPr>
            <p:cNvSpPr/>
            <p:nvPr/>
          </p:nvSpPr>
          <p:spPr>
            <a:xfrm>
              <a:off x="1814925" y="1214350"/>
              <a:ext cx="139000" cy="81375"/>
            </a:xfrm>
            <a:custGeom>
              <a:avLst/>
              <a:gdLst/>
              <a:ahLst/>
              <a:cxnLst/>
              <a:rect l="l" t="t" r="r" b="b"/>
              <a:pathLst>
                <a:path w="5560" h="3255" extrusionOk="0">
                  <a:moveTo>
                    <a:pt x="876" y="0"/>
                  </a:moveTo>
                  <a:lnTo>
                    <a:pt x="0" y="502"/>
                  </a:lnTo>
                  <a:lnTo>
                    <a:pt x="4684" y="3254"/>
                  </a:lnTo>
                  <a:lnTo>
                    <a:pt x="5560" y="2752"/>
                  </a:lnTo>
                  <a:lnTo>
                    <a:pt x="876"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3" name="Google Shape;555;p29">
              <a:extLst>
                <a:ext uri="{FF2B5EF4-FFF2-40B4-BE49-F238E27FC236}">
                  <a16:creationId xmlns:a16="http://schemas.microsoft.com/office/drawing/2014/main" id="{A3DC27BC-22A7-8245-CC50-86D723E3795C}"/>
                </a:ext>
              </a:extLst>
            </p:cNvPr>
            <p:cNvSpPr/>
            <p:nvPr/>
          </p:nvSpPr>
          <p:spPr>
            <a:xfrm>
              <a:off x="1930650" y="1277500"/>
              <a:ext cx="15650" cy="11775"/>
            </a:xfrm>
            <a:custGeom>
              <a:avLst/>
              <a:gdLst/>
              <a:ahLst/>
              <a:cxnLst/>
              <a:rect l="l" t="t" r="r" b="b"/>
              <a:pathLst>
                <a:path w="626" h="471" fill="none" extrusionOk="0">
                  <a:moveTo>
                    <a:pt x="0" y="470"/>
                  </a:moveTo>
                  <a:cubicBezTo>
                    <a:pt x="0" y="470"/>
                    <a:pt x="171" y="0"/>
                    <a:pt x="625" y="92"/>
                  </a:cubicBezTo>
                </a:path>
              </a:pathLst>
            </a:custGeom>
            <a:noFill/>
            <a:ln w="900" cap="rnd" cmpd="sng">
              <a:solidFill>
                <a:srgbClr val="0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4" name="Google Shape;556;p29">
              <a:extLst>
                <a:ext uri="{FF2B5EF4-FFF2-40B4-BE49-F238E27FC236}">
                  <a16:creationId xmlns:a16="http://schemas.microsoft.com/office/drawing/2014/main" id="{B93A6ACC-AEB0-6E49-4D15-0FE3B0080E61}"/>
                </a:ext>
              </a:extLst>
            </p:cNvPr>
            <p:cNvSpPr/>
            <p:nvPr/>
          </p:nvSpPr>
          <p:spPr>
            <a:xfrm>
              <a:off x="1822525" y="1215475"/>
              <a:ext cx="17150" cy="11725"/>
            </a:xfrm>
            <a:custGeom>
              <a:avLst/>
              <a:gdLst/>
              <a:ahLst/>
              <a:cxnLst/>
              <a:rect l="l" t="t" r="r" b="b"/>
              <a:pathLst>
                <a:path w="686" h="469" fill="none" extrusionOk="0">
                  <a:moveTo>
                    <a:pt x="1" y="469"/>
                  </a:moveTo>
                  <a:cubicBezTo>
                    <a:pt x="1" y="469"/>
                    <a:pt x="233" y="0"/>
                    <a:pt x="685" y="183"/>
                  </a:cubicBezTo>
                </a:path>
              </a:pathLst>
            </a:custGeom>
            <a:noFill/>
            <a:ln w="900" cap="rnd" cmpd="sng">
              <a:solidFill>
                <a:srgbClr val="0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5" name="Google Shape;557;p29">
              <a:extLst>
                <a:ext uri="{FF2B5EF4-FFF2-40B4-BE49-F238E27FC236}">
                  <a16:creationId xmlns:a16="http://schemas.microsoft.com/office/drawing/2014/main" id="{CBB577A3-4930-9AAA-CF04-9FE07FFEF845}"/>
                </a:ext>
              </a:extLst>
            </p:cNvPr>
            <p:cNvSpPr/>
            <p:nvPr/>
          </p:nvSpPr>
          <p:spPr>
            <a:xfrm>
              <a:off x="1815000" y="1129550"/>
              <a:ext cx="144275" cy="164350"/>
            </a:xfrm>
            <a:custGeom>
              <a:avLst/>
              <a:gdLst/>
              <a:ahLst/>
              <a:cxnLst/>
              <a:rect l="l" t="t" r="r" b="b"/>
              <a:pathLst>
                <a:path w="5771" h="6574" extrusionOk="0">
                  <a:moveTo>
                    <a:pt x="0" y="1"/>
                  </a:moveTo>
                  <a:lnTo>
                    <a:pt x="0" y="3123"/>
                  </a:lnTo>
                  <a:lnTo>
                    <a:pt x="5770" y="6574"/>
                  </a:lnTo>
                  <a:lnTo>
                    <a:pt x="5770" y="3452"/>
                  </a:lnTo>
                  <a:lnTo>
                    <a:pt x="0"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6" name="Google Shape;558;p29">
              <a:extLst>
                <a:ext uri="{FF2B5EF4-FFF2-40B4-BE49-F238E27FC236}">
                  <a16:creationId xmlns:a16="http://schemas.microsoft.com/office/drawing/2014/main" id="{4A1E8F47-DA4E-C373-BCA5-338807B08CE7}"/>
                </a:ext>
              </a:extLst>
            </p:cNvPr>
            <p:cNvSpPr/>
            <p:nvPr/>
          </p:nvSpPr>
          <p:spPr>
            <a:xfrm>
              <a:off x="1951525" y="1259350"/>
              <a:ext cx="1900" cy="2525"/>
            </a:xfrm>
            <a:custGeom>
              <a:avLst/>
              <a:gdLst/>
              <a:ahLst/>
              <a:cxnLst/>
              <a:rect l="l" t="t" r="r" b="b"/>
              <a:pathLst>
                <a:path w="76" h="101" extrusionOk="0">
                  <a:moveTo>
                    <a:pt x="22" y="1"/>
                  </a:moveTo>
                  <a:cubicBezTo>
                    <a:pt x="9" y="1"/>
                    <a:pt x="0" y="11"/>
                    <a:pt x="0" y="29"/>
                  </a:cubicBezTo>
                  <a:cubicBezTo>
                    <a:pt x="2" y="55"/>
                    <a:pt x="16" y="80"/>
                    <a:pt x="38" y="95"/>
                  </a:cubicBezTo>
                  <a:cubicBezTo>
                    <a:pt x="44" y="99"/>
                    <a:pt x="49" y="100"/>
                    <a:pt x="54" y="100"/>
                  </a:cubicBezTo>
                  <a:cubicBezTo>
                    <a:pt x="67" y="100"/>
                    <a:pt x="76" y="90"/>
                    <a:pt x="76" y="72"/>
                  </a:cubicBezTo>
                  <a:cubicBezTo>
                    <a:pt x="74" y="46"/>
                    <a:pt x="60" y="22"/>
                    <a:pt x="38" y="6"/>
                  </a:cubicBezTo>
                  <a:cubicBezTo>
                    <a:pt x="32" y="2"/>
                    <a:pt x="27" y="1"/>
                    <a:pt x="22" y="1"/>
                  </a:cubicBezTo>
                  <a:close/>
                </a:path>
              </a:pathLst>
            </a:custGeom>
            <a:solidFill>
              <a:srgbClr val="E4252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7" name="Google Shape;559;p29">
              <a:extLst>
                <a:ext uri="{FF2B5EF4-FFF2-40B4-BE49-F238E27FC236}">
                  <a16:creationId xmlns:a16="http://schemas.microsoft.com/office/drawing/2014/main" id="{5938E0CF-5625-DD14-2EBB-DEE1D25CF8B0}"/>
                </a:ext>
              </a:extLst>
            </p:cNvPr>
            <p:cNvSpPr/>
            <p:nvPr/>
          </p:nvSpPr>
          <p:spPr>
            <a:xfrm>
              <a:off x="1951525" y="1262800"/>
              <a:ext cx="1900" cy="2500"/>
            </a:xfrm>
            <a:custGeom>
              <a:avLst/>
              <a:gdLst/>
              <a:ahLst/>
              <a:cxnLst/>
              <a:rect l="l" t="t" r="r" b="b"/>
              <a:pathLst>
                <a:path w="76" h="100" extrusionOk="0">
                  <a:moveTo>
                    <a:pt x="22" y="1"/>
                  </a:moveTo>
                  <a:cubicBezTo>
                    <a:pt x="9" y="1"/>
                    <a:pt x="0" y="11"/>
                    <a:pt x="0" y="29"/>
                  </a:cubicBezTo>
                  <a:cubicBezTo>
                    <a:pt x="2" y="55"/>
                    <a:pt x="16" y="79"/>
                    <a:pt x="38" y="94"/>
                  </a:cubicBezTo>
                  <a:cubicBezTo>
                    <a:pt x="44" y="98"/>
                    <a:pt x="50" y="99"/>
                    <a:pt x="55" y="99"/>
                  </a:cubicBezTo>
                  <a:cubicBezTo>
                    <a:pt x="67" y="99"/>
                    <a:pt x="76" y="89"/>
                    <a:pt x="76" y="72"/>
                  </a:cubicBezTo>
                  <a:cubicBezTo>
                    <a:pt x="74" y="46"/>
                    <a:pt x="60" y="21"/>
                    <a:pt x="38" y="5"/>
                  </a:cubicBezTo>
                  <a:cubicBezTo>
                    <a:pt x="32" y="2"/>
                    <a:pt x="27" y="1"/>
                    <a:pt x="22" y="1"/>
                  </a:cubicBez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8" name="Google Shape;560;p29">
              <a:extLst>
                <a:ext uri="{FF2B5EF4-FFF2-40B4-BE49-F238E27FC236}">
                  <a16:creationId xmlns:a16="http://schemas.microsoft.com/office/drawing/2014/main" id="{0C01DFB7-29D6-AE9F-0A8D-DFDB94C9DD9D}"/>
                </a:ext>
              </a:extLst>
            </p:cNvPr>
            <p:cNvSpPr/>
            <p:nvPr/>
          </p:nvSpPr>
          <p:spPr>
            <a:xfrm>
              <a:off x="1951525" y="1265950"/>
              <a:ext cx="1900" cy="2525"/>
            </a:xfrm>
            <a:custGeom>
              <a:avLst/>
              <a:gdLst/>
              <a:ahLst/>
              <a:cxnLst/>
              <a:rect l="l" t="t" r="r" b="b"/>
              <a:pathLst>
                <a:path w="76" h="101" extrusionOk="0">
                  <a:moveTo>
                    <a:pt x="22" y="1"/>
                  </a:moveTo>
                  <a:cubicBezTo>
                    <a:pt x="9" y="1"/>
                    <a:pt x="0" y="11"/>
                    <a:pt x="0" y="29"/>
                  </a:cubicBezTo>
                  <a:cubicBezTo>
                    <a:pt x="2" y="55"/>
                    <a:pt x="16" y="79"/>
                    <a:pt x="38" y="95"/>
                  </a:cubicBezTo>
                  <a:cubicBezTo>
                    <a:pt x="44" y="99"/>
                    <a:pt x="49" y="100"/>
                    <a:pt x="54" y="100"/>
                  </a:cubicBezTo>
                  <a:cubicBezTo>
                    <a:pt x="67" y="100"/>
                    <a:pt x="76" y="90"/>
                    <a:pt x="76" y="72"/>
                  </a:cubicBezTo>
                  <a:cubicBezTo>
                    <a:pt x="74" y="46"/>
                    <a:pt x="60" y="21"/>
                    <a:pt x="38" y="5"/>
                  </a:cubicBezTo>
                  <a:cubicBezTo>
                    <a:pt x="32" y="2"/>
                    <a:pt x="27" y="1"/>
                    <a:pt x="22"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9" name="Google Shape;561;p29">
              <a:extLst>
                <a:ext uri="{FF2B5EF4-FFF2-40B4-BE49-F238E27FC236}">
                  <a16:creationId xmlns:a16="http://schemas.microsoft.com/office/drawing/2014/main" id="{48419B2B-8629-E59E-F729-F36040B72D3F}"/>
                </a:ext>
              </a:extLst>
            </p:cNvPr>
            <p:cNvSpPr/>
            <p:nvPr/>
          </p:nvSpPr>
          <p:spPr>
            <a:xfrm>
              <a:off x="1815000" y="1129550"/>
              <a:ext cx="144275" cy="86550"/>
            </a:xfrm>
            <a:custGeom>
              <a:avLst/>
              <a:gdLst/>
              <a:ahLst/>
              <a:cxnLst/>
              <a:rect l="l" t="t" r="r" b="b"/>
              <a:pathLst>
                <a:path w="5771" h="3462" extrusionOk="0">
                  <a:moveTo>
                    <a:pt x="0" y="1"/>
                  </a:moveTo>
                  <a:lnTo>
                    <a:pt x="0" y="12"/>
                  </a:lnTo>
                  <a:lnTo>
                    <a:pt x="5770" y="3462"/>
                  </a:lnTo>
                  <a:lnTo>
                    <a:pt x="5770" y="3452"/>
                  </a:lnTo>
                  <a:lnTo>
                    <a:pt x="0"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0" name="Google Shape;562;p29">
              <a:extLst>
                <a:ext uri="{FF2B5EF4-FFF2-40B4-BE49-F238E27FC236}">
                  <a16:creationId xmlns:a16="http://schemas.microsoft.com/office/drawing/2014/main" id="{4A26C1F0-0AFB-F033-ADE2-77A731AA70F8}"/>
                </a:ext>
              </a:extLst>
            </p:cNvPr>
            <p:cNvSpPr/>
            <p:nvPr/>
          </p:nvSpPr>
          <p:spPr>
            <a:xfrm>
              <a:off x="1938400" y="1262675"/>
              <a:ext cx="14925" cy="10575"/>
            </a:xfrm>
            <a:custGeom>
              <a:avLst/>
              <a:gdLst/>
              <a:ahLst/>
              <a:cxnLst/>
              <a:rect l="l" t="t" r="r" b="b"/>
              <a:pathLst>
                <a:path w="597" h="423" extrusionOk="0">
                  <a:moveTo>
                    <a:pt x="0" y="0"/>
                  </a:moveTo>
                  <a:lnTo>
                    <a:pt x="0" y="67"/>
                  </a:lnTo>
                  <a:lnTo>
                    <a:pt x="596" y="422"/>
                  </a:lnTo>
                  <a:lnTo>
                    <a:pt x="596" y="357"/>
                  </a:lnTo>
                  <a:lnTo>
                    <a:pt x="0" y="0"/>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1" name="Google Shape;563;p29">
              <a:extLst>
                <a:ext uri="{FF2B5EF4-FFF2-40B4-BE49-F238E27FC236}">
                  <a16:creationId xmlns:a16="http://schemas.microsoft.com/office/drawing/2014/main" id="{9C68A10C-AD65-046B-CB8C-BBCB00E79668}"/>
                </a:ext>
              </a:extLst>
            </p:cNvPr>
            <p:cNvSpPr/>
            <p:nvPr/>
          </p:nvSpPr>
          <p:spPr>
            <a:xfrm>
              <a:off x="1938400" y="1268975"/>
              <a:ext cx="14925" cy="10575"/>
            </a:xfrm>
            <a:custGeom>
              <a:avLst/>
              <a:gdLst/>
              <a:ahLst/>
              <a:cxnLst/>
              <a:rect l="l" t="t" r="r" b="b"/>
              <a:pathLst>
                <a:path w="597" h="423" extrusionOk="0">
                  <a:moveTo>
                    <a:pt x="0" y="0"/>
                  </a:moveTo>
                  <a:lnTo>
                    <a:pt x="0" y="66"/>
                  </a:lnTo>
                  <a:lnTo>
                    <a:pt x="596" y="422"/>
                  </a:lnTo>
                  <a:lnTo>
                    <a:pt x="596" y="356"/>
                  </a:lnTo>
                  <a:lnTo>
                    <a:pt x="0" y="0"/>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2" name="Google Shape;564;p29">
              <a:extLst>
                <a:ext uri="{FF2B5EF4-FFF2-40B4-BE49-F238E27FC236}">
                  <a16:creationId xmlns:a16="http://schemas.microsoft.com/office/drawing/2014/main" id="{ADDFF31E-A09E-7912-D377-9A7C3EA6358E}"/>
                </a:ext>
              </a:extLst>
            </p:cNvPr>
            <p:cNvSpPr/>
            <p:nvPr/>
          </p:nvSpPr>
          <p:spPr>
            <a:xfrm>
              <a:off x="1938400" y="1275275"/>
              <a:ext cx="14925" cy="10550"/>
            </a:xfrm>
            <a:custGeom>
              <a:avLst/>
              <a:gdLst/>
              <a:ahLst/>
              <a:cxnLst/>
              <a:rect l="l" t="t" r="r" b="b"/>
              <a:pathLst>
                <a:path w="597" h="422" extrusionOk="0">
                  <a:moveTo>
                    <a:pt x="0" y="1"/>
                  </a:moveTo>
                  <a:lnTo>
                    <a:pt x="0" y="66"/>
                  </a:lnTo>
                  <a:lnTo>
                    <a:pt x="596" y="421"/>
                  </a:lnTo>
                  <a:lnTo>
                    <a:pt x="596" y="356"/>
                  </a:lnTo>
                  <a:lnTo>
                    <a:pt x="0"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3" name="Google Shape;565;p29">
              <a:extLst>
                <a:ext uri="{FF2B5EF4-FFF2-40B4-BE49-F238E27FC236}">
                  <a16:creationId xmlns:a16="http://schemas.microsoft.com/office/drawing/2014/main" id="{DE04F402-04AE-33A5-252C-F3C630A7841D}"/>
                </a:ext>
              </a:extLst>
            </p:cNvPr>
            <p:cNvSpPr/>
            <p:nvPr/>
          </p:nvSpPr>
          <p:spPr>
            <a:xfrm>
              <a:off x="1938400" y="1272025"/>
              <a:ext cx="14925" cy="10575"/>
            </a:xfrm>
            <a:custGeom>
              <a:avLst/>
              <a:gdLst/>
              <a:ahLst/>
              <a:cxnLst/>
              <a:rect l="l" t="t" r="r" b="b"/>
              <a:pathLst>
                <a:path w="597" h="423" extrusionOk="0">
                  <a:moveTo>
                    <a:pt x="0" y="0"/>
                  </a:moveTo>
                  <a:lnTo>
                    <a:pt x="0" y="66"/>
                  </a:lnTo>
                  <a:lnTo>
                    <a:pt x="596" y="422"/>
                  </a:lnTo>
                  <a:lnTo>
                    <a:pt x="596" y="356"/>
                  </a:lnTo>
                  <a:lnTo>
                    <a:pt x="0" y="0"/>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4" name="Google Shape;566;p29">
              <a:extLst>
                <a:ext uri="{FF2B5EF4-FFF2-40B4-BE49-F238E27FC236}">
                  <a16:creationId xmlns:a16="http://schemas.microsoft.com/office/drawing/2014/main" id="{4F5A20FA-44AC-6B02-0E8B-0F74CDFDBBC1}"/>
                </a:ext>
              </a:extLst>
            </p:cNvPr>
            <p:cNvSpPr/>
            <p:nvPr/>
          </p:nvSpPr>
          <p:spPr>
            <a:xfrm>
              <a:off x="1938400" y="1265700"/>
              <a:ext cx="14925" cy="10575"/>
            </a:xfrm>
            <a:custGeom>
              <a:avLst/>
              <a:gdLst/>
              <a:ahLst/>
              <a:cxnLst/>
              <a:rect l="l" t="t" r="r" b="b"/>
              <a:pathLst>
                <a:path w="597" h="423" extrusionOk="0">
                  <a:moveTo>
                    <a:pt x="0" y="1"/>
                  </a:moveTo>
                  <a:lnTo>
                    <a:pt x="0" y="68"/>
                  </a:lnTo>
                  <a:lnTo>
                    <a:pt x="596" y="423"/>
                  </a:lnTo>
                  <a:lnTo>
                    <a:pt x="596" y="358"/>
                  </a:lnTo>
                  <a:lnTo>
                    <a:pt x="0"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5" name="Google Shape;567;p29">
              <a:extLst>
                <a:ext uri="{FF2B5EF4-FFF2-40B4-BE49-F238E27FC236}">
                  <a16:creationId xmlns:a16="http://schemas.microsoft.com/office/drawing/2014/main" id="{154AAEF6-89C8-17ED-B6B7-392C1EBC7BD2}"/>
                </a:ext>
              </a:extLst>
            </p:cNvPr>
            <p:cNvSpPr/>
            <p:nvPr/>
          </p:nvSpPr>
          <p:spPr>
            <a:xfrm>
              <a:off x="1852450" y="1188375"/>
              <a:ext cx="53925" cy="73875"/>
            </a:xfrm>
            <a:custGeom>
              <a:avLst/>
              <a:gdLst/>
              <a:ahLst/>
              <a:cxnLst/>
              <a:rect l="l" t="t" r="r" b="b"/>
              <a:pathLst>
                <a:path w="2157" h="2955" extrusionOk="0">
                  <a:moveTo>
                    <a:pt x="0" y="1"/>
                  </a:moveTo>
                  <a:lnTo>
                    <a:pt x="0" y="1666"/>
                  </a:lnTo>
                  <a:lnTo>
                    <a:pt x="2156" y="2955"/>
                  </a:lnTo>
                  <a:lnTo>
                    <a:pt x="2156" y="1292"/>
                  </a:lnTo>
                  <a:lnTo>
                    <a:pt x="0"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6" name="Google Shape;568;p29">
              <a:extLst>
                <a:ext uri="{FF2B5EF4-FFF2-40B4-BE49-F238E27FC236}">
                  <a16:creationId xmlns:a16="http://schemas.microsoft.com/office/drawing/2014/main" id="{6C801260-0983-12B6-1C81-427762C4D98B}"/>
                </a:ext>
              </a:extLst>
            </p:cNvPr>
            <p:cNvSpPr/>
            <p:nvPr/>
          </p:nvSpPr>
          <p:spPr>
            <a:xfrm>
              <a:off x="1852450" y="1188375"/>
              <a:ext cx="53925" cy="32400"/>
            </a:xfrm>
            <a:custGeom>
              <a:avLst/>
              <a:gdLst/>
              <a:ahLst/>
              <a:cxnLst/>
              <a:rect l="l" t="t" r="r" b="b"/>
              <a:pathLst>
                <a:path w="2157" h="1296" extrusionOk="0">
                  <a:moveTo>
                    <a:pt x="0" y="1"/>
                  </a:moveTo>
                  <a:lnTo>
                    <a:pt x="0" y="7"/>
                  </a:lnTo>
                  <a:lnTo>
                    <a:pt x="2156" y="1296"/>
                  </a:lnTo>
                  <a:lnTo>
                    <a:pt x="2156" y="1292"/>
                  </a:lnTo>
                  <a:lnTo>
                    <a:pt x="0"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7" name="Google Shape;569;p29">
              <a:extLst>
                <a:ext uri="{FF2B5EF4-FFF2-40B4-BE49-F238E27FC236}">
                  <a16:creationId xmlns:a16="http://schemas.microsoft.com/office/drawing/2014/main" id="{47861F12-987C-8873-E840-5940C297F192}"/>
                </a:ext>
              </a:extLst>
            </p:cNvPr>
            <p:cNvSpPr/>
            <p:nvPr/>
          </p:nvSpPr>
          <p:spPr>
            <a:xfrm>
              <a:off x="1859725" y="1178950"/>
              <a:ext cx="39375" cy="31725"/>
            </a:xfrm>
            <a:custGeom>
              <a:avLst/>
              <a:gdLst/>
              <a:ahLst/>
              <a:cxnLst/>
              <a:rect l="l" t="t" r="r" b="b"/>
              <a:pathLst>
                <a:path w="1575" h="1269" extrusionOk="0">
                  <a:moveTo>
                    <a:pt x="1" y="1"/>
                  </a:moveTo>
                  <a:lnTo>
                    <a:pt x="1" y="327"/>
                  </a:lnTo>
                  <a:lnTo>
                    <a:pt x="1574" y="1268"/>
                  </a:lnTo>
                  <a:lnTo>
                    <a:pt x="1574" y="942"/>
                  </a:lnTo>
                  <a:lnTo>
                    <a:pt x="1"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8" name="Google Shape;570;p29">
              <a:extLst>
                <a:ext uri="{FF2B5EF4-FFF2-40B4-BE49-F238E27FC236}">
                  <a16:creationId xmlns:a16="http://schemas.microsoft.com/office/drawing/2014/main" id="{AC4DC0DA-82DC-E6C0-2743-807B16262A2F}"/>
                </a:ext>
              </a:extLst>
            </p:cNvPr>
            <p:cNvSpPr/>
            <p:nvPr/>
          </p:nvSpPr>
          <p:spPr>
            <a:xfrm>
              <a:off x="1959250" y="1214300"/>
              <a:ext cx="2150" cy="79600"/>
            </a:xfrm>
            <a:custGeom>
              <a:avLst/>
              <a:gdLst/>
              <a:ahLst/>
              <a:cxnLst/>
              <a:rect l="l" t="t" r="r" b="b"/>
              <a:pathLst>
                <a:path w="86" h="3184" extrusionOk="0">
                  <a:moveTo>
                    <a:pt x="86" y="1"/>
                  </a:moveTo>
                  <a:lnTo>
                    <a:pt x="0" y="62"/>
                  </a:lnTo>
                  <a:lnTo>
                    <a:pt x="0" y="3184"/>
                  </a:lnTo>
                  <a:lnTo>
                    <a:pt x="86" y="3123"/>
                  </a:lnTo>
                  <a:lnTo>
                    <a:pt x="86"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9" name="Google Shape;571;p29">
              <a:extLst>
                <a:ext uri="{FF2B5EF4-FFF2-40B4-BE49-F238E27FC236}">
                  <a16:creationId xmlns:a16="http://schemas.microsoft.com/office/drawing/2014/main" id="{0309EFEC-0CAD-4C13-8F09-40F5E68C45CB}"/>
                </a:ext>
              </a:extLst>
            </p:cNvPr>
            <p:cNvSpPr/>
            <p:nvPr/>
          </p:nvSpPr>
          <p:spPr>
            <a:xfrm>
              <a:off x="1815000" y="1128400"/>
              <a:ext cx="146400" cy="87450"/>
            </a:xfrm>
            <a:custGeom>
              <a:avLst/>
              <a:gdLst/>
              <a:ahLst/>
              <a:cxnLst/>
              <a:rect l="l" t="t" r="r" b="b"/>
              <a:pathLst>
                <a:path w="5856" h="3498" extrusionOk="0">
                  <a:moveTo>
                    <a:pt x="89" y="0"/>
                  </a:moveTo>
                  <a:lnTo>
                    <a:pt x="0" y="47"/>
                  </a:lnTo>
                  <a:lnTo>
                    <a:pt x="5770" y="3498"/>
                  </a:lnTo>
                  <a:lnTo>
                    <a:pt x="5856" y="3437"/>
                  </a:lnTo>
                  <a:lnTo>
                    <a:pt x="89" y="0"/>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0" name="Google Shape;572;p29">
              <a:extLst>
                <a:ext uri="{FF2B5EF4-FFF2-40B4-BE49-F238E27FC236}">
                  <a16:creationId xmlns:a16="http://schemas.microsoft.com/office/drawing/2014/main" id="{E7D166C6-B23C-9BDE-50B1-2B2660AB84F6}"/>
                </a:ext>
              </a:extLst>
            </p:cNvPr>
            <p:cNvSpPr/>
            <p:nvPr/>
          </p:nvSpPr>
          <p:spPr>
            <a:xfrm>
              <a:off x="2127600" y="1214450"/>
              <a:ext cx="25100" cy="13950"/>
            </a:xfrm>
            <a:custGeom>
              <a:avLst/>
              <a:gdLst/>
              <a:ahLst/>
              <a:cxnLst/>
              <a:rect l="l" t="t" r="r" b="b"/>
              <a:pathLst>
                <a:path w="1004" h="558" extrusionOk="0">
                  <a:moveTo>
                    <a:pt x="502" y="1"/>
                  </a:moveTo>
                  <a:cubicBezTo>
                    <a:pt x="225" y="1"/>
                    <a:pt x="0" y="125"/>
                    <a:pt x="0" y="279"/>
                  </a:cubicBezTo>
                  <a:cubicBezTo>
                    <a:pt x="0" y="433"/>
                    <a:pt x="225" y="557"/>
                    <a:pt x="502" y="557"/>
                  </a:cubicBezTo>
                  <a:cubicBezTo>
                    <a:pt x="779" y="557"/>
                    <a:pt x="1004" y="433"/>
                    <a:pt x="1004" y="279"/>
                  </a:cubicBezTo>
                  <a:cubicBezTo>
                    <a:pt x="1004" y="125"/>
                    <a:pt x="779" y="1"/>
                    <a:pt x="502"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1" name="Google Shape;573;p29">
              <a:extLst>
                <a:ext uri="{FF2B5EF4-FFF2-40B4-BE49-F238E27FC236}">
                  <a16:creationId xmlns:a16="http://schemas.microsoft.com/office/drawing/2014/main" id="{7CF4FC5D-FDD6-8887-76AD-0FF11A62BD0B}"/>
                </a:ext>
              </a:extLst>
            </p:cNvPr>
            <p:cNvSpPr/>
            <p:nvPr/>
          </p:nvSpPr>
          <p:spPr>
            <a:xfrm>
              <a:off x="2127600" y="1213875"/>
              <a:ext cx="25100" cy="13975"/>
            </a:xfrm>
            <a:custGeom>
              <a:avLst/>
              <a:gdLst/>
              <a:ahLst/>
              <a:cxnLst/>
              <a:rect l="l" t="t" r="r" b="b"/>
              <a:pathLst>
                <a:path w="1004" h="559" extrusionOk="0">
                  <a:moveTo>
                    <a:pt x="502" y="0"/>
                  </a:moveTo>
                  <a:cubicBezTo>
                    <a:pt x="225" y="0"/>
                    <a:pt x="0" y="127"/>
                    <a:pt x="0" y="280"/>
                  </a:cubicBezTo>
                  <a:cubicBezTo>
                    <a:pt x="0" y="434"/>
                    <a:pt x="225" y="559"/>
                    <a:pt x="502" y="559"/>
                  </a:cubicBezTo>
                  <a:cubicBezTo>
                    <a:pt x="779" y="559"/>
                    <a:pt x="1004" y="434"/>
                    <a:pt x="1004" y="280"/>
                  </a:cubicBezTo>
                  <a:cubicBezTo>
                    <a:pt x="1004" y="127"/>
                    <a:pt x="779" y="0"/>
                    <a:pt x="5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2" name="Google Shape;574;p29">
              <a:extLst>
                <a:ext uri="{FF2B5EF4-FFF2-40B4-BE49-F238E27FC236}">
                  <a16:creationId xmlns:a16="http://schemas.microsoft.com/office/drawing/2014/main" id="{529B5912-FF91-4AFD-4927-017947F4B0D8}"/>
                </a:ext>
              </a:extLst>
            </p:cNvPr>
            <p:cNvSpPr/>
            <p:nvPr/>
          </p:nvSpPr>
          <p:spPr>
            <a:xfrm>
              <a:off x="2139200" y="1146200"/>
              <a:ext cx="1900" cy="75100"/>
            </a:xfrm>
            <a:custGeom>
              <a:avLst/>
              <a:gdLst/>
              <a:ahLst/>
              <a:cxnLst/>
              <a:rect l="l" t="t" r="r" b="b"/>
              <a:pathLst>
                <a:path w="76" h="3004" extrusionOk="0">
                  <a:moveTo>
                    <a:pt x="13" y="0"/>
                  </a:moveTo>
                  <a:cubicBezTo>
                    <a:pt x="6" y="0"/>
                    <a:pt x="0" y="7"/>
                    <a:pt x="0" y="15"/>
                  </a:cubicBezTo>
                  <a:lnTo>
                    <a:pt x="0" y="2990"/>
                  </a:lnTo>
                  <a:cubicBezTo>
                    <a:pt x="0" y="2997"/>
                    <a:pt x="6" y="3003"/>
                    <a:pt x="13" y="3003"/>
                  </a:cubicBezTo>
                  <a:lnTo>
                    <a:pt x="63" y="3003"/>
                  </a:lnTo>
                  <a:cubicBezTo>
                    <a:pt x="70" y="3003"/>
                    <a:pt x="76" y="2997"/>
                    <a:pt x="76" y="2990"/>
                  </a:cubicBezTo>
                  <a:lnTo>
                    <a:pt x="76" y="15"/>
                  </a:lnTo>
                  <a:cubicBezTo>
                    <a:pt x="76" y="7"/>
                    <a:pt x="70" y="0"/>
                    <a:pt x="63"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3" name="Google Shape;575;p29">
              <a:extLst>
                <a:ext uri="{FF2B5EF4-FFF2-40B4-BE49-F238E27FC236}">
                  <a16:creationId xmlns:a16="http://schemas.microsoft.com/office/drawing/2014/main" id="{BA9B036F-0A28-0D7D-FD68-62D84E335222}"/>
                </a:ext>
              </a:extLst>
            </p:cNvPr>
            <p:cNvSpPr/>
            <p:nvPr/>
          </p:nvSpPr>
          <p:spPr>
            <a:xfrm>
              <a:off x="2123600" y="1116975"/>
              <a:ext cx="33100" cy="40125"/>
            </a:xfrm>
            <a:custGeom>
              <a:avLst/>
              <a:gdLst/>
              <a:ahLst/>
              <a:cxnLst/>
              <a:rect l="l" t="t" r="r" b="b"/>
              <a:pathLst>
                <a:path w="1324" h="1605" extrusionOk="0">
                  <a:moveTo>
                    <a:pt x="1196" y="0"/>
                  </a:moveTo>
                  <a:lnTo>
                    <a:pt x="130" y="19"/>
                  </a:lnTo>
                  <a:lnTo>
                    <a:pt x="4" y="1204"/>
                  </a:lnTo>
                  <a:cubicBezTo>
                    <a:pt x="2" y="1214"/>
                    <a:pt x="1" y="1226"/>
                    <a:pt x="1" y="1237"/>
                  </a:cubicBezTo>
                  <a:cubicBezTo>
                    <a:pt x="1" y="1440"/>
                    <a:pt x="297" y="1604"/>
                    <a:pt x="662" y="1604"/>
                  </a:cubicBezTo>
                  <a:cubicBezTo>
                    <a:pt x="1027" y="1604"/>
                    <a:pt x="1323" y="1440"/>
                    <a:pt x="1323" y="1237"/>
                  </a:cubicBezTo>
                  <a:cubicBezTo>
                    <a:pt x="1323" y="1226"/>
                    <a:pt x="1322" y="1216"/>
                    <a:pt x="1320" y="1204"/>
                  </a:cubicBezTo>
                  <a:lnTo>
                    <a:pt x="1323" y="1204"/>
                  </a:lnTo>
                  <a:lnTo>
                    <a:pt x="1196" y="0"/>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4" name="Google Shape;576;p29">
              <a:extLst>
                <a:ext uri="{FF2B5EF4-FFF2-40B4-BE49-F238E27FC236}">
                  <a16:creationId xmlns:a16="http://schemas.microsoft.com/office/drawing/2014/main" id="{F829608D-8D09-0247-45EE-3EAB02CAAC27}"/>
                </a:ext>
              </a:extLst>
            </p:cNvPr>
            <p:cNvSpPr/>
            <p:nvPr/>
          </p:nvSpPr>
          <p:spPr>
            <a:xfrm>
              <a:off x="2126800" y="1110050"/>
              <a:ext cx="26700" cy="14850"/>
            </a:xfrm>
            <a:custGeom>
              <a:avLst/>
              <a:gdLst/>
              <a:ahLst/>
              <a:cxnLst/>
              <a:rect l="l" t="t" r="r" b="b"/>
              <a:pathLst>
                <a:path w="1068" h="594" extrusionOk="0">
                  <a:moveTo>
                    <a:pt x="534" y="0"/>
                  </a:moveTo>
                  <a:cubicBezTo>
                    <a:pt x="240" y="0"/>
                    <a:pt x="0" y="132"/>
                    <a:pt x="0" y="296"/>
                  </a:cubicBezTo>
                  <a:cubicBezTo>
                    <a:pt x="0" y="460"/>
                    <a:pt x="240" y="593"/>
                    <a:pt x="534" y="593"/>
                  </a:cubicBezTo>
                  <a:cubicBezTo>
                    <a:pt x="828" y="593"/>
                    <a:pt x="1068" y="460"/>
                    <a:pt x="1068" y="296"/>
                  </a:cubicBezTo>
                  <a:cubicBezTo>
                    <a:pt x="1068" y="132"/>
                    <a:pt x="828" y="0"/>
                    <a:pt x="534" y="0"/>
                  </a:cubicBez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5" name="Google Shape;577;p29">
              <a:extLst>
                <a:ext uri="{FF2B5EF4-FFF2-40B4-BE49-F238E27FC236}">
                  <a16:creationId xmlns:a16="http://schemas.microsoft.com/office/drawing/2014/main" id="{E97C43C9-4875-EA4B-38D8-A55C843D115D}"/>
                </a:ext>
              </a:extLst>
            </p:cNvPr>
            <p:cNvSpPr/>
            <p:nvPr/>
          </p:nvSpPr>
          <p:spPr>
            <a:xfrm>
              <a:off x="2128725" y="1111100"/>
              <a:ext cx="22850" cy="12750"/>
            </a:xfrm>
            <a:custGeom>
              <a:avLst/>
              <a:gdLst/>
              <a:ahLst/>
              <a:cxnLst/>
              <a:rect l="l" t="t" r="r" b="b"/>
              <a:pathLst>
                <a:path w="914" h="510" extrusionOk="0">
                  <a:moveTo>
                    <a:pt x="457" y="0"/>
                  </a:moveTo>
                  <a:cubicBezTo>
                    <a:pt x="205" y="0"/>
                    <a:pt x="0" y="114"/>
                    <a:pt x="0" y="254"/>
                  </a:cubicBezTo>
                  <a:cubicBezTo>
                    <a:pt x="0" y="395"/>
                    <a:pt x="205" y="509"/>
                    <a:pt x="457" y="509"/>
                  </a:cubicBezTo>
                  <a:cubicBezTo>
                    <a:pt x="709" y="509"/>
                    <a:pt x="914" y="395"/>
                    <a:pt x="914" y="254"/>
                  </a:cubicBezTo>
                  <a:cubicBezTo>
                    <a:pt x="914" y="114"/>
                    <a:pt x="709" y="0"/>
                    <a:pt x="457" y="0"/>
                  </a:cubicBez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6" name="Google Shape;578;p29">
              <a:extLst>
                <a:ext uri="{FF2B5EF4-FFF2-40B4-BE49-F238E27FC236}">
                  <a16:creationId xmlns:a16="http://schemas.microsoft.com/office/drawing/2014/main" id="{2BBC78CD-69C2-73FB-B0BF-DDC3496D163E}"/>
                </a:ext>
              </a:extLst>
            </p:cNvPr>
            <p:cNvSpPr/>
            <p:nvPr/>
          </p:nvSpPr>
          <p:spPr>
            <a:xfrm>
              <a:off x="1931250" y="1163875"/>
              <a:ext cx="131850" cy="77175"/>
            </a:xfrm>
            <a:custGeom>
              <a:avLst/>
              <a:gdLst/>
              <a:ahLst/>
              <a:cxnLst/>
              <a:rect l="l" t="t" r="r" b="b"/>
              <a:pathLst>
                <a:path w="5274" h="3087" extrusionOk="0">
                  <a:moveTo>
                    <a:pt x="1491" y="1"/>
                  </a:moveTo>
                  <a:lnTo>
                    <a:pt x="1" y="872"/>
                  </a:lnTo>
                  <a:lnTo>
                    <a:pt x="3781" y="3086"/>
                  </a:lnTo>
                  <a:lnTo>
                    <a:pt x="5273" y="2215"/>
                  </a:lnTo>
                  <a:lnTo>
                    <a:pt x="149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7" name="Google Shape;579;p29">
              <a:extLst>
                <a:ext uri="{FF2B5EF4-FFF2-40B4-BE49-F238E27FC236}">
                  <a16:creationId xmlns:a16="http://schemas.microsoft.com/office/drawing/2014/main" id="{F9210267-32F9-F2E2-7FAE-27DB1322F878}"/>
                </a:ext>
              </a:extLst>
            </p:cNvPr>
            <p:cNvSpPr/>
            <p:nvPr/>
          </p:nvSpPr>
          <p:spPr>
            <a:xfrm>
              <a:off x="1893925" y="1056100"/>
              <a:ext cx="101450" cy="52275"/>
            </a:xfrm>
            <a:custGeom>
              <a:avLst/>
              <a:gdLst/>
              <a:ahLst/>
              <a:cxnLst/>
              <a:rect l="l" t="t" r="r" b="b"/>
              <a:pathLst>
                <a:path w="4058" h="2091" extrusionOk="0">
                  <a:moveTo>
                    <a:pt x="2029" y="1"/>
                  </a:moveTo>
                  <a:cubicBezTo>
                    <a:pt x="908" y="1"/>
                    <a:pt x="0" y="468"/>
                    <a:pt x="0" y="1045"/>
                  </a:cubicBezTo>
                  <a:cubicBezTo>
                    <a:pt x="0" y="1622"/>
                    <a:pt x="908" y="2090"/>
                    <a:pt x="2029" y="2090"/>
                  </a:cubicBezTo>
                  <a:cubicBezTo>
                    <a:pt x="3150" y="2090"/>
                    <a:pt x="4057" y="1622"/>
                    <a:pt x="4057" y="1045"/>
                  </a:cubicBezTo>
                  <a:cubicBezTo>
                    <a:pt x="4057" y="468"/>
                    <a:pt x="3150" y="1"/>
                    <a:pt x="2029"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8" name="Google Shape;580;p29">
              <a:extLst>
                <a:ext uri="{FF2B5EF4-FFF2-40B4-BE49-F238E27FC236}">
                  <a16:creationId xmlns:a16="http://schemas.microsoft.com/office/drawing/2014/main" id="{ABDC7E53-82EF-4602-A5AE-D7D3B1BF22B9}"/>
                </a:ext>
              </a:extLst>
            </p:cNvPr>
            <p:cNvSpPr/>
            <p:nvPr/>
          </p:nvSpPr>
          <p:spPr>
            <a:xfrm>
              <a:off x="1910300" y="1064525"/>
              <a:ext cx="68675" cy="35400"/>
            </a:xfrm>
            <a:custGeom>
              <a:avLst/>
              <a:gdLst/>
              <a:ahLst/>
              <a:cxnLst/>
              <a:rect l="l" t="t" r="r" b="b"/>
              <a:pathLst>
                <a:path w="2747" h="1416" extrusionOk="0">
                  <a:moveTo>
                    <a:pt x="1374" y="0"/>
                  </a:moveTo>
                  <a:cubicBezTo>
                    <a:pt x="615" y="0"/>
                    <a:pt x="1" y="318"/>
                    <a:pt x="1" y="708"/>
                  </a:cubicBezTo>
                  <a:cubicBezTo>
                    <a:pt x="1" y="1099"/>
                    <a:pt x="615" y="1415"/>
                    <a:pt x="1374" y="1415"/>
                  </a:cubicBezTo>
                  <a:cubicBezTo>
                    <a:pt x="2132" y="1415"/>
                    <a:pt x="2747" y="1099"/>
                    <a:pt x="2747" y="708"/>
                  </a:cubicBezTo>
                  <a:cubicBezTo>
                    <a:pt x="2747" y="318"/>
                    <a:pt x="2132" y="0"/>
                    <a:pt x="1374" y="0"/>
                  </a:cubicBez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9" name="Google Shape;581;p29">
              <a:extLst>
                <a:ext uri="{FF2B5EF4-FFF2-40B4-BE49-F238E27FC236}">
                  <a16:creationId xmlns:a16="http://schemas.microsoft.com/office/drawing/2014/main" id="{0DF675FE-D58B-C896-ED3D-E4C2F010F7AC}"/>
                </a:ext>
              </a:extLst>
            </p:cNvPr>
            <p:cNvSpPr/>
            <p:nvPr/>
          </p:nvSpPr>
          <p:spPr>
            <a:xfrm>
              <a:off x="1927925" y="1073625"/>
              <a:ext cx="33450" cy="17200"/>
            </a:xfrm>
            <a:custGeom>
              <a:avLst/>
              <a:gdLst/>
              <a:ahLst/>
              <a:cxnLst/>
              <a:rect l="l" t="t" r="r" b="b"/>
              <a:pathLst>
                <a:path w="1338" h="688" extrusionOk="0">
                  <a:moveTo>
                    <a:pt x="669" y="0"/>
                  </a:moveTo>
                  <a:cubicBezTo>
                    <a:pt x="300" y="0"/>
                    <a:pt x="0" y="154"/>
                    <a:pt x="0" y="344"/>
                  </a:cubicBezTo>
                  <a:cubicBezTo>
                    <a:pt x="0" y="534"/>
                    <a:pt x="300" y="687"/>
                    <a:pt x="669" y="687"/>
                  </a:cubicBezTo>
                  <a:cubicBezTo>
                    <a:pt x="1039" y="687"/>
                    <a:pt x="1337" y="534"/>
                    <a:pt x="1337" y="344"/>
                  </a:cubicBezTo>
                  <a:cubicBezTo>
                    <a:pt x="1337" y="154"/>
                    <a:pt x="1039" y="0"/>
                    <a:pt x="669" y="0"/>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0" name="Google Shape;582;p29">
              <a:extLst>
                <a:ext uri="{FF2B5EF4-FFF2-40B4-BE49-F238E27FC236}">
                  <a16:creationId xmlns:a16="http://schemas.microsoft.com/office/drawing/2014/main" id="{759C1ABD-7483-5EB1-3730-16FA011ED655}"/>
                </a:ext>
              </a:extLst>
            </p:cNvPr>
            <p:cNvSpPr/>
            <p:nvPr/>
          </p:nvSpPr>
          <p:spPr>
            <a:xfrm>
              <a:off x="1839575" y="946400"/>
              <a:ext cx="197950" cy="125800"/>
            </a:xfrm>
            <a:custGeom>
              <a:avLst/>
              <a:gdLst/>
              <a:ahLst/>
              <a:cxnLst/>
              <a:rect l="l" t="t" r="r" b="b"/>
              <a:pathLst>
                <a:path w="7918" h="5032" extrusionOk="0">
                  <a:moveTo>
                    <a:pt x="3370" y="1"/>
                  </a:moveTo>
                  <a:lnTo>
                    <a:pt x="0" y="1774"/>
                  </a:lnTo>
                  <a:lnTo>
                    <a:pt x="0" y="2408"/>
                  </a:lnTo>
                  <a:lnTo>
                    <a:pt x="4538" y="5031"/>
                  </a:lnTo>
                  <a:lnTo>
                    <a:pt x="7918" y="3087"/>
                  </a:lnTo>
                  <a:lnTo>
                    <a:pt x="7918" y="2554"/>
                  </a:lnTo>
                  <a:lnTo>
                    <a:pt x="337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1" name="Google Shape;583;p29">
              <a:extLst>
                <a:ext uri="{FF2B5EF4-FFF2-40B4-BE49-F238E27FC236}">
                  <a16:creationId xmlns:a16="http://schemas.microsoft.com/office/drawing/2014/main" id="{B61E31BD-497F-BB8D-1140-CBAD685181BB}"/>
                </a:ext>
              </a:extLst>
            </p:cNvPr>
            <p:cNvSpPr/>
            <p:nvPr/>
          </p:nvSpPr>
          <p:spPr>
            <a:xfrm>
              <a:off x="1839575" y="994575"/>
              <a:ext cx="113600" cy="77625"/>
            </a:xfrm>
            <a:custGeom>
              <a:avLst/>
              <a:gdLst/>
              <a:ahLst/>
              <a:cxnLst/>
              <a:rect l="l" t="t" r="r" b="b"/>
              <a:pathLst>
                <a:path w="4544" h="3105" extrusionOk="0">
                  <a:moveTo>
                    <a:pt x="0" y="1"/>
                  </a:moveTo>
                  <a:lnTo>
                    <a:pt x="0" y="481"/>
                  </a:lnTo>
                  <a:lnTo>
                    <a:pt x="4538" y="3104"/>
                  </a:lnTo>
                  <a:lnTo>
                    <a:pt x="4544" y="2552"/>
                  </a:lnTo>
                  <a:lnTo>
                    <a:pt x="0"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2" name="Google Shape;584;p29">
              <a:extLst>
                <a:ext uri="{FF2B5EF4-FFF2-40B4-BE49-F238E27FC236}">
                  <a16:creationId xmlns:a16="http://schemas.microsoft.com/office/drawing/2014/main" id="{0153B5AC-E15B-D1BB-B8E9-47963BDDDA3B}"/>
                </a:ext>
              </a:extLst>
            </p:cNvPr>
            <p:cNvSpPr/>
            <p:nvPr/>
          </p:nvSpPr>
          <p:spPr>
            <a:xfrm>
              <a:off x="1953000" y="1010250"/>
              <a:ext cx="84525" cy="61950"/>
            </a:xfrm>
            <a:custGeom>
              <a:avLst/>
              <a:gdLst/>
              <a:ahLst/>
              <a:cxnLst/>
              <a:rect l="l" t="t" r="r" b="b"/>
              <a:pathLst>
                <a:path w="3381" h="2478" extrusionOk="0">
                  <a:moveTo>
                    <a:pt x="3381" y="0"/>
                  </a:moveTo>
                  <a:lnTo>
                    <a:pt x="7" y="1925"/>
                  </a:lnTo>
                  <a:lnTo>
                    <a:pt x="1" y="2477"/>
                  </a:lnTo>
                  <a:lnTo>
                    <a:pt x="3381" y="533"/>
                  </a:lnTo>
                  <a:lnTo>
                    <a:pt x="3381" y="0"/>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3" name="Google Shape;585;p29">
              <a:extLst>
                <a:ext uri="{FF2B5EF4-FFF2-40B4-BE49-F238E27FC236}">
                  <a16:creationId xmlns:a16="http://schemas.microsoft.com/office/drawing/2014/main" id="{0122D9AE-AF7A-49E7-79E3-39202742DCB7}"/>
                </a:ext>
              </a:extLst>
            </p:cNvPr>
            <p:cNvSpPr/>
            <p:nvPr/>
          </p:nvSpPr>
          <p:spPr>
            <a:xfrm>
              <a:off x="1847150" y="874700"/>
              <a:ext cx="93200" cy="124375"/>
            </a:xfrm>
            <a:custGeom>
              <a:avLst/>
              <a:gdLst/>
              <a:ahLst/>
              <a:cxnLst/>
              <a:rect l="l" t="t" r="r" b="b"/>
              <a:pathLst>
                <a:path w="3728" h="4975" extrusionOk="0">
                  <a:moveTo>
                    <a:pt x="3727" y="1"/>
                  </a:moveTo>
                  <a:lnTo>
                    <a:pt x="1" y="2141"/>
                  </a:lnTo>
                  <a:lnTo>
                    <a:pt x="1" y="4974"/>
                  </a:lnTo>
                  <a:lnTo>
                    <a:pt x="3727" y="2856"/>
                  </a:lnTo>
                  <a:lnTo>
                    <a:pt x="372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4" name="Google Shape;586;p29">
              <a:extLst>
                <a:ext uri="{FF2B5EF4-FFF2-40B4-BE49-F238E27FC236}">
                  <a16:creationId xmlns:a16="http://schemas.microsoft.com/office/drawing/2014/main" id="{CEEB26AC-849C-F7A6-2EEF-644DD4CF5D5A}"/>
                </a:ext>
              </a:extLst>
            </p:cNvPr>
            <p:cNvSpPr/>
            <p:nvPr/>
          </p:nvSpPr>
          <p:spPr>
            <a:xfrm>
              <a:off x="1839575" y="870250"/>
              <a:ext cx="100775" cy="57975"/>
            </a:xfrm>
            <a:custGeom>
              <a:avLst/>
              <a:gdLst/>
              <a:ahLst/>
              <a:cxnLst/>
              <a:rect l="l" t="t" r="r" b="b"/>
              <a:pathLst>
                <a:path w="4031" h="2319" extrusionOk="0">
                  <a:moveTo>
                    <a:pt x="3724" y="0"/>
                  </a:moveTo>
                  <a:lnTo>
                    <a:pt x="0" y="2117"/>
                  </a:lnTo>
                  <a:lnTo>
                    <a:pt x="304" y="2319"/>
                  </a:lnTo>
                  <a:lnTo>
                    <a:pt x="4030" y="179"/>
                  </a:lnTo>
                  <a:lnTo>
                    <a:pt x="372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5" name="Google Shape;587;p29">
              <a:extLst>
                <a:ext uri="{FF2B5EF4-FFF2-40B4-BE49-F238E27FC236}">
                  <a16:creationId xmlns:a16="http://schemas.microsoft.com/office/drawing/2014/main" id="{C15C8316-3518-687F-25D7-76263208F305}"/>
                </a:ext>
              </a:extLst>
            </p:cNvPr>
            <p:cNvSpPr/>
            <p:nvPr/>
          </p:nvSpPr>
          <p:spPr>
            <a:xfrm>
              <a:off x="1839575" y="923175"/>
              <a:ext cx="7600" cy="75900"/>
            </a:xfrm>
            <a:custGeom>
              <a:avLst/>
              <a:gdLst/>
              <a:ahLst/>
              <a:cxnLst/>
              <a:rect l="l" t="t" r="r" b="b"/>
              <a:pathLst>
                <a:path w="304" h="3036" extrusionOk="0">
                  <a:moveTo>
                    <a:pt x="0" y="0"/>
                  </a:moveTo>
                  <a:lnTo>
                    <a:pt x="0" y="2854"/>
                  </a:lnTo>
                  <a:lnTo>
                    <a:pt x="304" y="3035"/>
                  </a:lnTo>
                  <a:lnTo>
                    <a:pt x="304" y="202"/>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6" name="Google Shape;588;p29">
              <a:extLst>
                <a:ext uri="{FF2B5EF4-FFF2-40B4-BE49-F238E27FC236}">
                  <a16:creationId xmlns:a16="http://schemas.microsoft.com/office/drawing/2014/main" id="{1397A728-8071-A24E-9DC3-2E46A92EC6EB}"/>
                </a:ext>
              </a:extLst>
            </p:cNvPr>
            <p:cNvSpPr/>
            <p:nvPr/>
          </p:nvSpPr>
          <p:spPr>
            <a:xfrm>
              <a:off x="1860600" y="953875"/>
              <a:ext cx="11775" cy="11775"/>
            </a:xfrm>
            <a:custGeom>
              <a:avLst/>
              <a:gdLst/>
              <a:ahLst/>
              <a:cxnLst/>
              <a:rect l="l" t="t" r="r" b="b"/>
              <a:pathLst>
                <a:path w="471" h="471" extrusionOk="0">
                  <a:moveTo>
                    <a:pt x="235" y="0"/>
                  </a:moveTo>
                  <a:lnTo>
                    <a:pt x="190" y="215"/>
                  </a:lnTo>
                  <a:lnTo>
                    <a:pt x="0" y="363"/>
                  </a:lnTo>
                  <a:lnTo>
                    <a:pt x="0" y="363"/>
                  </a:lnTo>
                  <a:lnTo>
                    <a:pt x="190" y="306"/>
                  </a:lnTo>
                  <a:lnTo>
                    <a:pt x="235" y="470"/>
                  </a:lnTo>
                  <a:lnTo>
                    <a:pt x="282" y="257"/>
                  </a:lnTo>
                  <a:lnTo>
                    <a:pt x="470" y="108"/>
                  </a:lnTo>
                  <a:lnTo>
                    <a:pt x="282" y="164"/>
                  </a:lnTo>
                  <a:lnTo>
                    <a:pt x="235"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7" name="Google Shape;589;p29">
              <a:extLst>
                <a:ext uri="{FF2B5EF4-FFF2-40B4-BE49-F238E27FC236}">
                  <a16:creationId xmlns:a16="http://schemas.microsoft.com/office/drawing/2014/main" id="{C703233D-FEFC-7AF5-B0D0-615E6302916E}"/>
                </a:ext>
              </a:extLst>
            </p:cNvPr>
            <p:cNvSpPr/>
            <p:nvPr/>
          </p:nvSpPr>
          <p:spPr>
            <a:xfrm>
              <a:off x="1878800" y="943900"/>
              <a:ext cx="11775" cy="11775"/>
            </a:xfrm>
            <a:custGeom>
              <a:avLst/>
              <a:gdLst/>
              <a:ahLst/>
              <a:cxnLst/>
              <a:rect l="l" t="t" r="r" b="b"/>
              <a:pathLst>
                <a:path w="471" h="471" extrusionOk="0">
                  <a:moveTo>
                    <a:pt x="235" y="1"/>
                  </a:moveTo>
                  <a:lnTo>
                    <a:pt x="189" y="214"/>
                  </a:lnTo>
                  <a:lnTo>
                    <a:pt x="0" y="363"/>
                  </a:lnTo>
                  <a:lnTo>
                    <a:pt x="0" y="363"/>
                  </a:lnTo>
                  <a:lnTo>
                    <a:pt x="189" y="307"/>
                  </a:lnTo>
                  <a:lnTo>
                    <a:pt x="235" y="471"/>
                  </a:lnTo>
                  <a:lnTo>
                    <a:pt x="282" y="256"/>
                  </a:lnTo>
                  <a:lnTo>
                    <a:pt x="470" y="107"/>
                  </a:lnTo>
                  <a:lnTo>
                    <a:pt x="282" y="165"/>
                  </a:lnTo>
                  <a:lnTo>
                    <a:pt x="235"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8" name="Google Shape;590;p29">
              <a:extLst>
                <a:ext uri="{FF2B5EF4-FFF2-40B4-BE49-F238E27FC236}">
                  <a16:creationId xmlns:a16="http://schemas.microsoft.com/office/drawing/2014/main" id="{E196528D-927B-3C42-ABE7-EE38D2CB1708}"/>
                </a:ext>
              </a:extLst>
            </p:cNvPr>
            <p:cNvSpPr/>
            <p:nvPr/>
          </p:nvSpPr>
          <p:spPr>
            <a:xfrm>
              <a:off x="1896950" y="933150"/>
              <a:ext cx="11775" cy="11750"/>
            </a:xfrm>
            <a:custGeom>
              <a:avLst/>
              <a:gdLst/>
              <a:ahLst/>
              <a:cxnLst/>
              <a:rect l="l" t="t" r="r" b="b"/>
              <a:pathLst>
                <a:path w="471" h="470" extrusionOk="0">
                  <a:moveTo>
                    <a:pt x="236" y="0"/>
                  </a:moveTo>
                  <a:lnTo>
                    <a:pt x="189" y="215"/>
                  </a:lnTo>
                  <a:lnTo>
                    <a:pt x="1" y="363"/>
                  </a:lnTo>
                  <a:lnTo>
                    <a:pt x="189" y="306"/>
                  </a:lnTo>
                  <a:lnTo>
                    <a:pt x="236" y="470"/>
                  </a:lnTo>
                  <a:lnTo>
                    <a:pt x="282" y="255"/>
                  </a:lnTo>
                  <a:lnTo>
                    <a:pt x="471" y="107"/>
                  </a:lnTo>
                  <a:lnTo>
                    <a:pt x="282" y="164"/>
                  </a:lnTo>
                  <a:lnTo>
                    <a:pt x="236"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9" name="Google Shape;591;p29">
              <a:extLst>
                <a:ext uri="{FF2B5EF4-FFF2-40B4-BE49-F238E27FC236}">
                  <a16:creationId xmlns:a16="http://schemas.microsoft.com/office/drawing/2014/main" id="{DB212A8D-A00A-0770-476C-2944A74B42DC}"/>
                </a:ext>
              </a:extLst>
            </p:cNvPr>
            <p:cNvSpPr/>
            <p:nvPr/>
          </p:nvSpPr>
          <p:spPr>
            <a:xfrm>
              <a:off x="1915150" y="923175"/>
              <a:ext cx="11775" cy="11775"/>
            </a:xfrm>
            <a:custGeom>
              <a:avLst/>
              <a:gdLst/>
              <a:ahLst/>
              <a:cxnLst/>
              <a:rect l="l" t="t" r="r" b="b"/>
              <a:pathLst>
                <a:path w="471" h="471" extrusionOk="0">
                  <a:moveTo>
                    <a:pt x="236" y="0"/>
                  </a:moveTo>
                  <a:lnTo>
                    <a:pt x="189" y="213"/>
                  </a:lnTo>
                  <a:lnTo>
                    <a:pt x="1" y="363"/>
                  </a:lnTo>
                  <a:lnTo>
                    <a:pt x="189" y="306"/>
                  </a:lnTo>
                  <a:lnTo>
                    <a:pt x="236" y="470"/>
                  </a:lnTo>
                  <a:lnTo>
                    <a:pt x="281" y="256"/>
                  </a:lnTo>
                  <a:lnTo>
                    <a:pt x="471" y="106"/>
                  </a:lnTo>
                  <a:lnTo>
                    <a:pt x="471" y="106"/>
                  </a:lnTo>
                  <a:lnTo>
                    <a:pt x="281" y="164"/>
                  </a:lnTo>
                  <a:lnTo>
                    <a:pt x="236"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0" name="Google Shape;592;p29">
              <a:extLst>
                <a:ext uri="{FF2B5EF4-FFF2-40B4-BE49-F238E27FC236}">
                  <a16:creationId xmlns:a16="http://schemas.microsoft.com/office/drawing/2014/main" id="{12B4A309-8E40-7EF4-C748-EEF53E85C3D7}"/>
                </a:ext>
              </a:extLst>
            </p:cNvPr>
            <p:cNvSpPr/>
            <p:nvPr/>
          </p:nvSpPr>
          <p:spPr>
            <a:xfrm>
              <a:off x="1860600" y="932625"/>
              <a:ext cx="11775" cy="11775"/>
            </a:xfrm>
            <a:custGeom>
              <a:avLst/>
              <a:gdLst/>
              <a:ahLst/>
              <a:cxnLst/>
              <a:rect l="l" t="t" r="r" b="b"/>
              <a:pathLst>
                <a:path w="471" h="471" extrusionOk="0">
                  <a:moveTo>
                    <a:pt x="235" y="1"/>
                  </a:moveTo>
                  <a:lnTo>
                    <a:pt x="190" y="215"/>
                  </a:lnTo>
                  <a:lnTo>
                    <a:pt x="0" y="365"/>
                  </a:lnTo>
                  <a:lnTo>
                    <a:pt x="0" y="365"/>
                  </a:lnTo>
                  <a:lnTo>
                    <a:pt x="190" y="307"/>
                  </a:lnTo>
                  <a:lnTo>
                    <a:pt x="235" y="471"/>
                  </a:lnTo>
                  <a:lnTo>
                    <a:pt x="282" y="257"/>
                  </a:lnTo>
                  <a:lnTo>
                    <a:pt x="470" y="108"/>
                  </a:lnTo>
                  <a:lnTo>
                    <a:pt x="282" y="165"/>
                  </a:lnTo>
                  <a:lnTo>
                    <a:pt x="235"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1" name="Google Shape;593;p29">
              <a:extLst>
                <a:ext uri="{FF2B5EF4-FFF2-40B4-BE49-F238E27FC236}">
                  <a16:creationId xmlns:a16="http://schemas.microsoft.com/office/drawing/2014/main" id="{88C269CB-28F1-0706-9B1A-07B1B29DE6A0}"/>
                </a:ext>
              </a:extLst>
            </p:cNvPr>
            <p:cNvSpPr/>
            <p:nvPr/>
          </p:nvSpPr>
          <p:spPr>
            <a:xfrm>
              <a:off x="1878800" y="922650"/>
              <a:ext cx="11775" cy="11775"/>
            </a:xfrm>
            <a:custGeom>
              <a:avLst/>
              <a:gdLst/>
              <a:ahLst/>
              <a:cxnLst/>
              <a:rect l="l" t="t" r="r" b="b"/>
              <a:pathLst>
                <a:path w="471" h="471" extrusionOk="0">
                  <a:moveTo>
                    <a:pt x="235" y="1"/>
                  </a:moveTo>
                  <a:lnTo>
                    <a:pt x="189" y="214"/>
                  </a:lnTo>
                  <a:lnTo>
                    <a:pt x="0" y="364"/>
                  </a:lnTo>
                  <a:lnTo>
                    <a:pt x="0" y="364"/>
                  </a:lnTo>
                  <a:lnTo>
                    <a:pt x="189" y="307"/>
                  </a:lnTo>
                  <a:lnTo>
                    <a:pt x="235" y="471"/>
                  </a:lnTo>
                  <a:lnTo>
                    <a:pt x="282" y="256"/>
                  </a:lnTo>
                  <a:lnTo>
                    <a:pt x="470" y="108"/>
                  </a:lnTo>
                  <a:lnTo>
                    <a:pt x="282" y="165"/>
                  </a:lnTo>
                  <a:lnTo>
                    <a:pt x="235"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2" name="Google Shape;594;p29">
              <a:extLst>
                <a:ext uri="{FF2B5EF4-FFF2-40B4-BE49-F238E27FC236}">
                  <a16:creationId xmlns:a16="http://schemas.microsoft.com/office/drawing/2014/main" id="{FAD0D46E-0DA1-9829-2273-3E262CEB683F}"/>
                </a:ext>
              </a:extLst>
            </p:cNvPr>
            <p:cNvSpPr/>
            <p:nvPr/>
          </p:nvSpPr>
          <p:spPr>
            <a:xfrm>
              <a:off x="1896950" y="911900"/>
              <a:ext cx="11775" cy="11775"/>
            </a:xfrm>
            <a:custGeom>
              <a:avLst/>
              <a:gdLst/>
              <a:ahLst/>
              <a:cxnLst/>
              <a:rect l="l" t="t" r="r" b="b"/>
              <a:pathLst>
                <a:path w="471" h="471" extrusionOk="0">
                  <a:moveTo>
                    <a:pt x="236" y="0"/>
                  </a:moveTo>
                  <a:lnTo>
                    <a:pt x="189" y="215"/>
                  </a:lnTo>
                  <a:lnTo>
                    <a:pt x="1" y="364"/>
                  </a:lnTo>
                  <a:lnTo>
                    <a:pt x="189" y="306"/>
                  </a:lnTo>
                  <a:lnTo>
                    <a:pt x="236" y="470"/>
                  </a:lnTo>
                  <a:lnTo>
                    <a:pt x="282" y="257"/>
                  </a:lnTo>
                  <a:lnTo>
                    <a:pt x="471" y="108"/>
                  </a:lnTo>
                  <a:lnTo>
                    <a:pt x="282" y="164"/>
                  </a:lnTo>
                  <a:lnTo>
                    <a:pt x="236"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3" name="Google Shape;595;p29">
              <a:extLst>
                <a:ext uri="{FF2B5EF4-FFF2-40B4-BE49-F238E27FC236}">
                  <a16:creationId xmlns:a16="http://schemas.microsoft.com/office/drawing/2014/main" id="{0AED8047-EAF7-F0CC-66FA-268E9AAAE5AE}"/>
                </a:ext>
              </a:extLst>
            </p:cNvPr>
            <p:cNvSpPr/>
            <p:nvPr/>
          </p:nvSpPr>
          <p:spPr>
            <a:xfrm>
              <a:off x="1915150" y="901925"/>
              <a:ext cx="11775" cy="11775"/>
            </a:xfrm>
            <a:custGeom>
              <a:avLst/>
              <a:gdLst/>
              <a:ahLst/>
              <a:cxnLst/>
              <a:rect l="l" t="t" r="r" b="b"/>
              <a:pathLst>
                <a:path w="471" h="471" extrusionOk="0">
                  <a:moveTo>
                    <a:pt x="236" y="1"/>
                  </a:moveTo>
                  <a:lnTo>
                    <a:pt x="189" y="214"/>
                  </a:lnTo>
                  <a:lnTo>
                    <a:pt x="1" y="363"/>
                  </a:lnTo>
                  <a:lnTo>
                    <a:pt x="189" y="307"/>
                  </a:lnTo>
                  <a:lnTo>
                    <a:pt x="236" y="470"/>
                  </a:lnTo>
                  <a:lnTo>
                    <a:pt x="281" y="256"/>
                  </a:lnTo>
                  <a:lnTo>
                    <a:pt x="471" y="108"/>
                  </a:lnTo>
                  <a:lnTo>
                    <a:pt x="281" y="164"/>
                  </a:lnTo>
                  <a:lnTo>
                    <a:pt x="236"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4" name="Google Shape;596;p29">
              <a:extLst>
                <a:ext uri="{FF2B5EF4-FFF2-40B4-BE49-F238E27FC236}">
                  <a16:creationId xmlns:a16="http://schemas.microsoft.com/office/drawing/2014/main" id="{5EA50B1A-E595-D48A-848C-6F79871241D7}"/>
                </a:ext>
              </a:extLst>
            </p:cNvPr>
            <p:cNvSpPr/>
            <p:nvPr/>
          </p:nvSpPr>
          <p:spPr>
            <a:xfrm>
              <a:off x="1851900" y="933150"/>
              <a:ext cx="185625" cy="121375"/>
            </a:xfrm>
            <a:custGeom>
              <a:avLst/>
              <a:gdLst/>
              <a:ahLst/>
              <a:cxnLst/>
              <a:rect l="l" t="t" r="r" b="b"/>
              <a:pathLst>
                <a:path w="7425" h="4855" extrusionOk="0">
                  <a:moveTo>
                    <a:pt x="3369" y="0"/>
                  </a:moveTo>
                  <a:lnTo>
                    <a:pt x="0" y="1895"/>
                  </a:lnTo>
                  <a:lnTo>
                    <a:pt x="0" y="2529"/>
                  </a:lnTo>
                  <a:lnTo>
                    <a:pt x="4045" y="4855"/>
                  </a:lnTo>
                  <a:lnTo>
                    <a:pt x="7425" y="2909"/>
                  </a:lnTo>
                  <a:lnTo>
                    <a:pt x="7425" y="2253"/>
                  </a:lnTo>
                  <a:lnTo>
                    <a:pt x="3369"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5" name="Google Shape;597;p29">
              <a:extLst>
                <a:ext uri="{FF2B5EF4-FFF2-40B4-BE49-F238E27FC236}">
                  <a16:creationId xmlns:a16="http://schemas.microsoft.com/office/drawing/2014/main" id="{CEDA7630-0797-E0E3-3FAE-2FF8389C2D0C}"/>
                </a:ext>
              </a:extLst>
            </p:cNvPr>
            <p:cNvSpPr/>
            <p:nvPr/>
          </p:nvSpPr>
          <p:spPr>
            <a:xfrm>
              <a:off x="1851900" y="980525"/>
              <a:ext cx="101275" cy="74000"/>
            </a:xfrm>
            <a:custGeom>
              <a:avLst/>
              <a:gdLst/>
              <a:ahLst/>
              <a:cxnLst/>
              <a:rect l="l" t="t" r="r" b="b"/>
              <a:pathLst>
                <a:path w="4051" h="2960" extrusionOk="0">
                  <a:moveTo>
                    <a:pt x="0" y="0"/>
                  </a:moveTo>
                  <a:lnTo>
                    <a:pt x="0" y="634"/>
                  </a:lnTo>
                  <a:lnTo>
                    <a:pt x="4045" y="2960"/>
                  </a:lnTo>
                  <a:lnTo>
                    <a:pt x="4051" y="2254"/>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6" name="Google Shape;598;p29">
              <a:extLst>
                <a:ext uri="{FF2B5EF4-FFF2-40B4-BE49-F238E27FC236}">
                  <a16:creationId xmlns:a16="http://schemas.microsoft.com/office/drawing/2014/main" id="{3D0A41B1-3949-8196-3938-ED4F58509689}"/>
                </a:ext>
              </a:extLst>
            </p:cNvPr>
            <p:cNvSpPr/>
            <p:nvPr/>
          </p:nvSpPr>
          <p:spPr>
            <a:xfrm>
              <a:off x="1953000" y="989475"/>
              <a:ext cx="84525" cy="65050"/>
            </a:xfrm>
            <a:custGeom>
              <a:avLst/>
              <a:gdLst/>
              <a:ahLst/>
              <a:cxnLst/>
              <a:rect l="l" t="t" r="r" b="b"/>
              <a:pathLst>
                <a:path w="3381" h="2602" extrusionOk="0">
                  <a:moveTo>
                    <a:pt x="3381" y="0"/>
                  </a:moveTo>
                  <a:lnTo>
                    <a:pt x="7" y="1896"/>
                  </a:lnTo>
                  <a:lnTo>
                    <a:pt x="1" y="2602"/>
                  </a:lnTo>
                  <a:lnTo>
                    <a:pt x="1" y="2602"/>
                  </a:lnTo>
                  <a:lnTo>
                    <a:pt x="3381" y="656"/>
                  </a:lnTo>
                  <a:lnTo>
                    <a:pt x="3381" y="0"/>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7" name="Google Shape;599;p29">
              <a:extLst>
                <a:ext uri="{FF2B5EF4-FFF2-40B4-BE49-F238E27FC236}">
                  <a16:creationId xmlns:a16="http://schemas.microsoft.com/office/drawing/2014/main" id="{3FD05463-FF8B-F8EB-81F6-8BB59A14FCD4}"/>
                </a:ext>
              </a:extLst>
            </p:cNvPr>
            <p:cNvSpPr/>
            <p:nvPr/>
          </p:nvSpPr>
          <p:spPr>
            <a:xfrm>
              <a:off x="1863075" y="955025"/>
              <a:ext cx="49800" cy="34700"/>
            </a:xfrm>
            <a:custGeom>
              <a:avLst/>
              <a:gdLst/>
              <a:ahLst/>
              <a:cxnLst/>
              <a:rect l="l" t="t" r="r" b="b"/>
              <a:pathLst>
                <a:path w="1992" h="1388" extrusionOk="0">
                  <a:moveTo>
                    <a:pt x="1246" y="1"/>
                  </a:moveTo>
                  <a:cubicBezTo>
                    <a:pt x="1205" y="1"/>
                    <a:pt x="1172" y="33"/>
                    <a:pt x="1172" y="33"/>
                  </a:cubicBezTo>
                  <a:cubicBezTo>
                    <a:pt x="902" y="368"/>
                    <a:pt x="104" y="700"/>
                    <a:pt x="104" y="700"/>
                  </a:cubicBezTo>
                  <a:cubicBezTo>
                    <a:pt x="0" y="756"/>
                    <a:pt x="75" y="843"/>
                    <a:pt x="75" y="843"/>
                  </a:cubicBezTo>
                  <a:cubicBezTo>
                    <a:pt x="75" y="843"/>
                    <a:pt x="660" y="1152"/>
                    <a:pt x="700" y="1315"/>
                  </a:cubicBezTo>
                  <a:cubicBezTo>
                    <a:pt x="714" y="1369"/>
                    <a:pt x="739" y="1387"/>
                    <a:pt x="766" y="1387"/>
                  </a:cubicBezTo>
                  <a:cubicBezTo>
                    <a:pt x="821" y="1387"/>
                    <a:pt x="885" y="1315"/>
                    <a:pt x="885" y="1315"/>
                  </a:cubicBezTo>
                  <a:cubicBezTo>
                    <a:pt x="1233" y="885"/>
                    <a:pt x="1765" y="803"/>
                    <a:pt x="1878" y="711"/>
                  </a:cubicBezTo>
                  <a:cubicBezTo>
                    <a:pt x="1991" y="622"/>
                    <a:pt x="1878" y="566"/>
                    <a:pt x="1878" y="566"/>
                  </a:cubicBezTo>
                  <a:cubicBezTo>
                    <a:pt x="1878" y="566"/>
                    <a:pt x="1437" y="362"/>
                    <a:pt x="1366" y="137"/>
                  </a:cubicBezTo>
                  <a:cubicBezTo>
                    <a:pt x="1332" y="29"/>
                    <a:pt x="1285" y="1"/>
                    <a:pt x="1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8" name="Google Shape;600;p29">
              <a:extLst>
                <a:ext uri="{FF2B5EF4-FFF2-40B4-BE49-F238E27FC236}">
                  <a16:creationId xmlns:a16="http://schemas.microsoft.com/office/drawing/2014/main" id="{9DFDEEA0-D698-AC42-936E-F593CDD8DF48}"/>
                </a:ext>
              </a:extLst>
            </p:cNvPr>
            <p:cNvSpPr/>
            <p:nvPr/>
          </p:nvSpPr>
          <p:spPr>
            <a:xfrm>
              <a:off x="1861350" y="950150"/>
              <a:ext cx="49850" cy="34700"/>
            </a:xfrm>
            <a:custGeom>
              <a:avLst/>
              <a:gdLst/>
              <a:ahLst/>
              <a:cxnLst/>
              <a:rect l="l" t="t" r="r" b="b"/>
              <a:pathLst>
                <a:path w="1994" h="1388" extrusionOk="0">
                  <a:moveTo>
                    <a:pt x="1248" y="0"/>
                  </a:moveTo>
                  <a:cubicBezTo>
                    <a:pt x="1206" y="0"/>
                    <a:pt x="1174" y="32"/>
                    <a:pt x="1174" y="32"/>
                  </a:cubicBezTo>
                  <a:cubicBezTo>
                    <a:pt x="903" y="368"/>
                    <a:pt x="105" y="701"/>
                    <a:pt x="105" y="701"/>
                  </a:cubicBezTo>
                  <a:cubicBezTo>
                    <a:pt x="1" y="757"/>
                    <a:pt x="78" y="844"/>
                    <a:pt x="78" y="844"/>
                  </a:cubicBezTo>
                  <a:cubicBezTo>
                    <a:pt x="78" y="844"/>
                    <a:pt x="661" y="1151"/>
                    <a:pt x="701" y="1315"/>
                  </a:cubicBezTo>
                  <a:cubicBezTo>
                    <a:pt x="715" y="1369"/>
                    <a:pt x="741" y="1388"/>
                    <a:pt x="768" y="1388"/>
                  </a:cubicBezTo>
                  <a:cubicBezTo>
                    <a:pt x="823" y="1388"/>
                    <a:pt x="887" y="1315"/>
                    <a:pt x="887" y="1315"/>
                  </a:cubicBezTo>
                  <a:cubicBezTo>
                    <a:pt x="1235" y="886"/>
                    <a:pt x="1767" y="803"/>
                    <a:pt x="1880" y="712"/>
                  </a:cubicBezTo>
                  <a:cubicBezTo>
                    <a:pt x="1993" y="621"/>
                    <a:pt x="1880" y="567"/>
                    <a:pt x="1880" y="567"/>
                  </a:cubicBezTo>
                  <a:cubicBezTo>
                    <a:pt x="1880" y="567"/>
                    <a:pt x="1439" y="363"/>
                    <a:pt x="1368" y="138"/>
                  </a:cubicBezTo>
                  <a:cubicBezTo>
                    <a:pt x="1333" y="28"/>
                    <a:pt x="1287" y="0"/>
                    <a:pt x="12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9" name="Google Shape;601;p29">
              <a:extLst>
                <a:ext uri="{FF2B5EF4-FFF2-40B4-BE49-F238E27FC236}">
                  <a16:creationId xmlns:a16="http://schemas.microsoft.com/office/drawing/2014/main" id="{405F823B-20BF-50E5-B0A1-4B448A07E443}"/>
                </a:ext>
              </a:extLst>
            </p:cNvPr>
            <p:cNvSpPr/>
            <p:nvPr/>
          </p:nvSpPr>
          <p:spPr>
            <a:xfrm>
              <a:off x="1896450" y="934650"/>
              <a:ext cx="49850" cy="34725"/>
            </a:xfrm>
            <a:custGeom>
              <a:avLst/>
              <a:gdLst/>
              <a:ahLst/>
              <a:cxnLst/>
              <a:rect l="l" t="t" r="r" b="b"/>
              <a:pathLst>
                <a:path w="1994" h="1389" extrusionOk="0">
                  <a:moveTo>
                    <a:pt x="1247" y="1"/>
                  </a:moveTo>
                  <a:cubicBezTo>
                    <a:pt x="1205" y="1"/>
                    <a:pt x="1172" y="33"/>
                    <a:pt x="1172" y="33"/>
                  </a:cubicBezTo>
                  <a:cubicBezTo>
                    <a:pt x="903" y="369"/>
                    <a:pt x="105" y="701"/>
                    <a:pt x="105" y="701"/>
                  </a:cubicBezTo>
                  <a:cubicBezTo>
                    <a:pt x="1" y="758"/>
                    <a:pt x="77" y="845"/>
                    <a:pt x="77" y="845"/>
                  </a:cubicBezTo>
                  <a:cubicBezTo>
                    <a:pt x="77" y="845"/>
                    <a:pt x="660" y="1154"/>
                    <a:pt x="702" y="1316"/>
                  </a:cubicBezTo>
                  <a:cubicBezTo>
                    <a:pt x="716" y="1371"/>
                    <a:pt x="741" y="1389"/>
                    <a:pt x="768" y="1389"/>
                  </a:cubicBezTo>
                  <a:cubicBezTo>
                    <a:pt x="823" y="1389"/>
                    <a:pt x="887" y="1316"/>
                    <a:pt x="887" y="1316"/>
                  </a:cubicBezTo>
                  <a:cubicBezTo>
                    <a:pt x="1235" y="886"/>
                    <a:pt x="1767" y="804"/>
                    <a:pt x="1880" y="713"/>
                  </a:cubicBezTo>
                  <a:cubicBezTo>
                    <a:pt x="1993" y="623"/>
                    <a:pt x="1880" y="568"/>
                    <a:pt x="1880" y="568"/>
                  </a:cubicBezTo>
                  <a:cubicBezTo>
                    <a:pt x="1880" y="568"/>
                    <a:pt x="1439" y="363"/>
                    <a:pt x="1368" y="139"/>
                  </a:cubicBezTo>
                  <a:cubicBezTo>
                    <a:pt x="1333" y="29"/>
                    <a:pt x="1286" y="1"/>
                    <a:pt x="124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0" name="Google Shape;602;p29">
              <a:extLst>
                <a:ext uri="{FF2B5EF4-FFF2-40B4-BE49-F238E27FC236}">
                  <a16:creationId xmlns:a16="http://schemas.microsoft.com/office/drawing/2014/main" id="{3247850B-4EC0-CA23-A3F7-03274D4F2683}"/>
                </a:ext>
              </a:extLst>
            </p:cNvPr>
            <p:cNvSpPr/>
            <p:nvPr/>
          </p:nvSpPr>
          <p:spPr>
            <a:xfrm>
              <a:off x="1894775" y="929800"/>
              <a:ext cx="49850" cy="34725"/>
            </a:xfrm>
            <a:custGeom>
              <a:avLst/>
              <a:gdLst/>
              <a:ahLst/>
              <a:cxnLst/>
              <a:rect l="l" t="t" r="r" b="b"/>
              <a:pathLst>
                <a:path w="1994" h="1389" extrusionOk="0">
                  <a:moveTo>
                    <a:pt x="1247" y="0"/>
                  </a:moveTo>
                  <a:cubicBezTo>
                    <a:pt x="1206" y="0"/>
                    <a:pt x="1173" y="33"/>
                    <a:pt x="1173" y="33"/>
                  </a:cubicBezTo>
                  <a:cubicBezTo>
                    <a:pt x="903" y="369"/>
                    <a:pt x="105" y="700"/>
                    <a:pt x="105" y="700"/>
                  </a:cubicBezTo>
                  <a:cubicBezTo>
                    <a:pt x="1" y="758"/>
                    <a:pt x="76" y="845"/>
                    <a:pt x="76" y="845"/>
                  </a:cubicBezTo>
                  <a:cubicBezTo>
                    <a:pt x="76" y="845"/>
                    <a:pt x="661" y="1152"/>
                    <a:pt x="701" y="1316"/>
                  </a:cubicBezTo>
                  <a:cubicBezTo>
                    <a:pt x="715" y="1370"/>
                    <a:pt x="740" y="1388"/>
                    <a:pt x="767" y="1388"/>
                  </a:cubicBezTo>
                  <a:cubicBezTo>
                    <a:pt x="822" y="1388"/>
                    <a:pt x="885" y="1316"/>
                    <a:pt x="885" y="1316"/>
                  </a:cubicBezTo>
                  <a:cubicBezTo>
                    <a:pt x="1233" y="885"/>
                    <a:pt x="1767" y="804"/>
                    <a:pt x="1880" y="713"/>
                  </a:cubicBezTo>
                  <a:cubicBezTo>
                    <a:pt x="1993" y="623"/>
                    <a:pt x="1880" y="568"/>
                    <a:pt x="1880" y="568"/>
                  </a:cubicBezTo>
                  <a:cubicBezTo>
                    <a:pt x="1880" y="568"/>
                    <a:pt x="1439" y="363"/>
                    <a:pt x="1367" y="137"/>
                  </a:cubicBezTo>
                  <a:cubicBezTo>
                    <a:pt x="1333" y="28"/>
                    <a:pt x="1286" y="0"/>
                    <a:pt x="124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1" name="Google Shape;603;p29">
              <a:extLst>
                <a:ext uri="{FF2B5EF4-FFF2-40B4-BE49-F238E27FC236}">
                  <a16:creationId xmlns:a16="http://schemas.microsoft.com/office/drawing/2014/main" id="{BA81B66F-25C5-542C-8321-B9A87A5ECA22}"/>
                </a:ext>
              </a:extLst>
            </p:cNvPr>
            <p:cNvSpPr/>
            <p:nvPr/>
          </p:nvSpPr>
          <p:spPr>
            <a:xfrm>
              <a:off x="1910400" y="967025"/>
              <a:ext cx="123875" cy="68225"/>
            </a:xfrm>
            <a:custGeom>
              <a:avLst/>
              <a:gdLst/>
              <a:ahLst/>
              <a:cxnLst/>
              <a:rect l="l" t="t" r="r" b="b"/>
              <a:pathLst>
                <a:path w="4955" h="2729" extrusionOk="0">
                  <a:moveTo>
                    <a:pt x="3469" y="1"/>
                  </a:moveTo>
                  <a:lnTo>
                    <a:pt x="1" y="1828"/>
                  </a:lnTo>
                  <a:lnTo>
                    <a:pt x="1595" y="2728"/>
                  </a:lnTo>
                  <a:lnTo>
                    <a:pt x="4954" y="826"/>
                  </a:lnTo>
                  <a:lnTo>
                    <a:pt x="3469"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2" name="Google Shape;604;p29">
              <a:extLst>
                <a:ext uri="{FF2B5EF4-FFF2-40B4-BE49-F238E27FC236}">
                  <a16:creationId xmlns:a16="http://schemas.microsoft.com/office/drawing/2014/main" id="{EC506B37-96B2-9B4A-377E-21F92A35BF5A}"/>
                </a:ext>
              </a:extLst>
            </p:cNvPr>
            <p:cNvSpPr/>
            <p:nvPr/>
          </p:nvSpPr>
          <p:spPr>
            <a:xfrm>
              <a:off x="1910400" y="1012700"/>
              <a:ext cx="39875" cy="40250"/>
            </a:xfrm>
            <a:custGeom>
              <a:avLst/>
              <a:gdLst/>
              <a:ahLst/>
              <a:cxnLst/>
              <a:rect l="l" t="t" r="r" b="b"/>
              <a:pathLst>
                <a:path w="1595" h="1610" extrusionOk="0">
                  <a:moveTo>
                    <a:pt x="1" y="1"/>
                  </a:moveTo>
                  <a:lnTo>
                    <a:pt x="1" y="693"/>
                  </a:lnTo>
                  <a:lnTo>
                    <a:pt x="1595" y="1609"/>
                  </a:lnTo>
                  <a:lnTo>
                    <a:pt x="1595" y="901"/>
                  </a:lnTo>
                  <a:lnTo>
                    <a:pt x="1" y="1"/>
                  </a:lnTo>
                  <a:close/>
                </a:path>
              </a:pathLst>
            </a:custGeom>
            <a:solidFill>
              <a:srgbClr val="8FDFD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3" name="Google Shape;605;p29">
              <a:extLst>
                <a:ext uri="{FF2B5EF4-FFF2-40B4-BE49-F238E27FC236}">
                  <a16:creationId xmlns:a16="http://schemas.microsoft.com/office/drawing/2014/main" id="{732BE37F-D87E-0B17-03AD-D69672E64C1F}"/>
                </a:ext>
              </a:extLst>
            </p:cNvPr>
            <p:cNvSpPr/>
            <p:nvPr/>
          </p:nvSpPr>
          <p:spPr>
            <a:xfrm>
              <a:off x="1828200" y="995575"/>
              <a:ext cx="3500" cy="44375"/>
            </a:xfrm>
            <a:custGeom>
              <a:avLst/>
              <a:gdLst/>
              <a:ahLst/>
              <a:cxnLst/>
              <a:rect l="l" t="t" r="r" b="b"/>
              <a:pathLst>
                <a:path w="140" h="1775" extrusionOk="0">
                  <a:moveTo>
                    <a:pt x="0" y="0"/>
                  </a:moveTo>
                  <a:lnTo>
                    <a:pt x="0" y="1694"/>
                  </a:lnTo>
                  <a:lnTo>
                    <a:pt x="139" y="1775"/>
                  </a:lnTo>
                  <a:lnTo>
                    <a:pt x="139" y="81"/>
                  </a:lnTo>
                  <a:lnTo>
                    <a:pt x="0" y="0"/>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4" name="Google Shape;606;p29">
              <a:extLst>
                <a:ext uri="{FF2B5EF4-FFF2-40B4-BE49-F238E27FC236}">
                  <a16:creationId xmlns:a16="http://schemas.microsoft.com/office/drawing/2014/main" id="{822BECD9-708C-E39D-A504-878D6836776C}"/>
                </a:ext>
              </a:extLst>
            </p:cNvPr>
            <p:cNvSpPr/>
            <p:nvPr/>
          </p:nvSpPr>
          <p:spPr>
            <a:xfrm>
              <a:off x="1831675" y="995575"/>
              <a:ext cx="3500" cy="44375"/>
            </a:xfrm>
            <a:custGeom>
              <a:avLst/>
              <a:gdLst/>
              <a:ahLst/>
              <a:cxnLst/>
              <a:rect l="l" t="t" r="r" b="b"/>
              <a:pathLst>
                <a:path w="140" h="1775" extrusionOk="0">
                  <a:moveTo>
                    <a:pt x="140" y="0"/>
                  </a:moveTo>
                  <a:lnTo>
                    <a:pt x="0" y="81"/>
                  </a:lnTo>
                  <a:lnTo>
                    <a:pt x="0" y="1775"/>
                  </a:lnTo>
                  <a:lnTo>
                    <a:pt x="140" y="1694"/>
                  </a:lnTo>
                  <a:lnTo>
                    <a:pt x="14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5" name="Google Shape;607;p29">
              <a:extLst>
                <a:ext uri="{FF2B5EF4-FFF2-40B4-BE49-F238E27FC236}">
                  <a16:creationId xmlns:a16="http://schemas.microsoft.com/office/drawing/2014/main" id="{AB738713-9730-6B55-3C73-9FC47462AF23}"/>
                </a:ext>
              </a:extLst>
            </p:cNvPr>
            <p:cNvSpPr/>
            <p:nvPr/>
          </p:nvSpPr>
          <p:spPr>
            <a:xfrm>
              <a:off x="1851825" y="981600"/>
              <a:ext cx="3500" cy="44400"/>
            </a:xfrm>
            <a:custGeom>
              <a:avLst/>
              <a:gdLst/>
              <a:ahLst/>
              <a:cxnLst/>
              <a:rect l="l" t="t" r="r" b="b"/>
              <a:pathLst>
                <a:path w="140" h="1776" extrusionOk="0">
                  <a:moveTo>
                    <a:pt x="1" y="1"/>
                  </a:moveTo>
                  <a:lnTo>
                    <a:pt x="1" y="1694"/>
                  </a:lnTo>
                  <a:lnTo>
                    <a:pt x="140" y="1776"/>
                  </a:lnTo>
                  <a:lnTo>
                    <a:pt x="140" y="81"/>
                  </a:lnTo>
                  <a:lnTo>
                    <a:pt x="1"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6" name="Google Shape;608;p29">
              <a:extLst>
                <a:ext uri="{FF2B5EF4-FFF2-40B4-BE49-F238E27FC236}">
                  <a16:creationId xmlns:a16="http://schemas.microsoft.com/office/drawing/2014/main" id="{C9942F5E-7F90-A52C-4930-E8E892183289}"/>
                </a:ext>
              </a:extLst>
            </p:cNvPr>
            <p:cNvSpPr/>
            <p:nvPr/>
          </p:nvSpPr>
          <p:spPr>
            <a:xfrm>
              <a:off x="1855300" y="981600"/>
              <a:ext cx="3500" cy="44400"/>
            </a:xfrm>
            <a:custGeom>
              <a:avLst/>
              <a:gdLst/>
              <a:ahLst/>
              <a:cxnLst/>
              <a:rect l="l" t="t" r="r" b="b"/>
              <a:pathLst>
                <a:path w="140" h="1776" extrusionOk="0">
                  <a:moveTo>
                    <a:pt x="140" y="1"/>
                  </a:moveTo>
                  <a:lnTo>
                    <a:pt x="1" y="81"/>
                  </a:lnTo>
                  <a:lnTo>
                    <a:pt x="1" y="1776"/>
                  </a:lnTo>
                  <a:lnTo>
                    <a:pt x="140" y="1694"/>
                  </a:lnTo>
                  <a:lnTo>
                    <a:pt x="140"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7" name="Google Shape;609;p29">
              <a:extLst>
                <a:ext uri="{FF2B5EF4-FFF2-40B4-BE49-F238E27FC236}">
                  <a16:creationId xmlns:a16="http://schemas.microsoft.com/office/drawing/2014/main" id="{02824BC1-8AB8-5932-64DC-017E87D6FADF}"/>
                </a:ext>
              </a:extLst>
            </p:cNvPr>
            <p:cNvSpPr/>
            <p:nvPr/>
          </p:nvSpPr>
          <p:spPr>
            <a:xfrm>
              <a:off x="1804550" y="981600"/>
              <a:ext cx="3500" cy="44400"/>
            </a:xfrm>
            <a:custGeom>
              <a:avLst/>
              <a:gdLst/>
              <a:ahLst/>
              <a:cxnLst/>
              <a:rect l="l" t="t" r="r" b="b"/>
              <a:pathLst>
                <a:path w="140" h="1776" extrusionOk="0">
                  <a:moveTo>
                    <a:pt x="1" y="1"/>
                  </a:moveTo>
                  <a:lnTo>
                    <a:pt x="1" y="1694"/>
                  </a:lnTo>
                  <a:lnTo>
                    <a:pt x="140" y="1776"/>
                  </a:lnTo>
                  <a:lnTo>
                    <a:pt x="140" y="81"/>
                  </a:lnTo>
                  <a:lnTo>
                    <a:pt x="1"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8" name="Google Shape;610;p29">
              <a:extLst>
                <a:ext uri="{FF2B5EF4-FFF2-40B4-BE49-F238E27FC236}">
                  <a16:creationId xmlns:a16="http://schemas.microsoft.com/office/drawing/2014/main" id="{87E7D292-0681-7425-6286-4EB0ED97F4E7}"/>
                </a:ext>
              </a:extLst>
            </p:cNvPr>
            <p:cNvSpPr/>
            <p:nvPr/>
          </p:nvSpPr>
          <p:spPr>
            <a:xfrm>
              <a:off x="1808025" y="981600"/>
              <a:ext cx="3525" cy="44400"/>
            </a:xfrm>
            <a:custGeom>
              <a:avLst/>
              <a:gdLst/>
              <a:ahLst/>
              <a:cxnLst/>
              <a:rect l="l" t="t" r="r" b="b"/>
              <a:pathLst>
                <a:path w="141" h="1776" extrusionOk="0">
                  <a:moveTo>
                    <a:pt x="140" y="1"/>
                  </a:moveTo>
                  <a:lnTo>
                    <a:pt x="1" y="81"/>
                  </a:lnTo>
                  <a:lnTo>
                    <a:pt x="1" y="1776"/>
                  </a:lnTo>
                  <a:lnTo>
                    <a:pt x="140" y="1694"/>
                  </a:lnTo>
                  <a:lnTo>
                    <a:pt x="140"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9" name="Google Shape;611;p29">
              <a:extLst>
                <a:ext uri="{FF2B5EF4-FFF2-40B4-BE49-F238E27FC236}">
                  <a16:creationId xmlns:a16="http://schemas.microsoft.com/office/drawing/2014/main" id="{14923A64-A3D7-70D0-8041-502151B18B50}"/>
                </a:ext>
              </a:extLst>
            </p:cNvPr>
            <p:cNvSpPr/>
            <p:nvPr/>
          </p:nvSpPr>
          <p:spPr>
            <a:xfrm>
              <a:off x="1802825" y="980475"/>
              <a:ext cx="28875" cy="21100"/>
            </a:xfrm>
            <a:custGeom>
              <a:avLst/>
              <a:gdLst/>
              <a:ahLst/>
              <a:cxnLst/>
              <a:rect l="l" t="t" r="r" b="b"/>
              <a:pathLst>
                <a:path w="1155" h="844" extrusionOk="0">
                  <a:moveTo>
                    <a:pt x="0" y="1"/>
                  </a:moveTo>
                  <a:lnTo>
                    <a:pt x="0" y="173"/>
                  </a:lnTo>
                  <a:lnTo>
                    <a:pt x="1154" y="843"/>
                  </a:lnTo>
                  <a:lnTo>
                    <a:pt x="1154" y="671"/>
                  </a:lnTo>
                  <a:lnTo>
                    <a:pt x="0"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0" name="Google Shape;612;p29">
              <a:extLst>
                <a:ext uri="{FF2B5EF4-FFF2-40B4-BE49-F238E27FC236}">
                  <a16:creationId xmlns:a16="http://schemas.microsoft.com/office/drawing/2014/main" id="{CE16889C-B7C5-023D-69BA-AC92BFB5287B}"/>
                </a:ext>
              </a:extLst>
            </p:cNvPr>
            <p:cNvSpPr/>
            <p:nvPr/>
          </p:nvSpPr>
          <p:spPr>
            <a:xfrm>
              <a:off x="1802825" y="963775"/>
              <a:ext cx="57725" cy="33475"/>
            </a:xfrm>
            <a:custGeom>
              <a:avLst/>
              <a:gdLst/>
              <a:ahLst/>
              <a:cxnLst/>
              <a:rect l="l" t="t" r="r" b="b"/>
              <a:pathLst>
                <a:path w="2309" h="1339" extrusionOk="0">
                  <a:moveTo>
                    <a:pt x="1154" y="0"/>
                  </a:moveTo>
                  <a:lnTo>
                    <a:pt x="0" y="669"/>
                  </a:lnTo>
                  <a:lnTo>
                    <a:pt x="1154" y="1339"/>
                  </a:lnTo>
                  <a:lnTo>
                    <a:pt x="2309" y="669"/>
                  </a:lnTo>
                  <a:lnTo>
                    <a:pt x="115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1" name="Google Shape;613;p29">
              <a:extLst>
                <a:ext uri="{FF2B5EF4-FFF2-40B4-BE49-F238E27FC236}">
                  <a16:creationId xmlns:a16="http://schemas.microsoft.com/office/drawing/2014/main" id="{B1CD385C-481D-858B-CE22-A3FCE8558C39}"/>
                </a:ext>
              </a:extLst>
            </p:cNvPr>
            <p:cNvSpPr/>
            <p:nvPr/>
          </p:nvSpPr>
          <p:spPr>
            <a:xfrm>
              <a:off x="1831675" y="980475"/>
              <a:ext cx="28875" cy="21100"/>
            </a:xfrm>
            <a:custGeom>
              <a:avLst/>
              <a:gdLst/>
              <a:ahLst/>
              <a:cxnLst/>
              <a:rect l="l" t="t" r="r" b="b"/>
              <a:pathLst>
                <a:path w="1155" h="844" extrusionOk="0">
                  <a:moveTo>
                    <a:pt x="1155" y="1"/>
                  </a:moveTo>
                  <a:lnTo>
                    <a:pt x="0" y="671"/>
                  </a:lnTo>
                  <a:lnTo>
                    <a:pt x="0" y="843"/>
                  </a:lnTo>
                  <a:lnTo>
                    <a:pt x="1155" y="173"/>
                  </a:lnTo>
                  <a:lnTo>
                    <a:pt x="1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2" name="Google Shape;614;p29">
              <a:extLst>
                <a:ext uri="{FF2B5EF4-FFF2-40B4-BE49-F238E27FC236}">
                  <a16:creationId xmlns:a16="http://schemas.microsoft.com/office/drawing/2014/main" id="{7C0F2CF6-DB58-8D5F-90AD-742111917672}"/>
                </a:ext>
              </a:extLst>
            </p:cNvPr>
            <p:cNvSpPr/>
            <p:nvPr/>
          </p:nvSpPr>
          <p:spPr>
            <a:xfrm>
              <a:off x="1802825" y="961600"/>
              <a:ext cx="28875" cy="21075"/>
            </a:xfrm>
            <a:custGeom>
              <a:avLst/>
              <a:gdLst/>
              <a:ahLst/>
              <a:cxnLst/>
              <a:rect l="l" t="t" r="r" b="b"/>
              <a:pathLst>
                <a:path w="1155" h="843" extrusionOk="0">
                  <a:moveTo>
                    <a:pt x="0" y="0"/>
                  </a:moveTo>
                  <a:lnTo>
                    <a:pt x="0" y="173"/>
                  </a:lnTo>
                  <a:lnTo>
                    <a:pt x="1154" y="843"/>
                  </a:lnTo>
                  <a:lnTo>
                    <a:pt x="1154" y="670"/>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3" name="Google Shape;615;p29">
              <a:extLst>
                <a:ext uri="{FF2B5EF4-FFF2-40B4-BE49-F238E27FC236}">
                  <a16:creationId xmlns:a16="http://schemas.microsoft.com/office/drawing/2014/main" id="{B894C206-A7CD-6A47-D182-76E85A814E2F}"/>
                </a:ext>
              </a:extLst>
            </p:cNvPr>
            <p:cNvSpPr/>
            <p:nvPr/>
          </p:nvSpPr>
          <p:spPr>
            <a:xfrm>
              <a:off x="1802825" y="944850"/>
              <a:ext cx="57725" cy="33525"/>
            </a:xfrm>
            <a:custGeom>
              <a:avLst/>
              <a:gdLst/>
              <a:ahLst/>
              <a:cxnLst/>
              <a:rect l="l" t="t" r="r" b="b"/>
              <a:pathLst>
                <a:path w="2309" h="1341" extrusionOk="0">
                  <a:moveTo>
                    <a:pt x="1154" y="0"/>
                  </a:moveTo>
                  <a:lnTo>
                    <a:pt x="0" y="670"/>
                  </a:lnTo>
                  <a:lnTo>
                    <a:pt x="1154" y="1340"/>
                  </a:lnTo>
                  <a:lnTo>
                    <a:pt x="2309" y="670"/>
                  </a:lnTo>
                  <a:lnTo>
                    <a:pt x="115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4" name="Google Shape;616;p29">
              <a:extLst>
                <a:ext uri="{FF2B5EF4-FFF2-40B4-BE49-F238E27FC236}">
                  <a16:creationId xmlns:a16="http://schemas.microsoft.com/office/drawing/2014/main" id="{5C66BBD8-392B-7C9E-E067-DF7CB048D6F0}"/>
                </a:ext>
              </a:extLst>
            </p:cNvPr>
            <p:cNvSpPr/>
            <p:nvPr/>
          </p:nvSpPr>
          <p:spPr>
            <a:xfrm>
              <a:off x="1831675" y="961600"/>
              <a:ext cx="28875" cy="21075"/>
            </a:xfrm>
            <a:custGeom>
              <a:avLst/>
              <a:gdLst/>
              <a:ahLst/>
              <a:cxnLst/>
              <a:rect l="l" t="t" r="r" b="b"/>
              <a:pathLst>
                <a:path w="1155" h="843" extrusionOk="0">
                  <a:moveTo>
                    <a:pt x="1155" y="0"/>
                  </a:moveTo>
                  <a:lnTo>
                    <a:pt x="0" y="670"/>
                  </a:lnTo>
                  <a:lnTo>
                    <a:pt x="0" y="843"/>
                  </a:lnTo>
                  <a:lnTo>
                    <a:pt x="1155" y="173"/>
                  </a:lnTo>
                  <a:lnTo>
                    <a:pt x="115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5" name="Google Shape;617;p29">
              <a:extLst>
                <a:ext uri="{FF2B5EF4-FFF2-40B4-BE49-F238E27FC236}">
                  <a16:creationId xmlns:a16="http://schemas.microsoft.com/office/drawing/2014/main" id="{569E20BA-5A44-8AD3-0CED-161837B083CF}"/>
                </a:ext>
              </a:extLst>
            </p:cNvPr>
            <p:cNvSpPr/>
            <p:nvPr/>
          </p:nvSpPr>
          <p:spPr>
            <a:xfrm>
              <a:off x="1831675" y="967950"/>
              <a:ext cx="25400" cy="26650"/>
            </a:xfrm>
            <a:custGeom>
              <a:avLst/>
              <a:gdLst/>
              <a:ahLst/>
              <a:cxnLst/>
              <a:rect l="l" t="t" r="r" b="b"/>
              <a:pathLst>
                <a:path w="1016" h="1066" extrusionOk="0">
                  <a:moveTo>
                    <a:pt x="1015" y="0"/>
                  </a:moveTo>
                  <a:lnTo>
                    <a:pt x="0" y="589"/>
                  </a:lnTo>
                  <a:lnTo>
                    <a:pt x="0" y="1066"/>
                  </a:lnTo>
                  <a:lnTo>
                    <a:pt x="1015" y="502"/>
                  </a:lnTo>
                  <a:lnTo>
                    <a:pt x="1015"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6" name="Google Shape;618;p29">
              <a:extLst>
                <a:ext uri="{FF2B5EF4-FFF2-40B4-BE49-F238E27FC236}">
                  <a16:creationId xmlns:a16="http://schemas.microsoft.com/office/drawing/2014/main" id="{62A216BE-4E70-8D62-35D0-624FFEAD4F3C}"/>
                </a:ext>
              </a:extLst>
            </p:cNvPr>
            <p:cNvSpPr/>
            <p:nvPr/>
          </p:nvSpPr>
          <p:spPr>
            <a:xfrm>
              <a:off x="1806225" y="967950"/>
              <a:ext cx="25475" cy="26650"/>
            </a:xfrm>
            <a:custGeom>
              <a:avLst/>
              <a:gdLst/>
              <a:ahLst/>
              <a:cxnLst/>
              <a:rect l="l" t="t" r="r" b="b"/>
              <a:pathLst>
                <a:path w="1019" h="1066" extrusionOk="0">
                  <a:moveTo>
                    <a:pt x="0" y="0"/>
                  </a:moveTo>
                  <a:lnTo>
                    <a:pt x="0" y="468"/>
                  </a:lnTo>
                  <a:lnTo>
                    <a:pt x="1018" y="1066"/>
                  </a:lnTo>
                  <a:lnTo>
                    <a:pt x="1018" y="589"/>
                  </a:lnTo>
                  <a:lnTo>
                    <a:pt x="0" y="0"/>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7" name="Google Shape;619;p29">
              <a:extLst>
                <a:ext uri="{FF2B5EF4-FFF2-40B4-BE49-F238E27FC236}">
                  <a16:creationId xmlns:a16="http://schemas.microsoft.com/office/drawing/2014/main" id="{C13762B5-E96B-92EC-2068-7C3331B49EC5}"/>
                </a:ext>
              </a:extLst>
            </p:cNvPr>
            <p:cNvSpPr/>
            <p:nvPr/>
          </p:nvSpPr>
          <p:spPr>
            <a:xfrm>
              <a:off x="1842700" y="978950"/>
              <a:ext cx="4850" cy="5325"/>
            </a:xfrm>
            <a:custGeom>
              <a:avLst/>
              <a:gdLst/>
              <a:ahLst/>
              <a:cxnLst/>
              <a:rect l="l" t="t" r="r" b="b"/>
              <a:pathLst>
                <a:path w="194" h="213" extrusionOk="0">
                  <a:moveTo>
                    <a:pt x="123" y="35"/>
                  </a:moveTo>
                  <a:cubicBezTo>
                    <a:pt x="145" y="35"/>
                    <a:pt x="161" y="51"/>
                    <a:pt x="161" y="78"/>
                  </a:cubicBezTo>
                  <a:cubicBezTo>
                    <a:pt x="157" y="118"/>
                    <a:pt x="132" y="153"/>
                    <a:pt x="96" y="171"/>
                  </a:cubicBezTo>
                  <a:cubicBezTo>
                    <a:pt x="86" y="175"/>
                    <a:pt x="77" y="177"/>
                    <a:pt x="69" y="177"/>
                  </a:cubicBezTo>
                  <a:cubicBezTo>
                    <a:pt x="47" y="177"/>
                    <a:pt x="32" y="161"/>
                    <a:pt x="32" y="134"/>
                  </a:cubicBezTo>
                  <a:cubicBezTo>
                    <a:pt x="35" y="94"/>
                    <a:pt x="60" y="59"/>
                    <a:pt x="96" y="42"/>
                  </a:cubicBezTo>
                  <a:cubicBezTo>
                    <a:pt x="105" y="37"/>
                    <a:pt x="114" y="35"/>
                    <a:pt x="123" y="35"/>
                  </a:cubicBezTo>
                  <a:close/>
                  <a:moveTo>
                    <a:pt x="135" y="1"/>
                  </a:moveTo>
                  <a:cubicBezTo>
                    <a:pt x="123" y="1"/>
                    <a:pt x="110" y="4"/>
                    <a:pt x="96" y="10"/>
                  </a:cubicBezTo>
                  <a:cubicBezTo>
                    <a:pt x="42" y="34"/>
                    <a:pt x="0" y="97"/>
                    <a:pt x="0" y="150"/>
                  </a:cubicBezTo>
                  <a:cubicBezTo>
                    <a:pt x="0" y="189"/>
                    <a:pt x="23" y="212"/>
                    <a:pt x="55" y="212"/>
                  </a:cubicBezTo>
                  <a:cubicBezTo>
                    <a:pt x="68" y="212"/>
                    <a:pt x="81" y="209"/>
                    <a:pt x="96" y="203"/>
                  </a:cubicBezTo>
                  <a:cubicBezTo>
                    <a:pt x="150" y="179"/>
                    <a:pt x="193" y="117"/>
                    <a:pt x="193" y="63"/>
                  </a:cubicBezTo>
                  <a:cubicBezTo>
                    <a:pt x="193" y="24"/>
                    <a:pt x="169" y="1"/>
                    <a:pt x="135"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8" name="Google Shape;620;p29">
              <a:extLst>
                <a:ext uri="{FF2B5EF4-FFF2-40B4-BE49-F238E27FC236}">
                  <a16:creationId xmlns:a16="http://schemas.microsoft.com/office/drawing/2014/main" id="{417A1584-F2E8-6FC1-512B-A28FDA619355}"/>
                </a:ext>
              </a:extLst>
            </p:cNvPr>
            <p:cNvSpPr/>
            <p:nvPr/>
          </p:nvSpPr>
          <p:spPr>
            <a:xfrm>
              <a:off x="1843675" y="977975"/>
              <a:ext cx="2875" cy="3175"/>
            </a:xfrm>
            <a:custGeom>
              <a:avLst/>
              <a:gdLst/>
              <a:ahLst/>
              <a:cxnLst/>
              <a:rect l="l" t="t" r="r" b="b"/>
              <a:pathLst>
                <a:path w="115" h="127" extrusionOk="0">
                  <a:moveTo>
                    <a:pt x="81" y="1"/>
                  </a:moveTo>
                  <a:cubicBezTo>
                    <a:pt x="73" y="1"/>
                    <a:pt x="65" y="3"/>
                    <a:pt x="57" y="7"/>
                  </a:cubicBezTo>
                  <a:cubicBezTo>
                    <a:pt x="25" y="23"/>
                    <a:pt x="3" y="54"/>
                    <a:pt x="0" y="89"/>
                  </a:cubicBezTo>
                  <a:cubicBezTo>
                    <a:pt x="0" y="113"/>
                    <a:pt x="14" y="127"/>
                    <a:pt x="33" y="127"/>
                  </a:cubicBezTo>
                  <a:cubicBezTo>
                    <a:pt x="41" y="127"/>
                    <a:pt x="48" y="125"/>
                    <a:pt x="57" y="121"/>
                  </a:cubicBezTo>
                  <a:cubicBezTo>
                    <a:pt x="90" y="105"/>
                    <a:pt x="112" y="73"/>
                    <a:pt x="115" y="38"/>
                  </a:cubicBezTo>
                  <a:cubicBezTo>
                    <a:pt x="115" y="15"/>
                    <a:pt x="101" y="1"/>
                    <a:pt x="81"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9" name="Google Shape;621;p29">
              <a:extLst>
                <a:ext uri="{FF2B5EF4-FFF2-40B4-BE49-F238E27FC236}">
                  <a16:creationId xmlns:a16="http://schemas.microsoft.com/office/drawing/2014/main" id="{69126A43-486F-9893-E3CA-47D9E9B15827}"/>
                </a:ext>
              </a:extLst>
            </p:cNvPr>
            <p:cNvSpPr/>
            <p:nvPr/>
          </p:nvSpPr>
          <p:spPr>
            <a:xfrm>
              <a:off x="1821375" y="955075"/>
              <a:ext cx="20575" cy="11175"/>
            </a:xfrm>
            <a:custGeom>
              <a:avLst/>
              <a:gdLst/>
              <a:ahLst/>
              <a:cxnLst/>
              <a:rect l="l" t="t" r="r" b="b"/>
              <a:pathLst>
                <a:path w="823" h="447" extrusionOk="0">
                  <a:moveTo>
                    <a:pt x="412" y="0"/>
                  </a:moveTo>
                  <a:cubicBezTo>
                    <a:pt x="185" y="0"/>
                    <a:pt x="1" y="100"/>
                    <a:pt x="1" y="224"/>
                  </a:cubicBezTo>
                  <a:cubicBezTo>
                    <a:pt x="1" y="347"/>
                    <a:pt x="185" y="447"/>
                    <a:pt x="412" y="447"/>
                  </a:cubicBezTo>
                  <a:cubicBezTo>
                    <a:pt x="639" y="447"/>
                    <a:pt x="823" y="347"/>
                    <a:pt x="823" y="224"/>
                  </a:cubicBezTo>
                  <a:cubicBezTo>
                    <a:pt x="823" y="100"/>
                    <a:pt x="639" y="0"/>
                    <a:pt x="412"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0" name="Google Shape;622;p29">
              <a:extLst>
                <a:ext uri="{FF2B5EF4-FFF2-40B4-BE49-F238E27FC236}">
                  <a16:creationId xmlns:a16="http://schemas.microsoft.com/office/drawing/2014/main" id="{890FEBEC-8AA7-8A6E-FB76-8F1FC22379C8}"/>
                </a:ext>
              </a:extLst>
            </p:cNvPr>
            <p:cNvSpPr/>
            <p:nvPr/>
          </p:nvSpPr>
          <p:spPr>
            <a:xfrm>
              <a:off x="1821375" y="953650"/>
              <a:ext cx="20575" cy="11200"/>
            </a:xfrm>
            <a:custGeom>
              <a:avLst/>
              <a:gdLst/>
              <a:ahLst/>
              <a:cxnLst/>
              <a:rect l="l" t="t" r="r" b="b"/>
              <a:pathLst>
                <a:path w="823" h="448" extrusionOk="0">
                  <a:moveTo>
                    <a:pt x="412" y="1"/>
                  </a:moveTo>
                  <a:cubicBezTo>
                    <a:pt x="185" y="1"/>
                    <a:pt x="1" y="101"/>
                    <a:pt x="1" y="224"/>
                  </a:cubicBezTo>
                  <a:cubicBezTo>
                    <a:pt x="1" y="347"/>
                    <a:pt x="185" y="447"/>
                    <a:pt x="412" y="447"/>
                  </a:cubicBezTo>
                  <a:cubicBezTo>
                    <a:pt x="639" y="447"/>
                    <a:pt x="823" y="347"/>
                    <a:pt x="823" y="224"/>
                  </a:cubicBezTo>
                  <a:cubicBezTo>
                    <a:pt x="823" y="101"/>
                    <a:pt x="639" y="1"/>
                    <a:pt x="4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1" name="Google Shape;623;p29">
              <a:extLst>
                <a:ext uri="{FF2B5EF4-FFF2-40B4-BE49-F238E27FC236}">
                  <a16:creationId xmlns:a16="http://schemas.microsoft.com/office/drawing/2014/main" id="{D4206492-EE3A-D81C-7DDE-073477414BBC}"/>
                </a:ext>
              </a:extLst>
            </p:cNvPr>
            <p:cNvSpPr/>
            <p:nvPr/>
          </p:nvSpPr>
          <p:spPr>
            <a:xfrm>
              <a:off x="1830250" y="935600"/>
              <a:ext cx="3000" cy="23275"/>
            </a:xfrm>
            <a:custGeom>
              <a:avLst/>
              <a:gdLst/>
              <a:ahLst/>
              <a:cxnLst/>
              <a:rect l="l" t="t" r="r" b="b"/>
              <a:pathLst>
                <a:path w="120" h="931" extrusionOk="0">
                  <a:moveTo>
                    <a:pt x="1" y="1"/>
                  </a:moveTo>
                  <a:lnTo>
                    <a:pt x="1" y="895"/>
                  </a:lnTo>
                  <a:lnTo>
                    <a:pt x="1" y="898"/>
                  </a:lnTo>
                  <a:cubicBezTo>
                    <a:pt x="1" y="916"/>
                    <a:pt x="28" y="930"/>
                    <a:pt x="60" y="930"/>
                  </a:cubicBezTo>
                  <a:cubicBezTo>
                    <a:pt x="94" y="930"/>
                    <a:pt x="120" y="916"/>
                    <a:pt x="120" y="898"/>
                  </a:cubicBezTo>
                  <a:lnTo>
                    <a:pt x="120" y="1"/>
                  </a:ln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2" name="Google Shape;624;p29">
              <a:extLst>
                <a:ext uri="{FF2B5EF4-FFF2-40B4-BE49-F238E27FC236}">
                  <a16:creationId xmlns:a16="http://schemas.microsoft.com/office/drawing/2014/main" id="{D33CDBFD-FECD-2148-3EA6-B5F334DE295F}"/>
                </a:ext>
              </a:extLst>
            </p:cNvPr>
            <p:cNvSpPr/>
            <p:nvPr/>
          </p:nvSpPr>
          <p:spPr>
            <a:xfrm>
              <a:off x="1820025" y="929625"/>
              <a:ext cx="23300" cy="22425"/>
            </a:xfrm>
            <a:custGeom>
              <a:avLst/>
              <a:gdLst/>
              <a:ahLst/>
              <a:cxnLst/>
              <a:rect l="l" t="t" r="r" b="b"/>
              <a:pathLst>
                <a:path w="932" h="897" extrusionOk="0">
                  <a:moveTo>
                    <a:pt x="1" y="0"/>
                  </a:moveTo>
                  <a:lnTo>
                    <a:pt x="1" y="643"/>
                  </a:lnTo>
                  <a:cubicBezTo>
                    <a:pt x="1" y="782"/>
                    <a:pt x="210" y="897"/>
                    <a:pt x="466" y="897"/>
                  </a:cubicBezTo>
                  <a:cubicBezTo>
                    <a:pt x="723" y="897"/>
                    <a:pt x="932" y="782"/>
                    <a:pt x="932" y="643"/>
                  </a:cubicBezTo>
                  <a:lnTo>
                    <a:pt x="93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3" name="Google Shape;625;p29">
              <a:extLst>
                <a:ext uri="{FF2B5EF4-FFF2-40B4-BE49-F238E27FC236}">
                  <a16:creationId xmlns:a16="http://schemas.microsoft.com/office/drawing/2014/main" id="{EA82E71D-FE6F-B2ED-4671-2A471B352F66}"/>
                </a:ext>
              </a:extLst>
            </p:cNvPr>
            <p:cNvSpPr/>
            <p:nvPr/>
          </p:nvSpPr>
          <p:spPr>
            <a:xfrm>
              <a:off x="1820000" y="923275"/>
              <a:ext cx="23325" cy="12675"/>
            </a:xfrm>
            <a:custGeom>
              <a:avLst/>
              <a:gdLst/>
              <a:ahLst/>
              <a:cxnLst/>
              <a:rect l="l" t="t" r="r" b="b"/>
              <a:pathLst>
                <a:path w="933" h="507" extrusionOk="0">
                  <a:moveTo>
                    <a:pt x="467" y="1"/>
                  </a:moveTo>
                  <a:cubicBezTo>
                    <a:pt x="209" y="1"/>
                    <a:pt x="0" y="114"/>
                    <a:pt x="0" y="254"/>
                  </a:cubicBezTo>
                  <a:cubicBezTo>
                    <a:pt x="0" y="394"/>
                    <a:pt x="209" y="507"/>
                    <a:pt x="467" y="507"/>
                  </a:cubicBezTo>
                  <a:cubicBezTo>
                    <a:pt x="724" y="507"/>
                    <a:pt x="933" y="394"/>
                    <a:pt x="933" y="254"/>
                  </a:cubicBezTo>
                  <a:cubicBezTo>
                    <a:pt x="933" y="114"/>
                    <a:pt x="724"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4" name="Google Shape;626;p29">
              <a:extLst>
                <a:ext uri="{FF2B5EF4-FFF2-40B4-BE49-F238E27FC236}">
                  <a16:creationId xmlns:a16="http://schemas.microsoft.com/office/drawing/2014/main" id="{5149F8A2-9B90-E93B-58CF-61A5B966EC43}"/>
                </a:ext>
              </a:extLst>
            </p:cNvPr>
            <p:cNvSpPr/>
            <p:nvPr/>
          </p:nvSpPr>
          <p:spPr>
            <a:xfrm>
              <a:off x="1821750" y="924225"/>
              <a:ext cx="19875" cy="10800"/>
            </a:xfrm>
            <a:custGeom>
              <a:avLst/>
              <a:gdLst/>
              <a:ahLst/>
              <a:cxnLst/>
              <a:rect l="l" t="t" r="r" b="b"/>
              <a:pathLst>
                <a:path w="795" h="432" extrusionOk="0">
                  <a:moveTo>
                    <a:pt x="397" y="0"/>
                  </a:moveTo>
                  <a:cubicBezTo>
                    <a:pt x="178" y="0"/>
                    <a:pt x="0" y="96"/>
                    <a:pt x="0" y="216"/>
                  </a:cubicBezTo>
                  <a:cubicBezTo>
                    <a:pt x="0" y="335"/>
                    <a:pt x="178" y="431"/>
                    <a:pt x="397" y="431"/>
                  </a:cubicBezTo>
                  <a:cubicBezTo>
                    <a:pt x="616" y="431"/>
                    <a:pt x="795" y="335"/>
                    <a:pt x="795" y="216"/>
                  </a:cubicBezTo>
                  <a:cubicBezTo>
                    <a:pt x="795" y="96"/>
                    <a:pt x="616" y="0"/>
                    <a:pt x="397" y="0"/>
                  </a:cubicBez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5" name="Google Shape;627;p29">
              <a:extLst>
                <a:ext uri="{FF2B5EF4-FFF2-40B4-BE49-F238E27FC236}">
                  <a16:creationId xmlns:a16="http://schemas.microsoft.com/office/drawing/2014/main" id="{0A980D49-012E-1EDC-4280-AE3130149B0B}"/>
                </a:ext>
              </a:extLst>
            </p:cNvPr>
            <p:cNvSpPr/>
            <p:nvPr/>
          </p:nvSpPr>
          <p:spPr>
            <a:xfrm>
              <a:off x="1882175" y="786325"/>
              <a:ext cx="76000" cy="80325"/>
            </a:xfrm>
            <a:custGeom>
              <a:avLst/>
              <a:gdLst/>
              <a:ahLst/>
              <a:cxnLst/>
              <a:rect l="l" t="t" r="r" b="b"/>
              <a:pathLst>
                <a:path w="3040" h="3213" extrusionOk="0">
                  <a:moveTo>
                    <a:pt x="3040" y="0"/>
                  </a:moveTo>
                  <a:lnTo>
                    <a:pt x="0" y="1735"/>
                  </a:lnTo>
                  <a:lnTo>
                    <a:pt x="0" y="3212"/>
                  </a:lnTo>
                  <a:lnTo>
                    <a:pt x="3040" y="1466"/>
                  </a:lnTo>
                  <a:lnTo>
                    <a:pt x="3040"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6" name="Google Shape;628;p29">
              <a:extLst>
                <a:ext uri="{FF2B5EF4-FFF2-40B4-BE49-F238E27FC236}">
                  <a16:creationId xmlns:a16="http://schemas.microsoft.com/office/drawing/2014/main" id="{8BB852F8-3335-C075-B78B-5BEAC35036A2}"/>
                </a:ext>
              </a:extLst>
            </p:cNvPr>
            <p:cNvSpPr/>
            <p:nvPr/>
          </p:nvSpPr>
          <p:spPr>
            <a:xfrm>
              <a:off x="1917850" y="809300"/>
              <a:ext cx="12675" cy="31575"/>
            </a:xfrm>
            <a:custGeom>
              <a:avLst/>
              <a:gdLst/>
              <a:ahLst/>
              <a:cxnLst/>
              <a:rect l="l" t="t" r="r" b="b"/>
              <a:pathLst>
                <a:path w="507" h="1263" extrusionOk="0">
                  <a:moveTo>
                    <a:pt x="360" y="1"/>
                  </a:moveTo>
                  <a:lnTo>
                    <a:pt x="125" y="131"/>
                  </a:lnTo>
                  <a:cubicBezTo>
                    <a:pt x="52" y="427"/>
                    <a:pt x="0" y="730"/>
                    <a:pt x="7" y="1033"/>
                  </a:cubicBezTo>
                  <a:cubicBezTo>
                    <a:pt x="9" y="1110"/>
                    <a:pt x="16" y="1185"/>
                    <a:pt x="26" y="1262"/>
                  </a:cubicBezTo>
                  <a:lnTo>
                    <a:pt x="506" y="990"/>
                  </a:lnTo>
                  <a:cubicBezTo>
                    <a:pt x="466" y="897"/>
                    <a:pt x="435" y="801"/>
                    <a:pt x="413" y="704"/>
                  </a:cubicBezTo>
                  <a:cubicBezTo>
                    <a:pt x="361" y="473"/>
                    <a:pt x="354" y="237"/>
                    <a:pt x="36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7" name="Google Shape;629;p29">
              <a:extLst>
                <a:ext uri="{FF2B5EF4-FFF2-40B4-BE49-F238E27FC236}">
                  <a16:creationId xmlns:a16="http://schemas.microsoft.com/office/drawing/2014/main" id="{F62F2916-BD9C-7520-E3CD-DB244E4C2C3F}"/>
                </a:ext>
              </a:extLst>
            </p:cNvPr>
            <p:cNvSpPr/>
            <p:nvPr/>
          </p:nvSpPr>
          <p:spPr>
            <a:xfrm>
              <a:off x="1886550" y="812575"/>
              <a:ext cx="34425" cy="46425"/>
            </a:xfrm>
            <a:custGeom>
              <a:avLst/>
              <a:gdLst/>
              <a:ahLst/>
              <a:cxnLst/>
              <a:rect l="l" t="t" r="r" b="b"/>
              <a:pathLst>
                <a:path w="1377" h="1857" extrusionOk="0">
                  <a:moveTo>
                    <a:pt x="1377" y="0"/>
                  </a:moveTo>
                  <a:lnTo>
                    <a:pt x="833" y="306"/>
                  </a:lnTo>
                  <a:cubicBezTo>
                    <a:pt x="743" y="680"/>
                    <a:pt x="568" y="1034"/>
                    <a:pt x="378" y="1372"/>
                  </a:cubicBezTo>
                  <a:cubicBezTo>
                    <a:pt x="278" y="1550"/>
                    <a:pt x="160" y="1734"/>
                    <a:pt x="1" y="1853"/>
                  </a:cubicBezTo>
                  <a:lnTo>
                    <a:pt x="1" y="1856"/>
                  </a:lnTo>
                  <a:lnTo>
                    <a:pt x="737" y="1437"/>
                  </a:lnTo>
                  <a:cubicBezTo>
                    <a:pt x="823" y="1327"/>
                    <a:pt x="884" y="1201"/>
                    <a:pt x="920" y="1066"/>
                  </a:cubicBezTo>
                  <a:lnTo>
                    <a:pt x="920" y="1066"/>
                  </a:lnTo>
                  <a:cubicBezTo>
                    <a:pt x="920" y="1066"/>
                    <a:pt x="919" y="1175"/>
                    <a:pt x="935" y="1325"/>
                  </a:cubicBezTo>
                  <a:lnTo>
                    <a:pt x="1280" y="1130"/>
                  </a:lnTo>
                  <a:cubicBezTo>
                    <a:pt x="1268" y="1054"/>
                    <a:pt x="1262" y="979"/>
                    <a:pt x="1261" y="902"/>
                  </a:cubicBezTo>
                  <a:cubicBezTo>
                    <a:pt x="1252" y="598"/>
                    <a:pt x="1306" y="296"/>
                    <a:pt x="1377"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8" name="Google Shape;630;p29">
              <a:extLst>
                <a:ext uri="{FF2B5EF4-FFF2-40B4-BE49-F238E27FC236}">
                  <a16:creationId xmlns:a16="http://schemas.microsoft.com/office/drawing/2014/main" id="{BBD6832D-DD8B-A019-079E-D4C5A0EC252F}"/>
                </a:ext>
              </a:extLst>
            </p:cNvPr>
            <p:cNvSpPr/>
            <p:nvPr/>
          </p:nvSpPr>
          <p:spPr>
            <a:xfrm>
              <a:off x="1886525" y="826150"/>
              <a:ext cx="10250" cy="15650"/>
            </a:xfrm>
            <a:custGeom>
              <a:avLst/>
              <a:gdLst/>
              <a:ahLst/>
              <a:cxnLst/>
              <a:rect l="l" t="t" r="r" b="b"/>
              <a:pathLst>
                <a:path w="410" h="626" extrusionOk="0">
                  <a:moveTo>
                    <a:pt x="409" y="1"/>
                  </a:moveTo>
                  <a:lnTo>
                    <a:pt x="261" y="88"/>
                  </a:lnTo>
                  <a:lnTo>
                    <a:pt x="197" y="126"/>
                  </a:lnTo>
                  <a:lnTo>
                    <a:pt x="0" y="242"/>
                  </a:lnTo>
                  <a:lnTo>
                    <a:pt x="0" y="626"/>
                  </a:lnTo>
                  <a:cubicBezTo>
                    <a:pt x="163" y="436"/>
                    <a:pt x="300" y="226"/>
                    <a:pt x="409"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9" name="Google Shape;631;p29">
              <a:extLst>
                <a:ext uri="{FF2B5EF4-FFF2-40B4-BE49-F238E27FC236}">
                  <a16:creationId xmlns:a16="http://schemas.microsoft.com/office/drawing/2014/main" id="{FFA4F28C-18FB-CD72-EE7B-0ED09C5928EF}"/>
                </a:ext>
              </a:extLst>
            </p:cNvPr>
            <p:cNvSpPr/>
            <p:nvPr/>
          </p:nvSpPr>
          <p:spPr>
            <a:xfrm>
              <a:off x="1886525" y="820225"/>
              <a:ext cx="20875" cy="38700"/>
            </a:xfrm>
            <a:custGeom>
              <a:avLst/>
              <a:gdLst/>
              <a:ahLst/>
              <a:cxnLst/>
              <a:rect l="l" t="t" r="r" b="b"/>
              <a:pathLst>
                <a:path w="835" h="1548" extrusionOk="0">
                  <a:moveTo>
                    <a:pt x="834" y="0"/>
                  </a:moveTo>
                  <a:lnTo>
                    <a:pt x="421" y="231"/>
                  </a:lnTo>
                  <a:lnTo>
                    <a:pt x="409" y="238"/>
                  </a:lnTo>
                  <a:cubicBezTo>
                    <a:pt x="300" y="463"/>
                    <a:pt x="163" y="673"/>
                    <a:pt x="0" y="863"/>
                  </a:cubicBezTo>
                  <a:lnTo>
                    <a:pt x="0" y="1547"/>
                  </a:lnTo>
                  <a:cubicBezTo>
                    <a:pt x="160" y="1428"/>
                    <a:pt x="279" y="1243"/>
                    <a:pt x="377" y="1066"/>
                  </a:cubicBezTo>
                  <a:cubicBezTo>
                    <a:pt x="567" y="728"/>
                    <a:pt x="743" y="374"/>
                    <a:pt x="83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0" name="Google Shape;632;p29">
              <a:extLst>
                <a:ext uri="{FF2B5EF4-FFF2-40B4-BE49-F238E27FC236}">
                  <a16:creationId xmlns:a16="http://schemas.microsoft.com/office/drawing/2014/main" id="{70AF961F-D620-7E2F-4D7D-A08BB295873F}"/>
                </a:ext>
              </a:extLst>
            </p:cNvPr>
            <p:cNvSpPr/>
            <p:nvPr/>
          </p:nvSpPr>
          <p:spPr>
            <a:xfrm>
              <a:off x="1904975" y="839200"/>
              <a:ext cx="4950" cy="9325"/>
            </a:xfrm>
            <a:custGeom>
              <a:avLst/>
              <a:gdLst/>
              <a:ahLst/>
              <a:cxnLst/>
              <a:rect l="l" t="t" r="r" b="b"/>
              <a:pathLst>
                <a:path w="198" h="373" extrusionOk="0">
                  <a:moveTo>
                    <a:pt x="183" y="1"/>
                  </a:moveTo>
                  <a:lnTo>
                    <a:pt x="183" y="1"/>
                  </a:lnTo>
                  <a:cubicBezTo>
                    <a:pt x="147" y="136"/>
                    <a:pt x="84" y="262"/>
                    <a:pt x="0" y="372"/>
                  </a:cubicBezTo>
                  <a:lnTo>
                    <a:pt x="198" y="260"/>
                  </a:lnTo>
                  <a:cubicBezTo>
                    <a:pt x="182" y="110"/>
                    <a:pt x="183" y="1"/>
                    <a:pt x="1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1" name="Google Shape;633;p29">
              <a:extLst>
                <a:ext uri="{FF2B5EF4-FFF2-40B4-BE49-F238E27FC236}">
                  <a16:creationId xmlns:a16="http://schemas.microsoft.com/office/drawing/2014/main" id="{452C6995-35A6-D688-7E1A-E3025203D86C}"/>
                </a:ext>
              </a:extLst>
            </p:cNvPr>
            <p:cNvSpPr/>
            <p:nvPr/>
          </p:nvSpPr>
          <p:spPr>
            <a:xfrm>
              <a:off x="1931975" y="803950"/>
              <a:ext cx="20475" cy="23275"/>
            </a:xfrm>
            <a:custGeom>
              <a:avLst/>
              <a:gdLst/>
              <a:ahLst/>
              <a:cxnLst/>
              <a:rect l="l" t="t" r="r" b="b"/>
              <a:pathLst>
                <a:path w="819" h="931" extrusionOk="0">
                  <a:moveTo>
                    <a:pt x="178" y="0"/>
                  </a:moveTo>
                  <a:lnTo>
                    <a:pt x="1" y="100"/>
                  </a:lnTo>
                  <a:cubicBezTo>
                    <a:pt x="78" y="405"/>
                    <a:pt x="223" y="687"/>
                    <a:pt x="423" y="931"/>
                  </a:cubicBezTo>
                  <a:lnTo>
                    <a:pt x="504" y="885"/>
                  </a:lnTo>
                  <a:lnTo>
                    <a:pt x="558" y="853"/>
                  </a:lnTo>
                  <a:lnTo>
                    <a:pt x="616" y="818"/>
                  </a:lnTo>
                  <a:lnTo>
                    <a:pt x="774" y="722"/>
                  </a:lnTo>
                  <a:lnTo>
                    <a:pt x="819" y="696"/>
                  </a:lnTo>
                  <a:cubicBezTo>
                    <a:pt x="547" y="525"/>
                    <a:pt x="325" y="284"/>
                    <a:pt x="17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2" name="Google Shape;634;p29">
              <a:extLst>
                <a:ext uri="{FF2B5EF4-FFF2-40B4-BE49-F238E27FC236}">
                  <a16:creationId xmlns:a16="http://schemas.microsoft.com/office/drawing/2014/main" id="{C6F32286-C9A1-6C9C-B215-7F12B95EF714}"/>
                </a:ext>
              </a:extLst>
            </p:cNvPr>
            <p:cNvSpPr/>
            <p:nvPr/>
          </p:nvSpPr>
          <p:spPr>
            <a:xfrm>
              <a:off x="1936400" y="799050"/>
              <a:ext cx="17425" cy="22325"/>
            </a:xfrm>
            <a:custGeom>
              <a:avLst/>
              <a:gdLst/>
              <a:ahLst/>
              <a:cxnLst/>
              <a:rect l="l" t="t" r="r" b="b"/>
              <a:pathLst>
                <a:path w="697" h="893" extrusionOk="0">
                  <a:moveTo>
                    <a:pt x="347" y="0"/>
                  </a:moveTo>
                  <a:lnTo>
                    <a:pt x="328" y="10"/>
                  </a:lnTo>
                  <a:lnTo>
                    <a:pt x="1" y="195"/>
                  </a:lnTo>
                  <a:cubicBezTo>
                    <a:pt x="148" y="479"/>
                    <a:pt x="369" y="719"/>
                    <a:pt x="640" y="892"/>
                  </a:cubicBezTo>
                  <a:lnTo>
                    <a:pt x="642" y="892"/>
                  </a:lnTo>
                  <a:lnTo>
                    <a:pt x="697" y="859"/>
                  </a:lnTo>
                  <a:lnTo>
                    <a:pt x="697" y="400"/>
                  </a:lnTo>
                  <a:cubicBezTo>
                    <a:pt x="615" y="335"/>
                    <a:pt x="541" y="263"/>
                    <a:pt x="475" y="183"/>
                  </a:cubicBezTo>
                  <a:cubicBezTo>
                    <a:pt x="427" y="126"/>
                    <a:pt x="385" y="64"/>
                    <a:pt x="347"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3" name="Google Shape;635;p29">
              <a:extLst>
                <a:ext uri="{FF2B5EF4-FFF2-40B4-BE49-F238E27FC236}">
                  <a16:creationId xmlns:a16="http://schemas.microsoft.com/office/drawing/2014/main" id="{49D55209-A14E-2FF2-8BEF-B10ED598B440}"/>
                </a:ext>
              </a:extLst>
            </p:cNvPr>
            <p:cNvSpPr/>
            <p:nvPr/>
          </p:nvSpPr>
          <p:spPr>
            <a:xfrm>
              <a:off x="1945075" y="793925"/>
              <a:ext cx="8750" cy="15150"/>
            </a:xfrm>
            <a:custGeom>
              <a:avLst/>
              <a:gdLst/>
              <a:ahLst/>
              <a:cxnLst/>
              <a:rect l="l" t="t" r="r" b="b"/>
              <a:pathLst>
                <a:path w="350" h="606" extrusionOk="0">
                  <a:moveTo>
                    <a:pt x="350" y="1"/>
                  </a:moveTo>
                  <a:lnTo>
                    <a:pt x="0" y="207"/>
                  </a:lnTo>
                  <a:cubicBezTo>
                    <a:pt x="38" y="271"/>
                    <a:pt x="80" y="331"/>
                    <a:pt x="128" y="389"/>
                  </a:cubicBezTo>
                  <a:cubicBezTo>
                    <a:pt x="194" y="468"/>
                    <a:pt x="268" y="540"/>
                    <a:pt x="350" y="605"/>
                  </a:cubicBezTo>
                  <a:lnTo>
                    <a:pt x="35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4" name="Google Shape;636;p29">
              <a:extLst>
                <a:ext uri="{FF2B5EF4-FFF2-40B4-BE49-F238E27FC236}">
                  <a16:creationId xmlns:a16="http://schemas.microsoft.com/office/drawing/2014/main" id="{16626EDC-05CB-2915-AE79-3C00AC39D891}"/>
                </a:ext>
              </a:extLst>
            </p:cNvPr>
            <p:cNvSpPr/>
            <p:nvPr/>
          </p:nvSpPr>
          <p:spPr>
            <a:xfrm>
              <a:off x="1926675" y="806450"/>
              <a:ext cx="15875" cy="27600"/>
            </a:xfrm>
            <a:custGeom>
              <a:avLst/>
              <a:gdLst/>
              <a:ahLst/>
              <a:cxnLst/>
              <a:rect l="l" t="t" r="r" b="b"/>
              <a:pathLst>
                <a:path w="635" h="1104" extrusionOk="0">
                  <a:moveTo>
                    <a:pt x="213" y="0"/>
                  </a:moveTo>
                  <a:lnTo>
                    <a:pt x="7" y="115"/>
                  </a:lnTo>
                  <a:cubicBezTo>
                    <a:pt x="1" y="351"/>
                    <a:pt x="8" y="587"/>
                    <a:pt x="60" y="818"/>
                  </a:cubicBezTo>
                  <a:cubicBezTo>
                    <a:pt x="82" y="915"/>
                    <a:pt x="113" y="1011"/>
                    <a:pt x="153" y="1104"/>
                  </a:cubicBezTo>
                  <a:lnTo>
                    <a:pt x="635" y="831"/>
                  </a:lnTo>
                  <a:cubicBezTo>
                    <a:pt x="435" y="587"/>
                    <a:pt x="290" y="305"/>
                    <a:pt x="213"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5" name="Google Shape;637;p29">
              <a:extLst>
                <a:ext uri="{FF2B5EF4-FFF2-40B4-BE49-F238E27FC236}">
                  <a16:creationId xmlns:a16="http://schemas.microsoft.com/office/drawing/2014/main" id="{3758B48D-B272-9772-D294-D2795137534C}"/>
                </a:ext>
              </a:extLst>
            </p:cNvPr>
            <p:cNvSpPr/>
            <p:nvPr/>
          </p:nvSpPr>
          <p:spPr>
            <a:xfrm>
              <a:off x="1882175" y="786325"/>
              <a:ext cx="76000" cy="45875"/>
            </a:xfrm>
            <a:custGeom>
              <a:avLst/>
              <a:gdLst/>
              <a:ahLst/>
              <a:cxnLst/>
              <a:rect l="l" t="t" r="r" b="b"/>
              <a:pathLst>
                <a:path w="3040" h="1835" extrusionOk="0">
                  <a:moveTo>
                    <a:pt x="3040" y="0"/>
                  </a:moveTo>
                  <a:lnTo>
                    <a:pt x="0" y="1735"/>
                  </a:lnTo>
                  <a:lnTo>
                    <a:pt x="174" y="1835"/>
                  </a:lnTo>
                  <a:lnTo>
                    <a:pt x="2866" y="305"/>
                  </a:lnTo>
                  <a:lnTo>
                    <a:pt x="3040"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6" name="Google Shape;638;p29">
              <a:extLst>
                <a:ext uri="{FF2B5EF4-FFF2-40B4-BE49-F238E27FC236}">
                  <a16:creationId xmlns:a16="http://schemas.microsoft.com/office/drawing/2014/main" id="{83A91896-754E-FD23-A3FA-4E84CA90DBD7}"/>
                </a:ext>
              </a:extLst>
            </p:cNvPr>
            <p:cNvSpPr/>
            <p:nvPr/>
          </p:nvSpPr>
          <p:spPr>
            <a:xfrm>
              <a:off x="1882175" y="820500"/>
              <a:ext cx="76000" cy="46150"/>
            </a:xfrm>
            <a:custGeom>
              <a:avLst/>
              <a:gdLst/>
              <a:ahLst/>
              <a:cxnLst/>
              <a:rect l="l" t="t" r="r" b="b"/>
              <a:pathLst>
                <a:path w="3040" h="1846" extrusionOk="0">
                  <a:moveTo>
                    <a:pt x="2866" y="1"/>
                  </a:moveTo>
                  <a:lnTo>
                    <a:pt x="174" y="1539"/>
                  </a:lnTo>
                  <a:lnTo>
                    <a:pt x="0" y="1845"/>
                  </a:lnTo>
                  <a:lnTo>
                    <a:pt x="3040" y="99"/>
                  </a:lnTo>
                  <a:lnTo>
                    <a:pt x="2866"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7" name="Google Shape;639;p29">
              <a:extLst>
                <a:ext uri="{FF2B5EF4-FFF2-40B4-BE49-F238E27FC236}">
                  <a16:creationId xmlns:a16="http://schemas.microsoft.com/office/drawing/2014/main" id="{7083CD06-3053-A23D-5236-9EF0318657B4}"/>
                </a:ext>
              </a:extLst>
            </p:cNvPr>
            <p:cNvSpPr/>
            <p:nvPr/>
          </p:nvSpPr>
          <p:spPr>
            <a:xfrm>
              <a:off x="1886525" y="819500"/>
              <a:ext cx="67300" cy="39500"/>
            </a:xfrm>
            <a:custGeom>
              <a:avLst/>
              <a:gdLst/>
              <a:ahLst/>
              <a:cxnLst/>
              <a:rect l="l" t="t" r="r" b="b"/>
              <a:pathLst>
                <a:path w="2692" h="1580" extrusionOk="0">
                  <a:moveTo>
                    <a:pt x="2642" y="0"/>
                  </a:moveTo>
                  <a:lnTo>
                    <a:pt x="0" y="1508"/>
                  </a:lnTo>
                  <a:lnTo>
                    <a:pt x="0" y="1579"/>
                  </a:lnTo>
                  <a:lnTo>
                    <a:pt x="2692" y="41"/>
                  </a:lnTo>
                  <a:lnTo>
                    <a:pt x="2642" y="0"/>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8" name="Google Shape;640;p29">
              <a:extLst>
                <a:ext uri="{FF2B5EF4-FFF2-40B4-BE49-F238E27FC236}">
                  <a16:creationId xmlns:a16="http://schemas.microsoft.com/office/drawing/2014/main" id="{7688CF11-307E-5614-DB90-3825AFB88452}"/>
                </a:ext>
              </a:extLst>
            </p:cNvPr>
            <p:cNvSpPr/>
            <p:nvPr/>
          </p:nvSpPr>
          <p:spPr>
            <a:xfrm>
              <a:off x="1952575" y="793925"/>
              <a:ext cx="1250" cy="26600"/>
            </a:xfrm>
            <a:custGeom>
              <a:avLst/>
              <a:gdLst/>
              <a:ahLst/>
              <a:cxnLst/>
              <a:rect l="l" t="t" r="r" b="b"/>
              <a:pathLst>
                <a:path w="50" h="1064" extrusionOk="0">
                  <a:moveTo>
                    <a:pt x="50" y="1"/>
                  </a:moveTo>
                  <a:lnTo>
                    <a:pt x="0" y="30"/>
                  </a:lnTo>
                  <a:lnTo>
                    <a:pt x="0" y="1023"/>
                  </a:lnTo>
                  <a:lnTo>
                    <a:pt x="50" y="1064"/>
                  </a:lnTo>
                  <a:lnTo>
                    <a:pt x="50"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9" name="Google Shape;641;p29">
              <a:extLst>
                <a:ext uri="{FF2B5EF4-FFF2-40B4-BE49-F238E27FC236}">
                  <a16:creationId xmlns:a16="http://schemas.microsoft.com/office/drawing/2014/main" id="{4157A355-118E-485F-D2E3-3D5E541D84C4}"/>
                </a:ext>
              </a:extLst>
            </p:cNvPr>
            <p:cNvSpPr/>
            <p:nvPr/>
          </p:nvSpPr>
          <p:spPr>
            <a:xfrm>
              <a:off x="1880500" y="828550"/>
              <a:ext cx="1700" cy="38100"/>
            </a:xfrm>
            <a:custGeom>
              <a:avLst/>
              <a:gdLst/>
              <a:ahLst/>
              <a:cxnLst/>
              <a:rect l="l" t="t" r="r" b="b"/>
              <a:pathLst>
                <a:path w="68" h="1524" extrusionOk="0">
                  <a:moveTo>
                    <a:pt x="1" y="1"/>
                  </a:moveTo>
                  <a:lnTo>
                    <a:pt x="1" y="1483"/>
                  </a:lnTo>
                  <a:lnTo>
                    <a:pt x="67" y="1523"/>
                  </a:lnTo>
                  <a:lnTo>
                    <a:pt x="67" y="46"/>
                  </a:lnTo>
                  <a:lnTo>
                    <a:pt x="1"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0" name="Google Shape;642;p29">
              <a:extLst>
                <a:ext uri="{FF2B5EF4-FFF2-40B4-BE49-F238E27FC236}">
                  <a16:creationId xmlns:a16="http://schemas.microsoft.com/office/drawing/2014/main" id="{9449250D-81A1-7BF2-20AF-7DD61DB50C89}"/>
                </a:ext>
              </a:extLst>
            </p:cNvPr>
            <p:cNvSpPr/>
            <p:nvPr/>
          </p:nvSpPr>
          <p:spPr>
            <a:xfrm>
              <a:off x="1880500" y="785150"/>
              <a:ext cx="77675" cy="44550"/>
            </a:xfrm>
            <a:custGeom>
              <a:avLst/>
              <a:gdLst/>
              <a:ahLst/>
              <a:cxnLst/>
              <a:rect l="l" t="t" r="r" b="b"/>
              <a:pathLst>
                <a:path w="3107" h="1782" extrusionOk="0">
                  <a:moveTo>
                    <a:pt x="3041" y="1"/>
                  </a:moveTo>
                  <a:lnTo>
                    <a:pt x="1" y="1737"/>
                  </a:lnTo>
                  <a:lnTo>
                    <a:pt x="67" y="1782"/>
                  </a:lnTo>
                  <a:lnTo>
                    <a:pt x="3107" y="47"/>
                  </a:lnTo>
                  <a:lnTo>
                    <a:pt x="3041"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1" name="Google Shape;643;p29">
              <a:extLst>
                <a:ext uri="{FF2B5EF4-FFF2-40B4-BE49-F238E27FC236}">
                  <a16:creationId xmlns:a16="http://schemas.microsoft.com/office/drawing/2014/main" id="{BEAE6A1F-2A45-AE24-BBE3-831D3DFC868C}"/>
                </a:ext>
              </a:extLst>
            </p:cNvPr>
            <p:cNvSpPr/>
            <p:nvPr/>
          </p:nvSpPr>
          <p:spPr>
            <a:xfrm>
              <a:off x="2072500" y="1000500"/>
              <a:ext cx="63350" cy="42750"/>
            </a:xfrm>
            <a:custGeom>
              <a:avLst/>
              <a:gdLst/>
              <a:ahLst/>
              <a:cxnLst/>
              <a:rect l="l" t="t" r="r" b="b"/>
              <a:pathLst>
                <a:path w="2534" h="1710" extrusionOk="0">
                  <a:moveTo>
                    <a:pt x="0" y="0"/>
                  </a:moveTo>
                  <a:lnTo>
                    <a:pt x="0" y="241"/>
                  </a:lnTo>
                  <a:lnTo>
                    <a:pt x="2533" y="1710"/>
                  </a:lnTo>
                  <a:lnTo>
                    <a:pt x="2533" y="1469"/>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2" name="Google Shape;644;p29">
              <a:extLst>
                <a:ext uri="{FF2B5EF4-FFF2-40B4-BE49-F238E27FC236}">
                  <a16:creationId xmlns:a16="http://schemas.microsoft.com/office/drawing/2014/main" id="{90C00776-0A3F-3690-95E1-D93E09C02ED2}"/>
                </a:ext>
              </a:extLst>
            </p:cNvPr>
            <p:cNvSpPr/>
            <p:nvPr/>
          </p:nvSpPr>
          <p:spPr>
            <a:xfrm>
              <a:off x="2072500" y="982375"/>
              <a:ext cx="94550" cy="54875"/>
            </a:xfrm>
            <a:custGeom>
              <a:avLst/>
              <a:gdLst/>
              <a:ahLst/>
              <a:cxnLst/>
              <a:rect l="l" t="t" r="r" b="b"/>
              <a:pathLst>
                <a:path w="3782" h="2195" extrusionOk="0">
                  <a:moveTo>
                    <a:pt x="1247" y="0"/>
                  </a:moveTo>
                  <a:lnTo>
                    <a:pt x="0" y="725"/>
                  </a:lnTo>
                  <a:lnTo>
                    <a:pt x="2533" y="2194"/>
                  </a:lnTo>
                  <a:lnTo>
                    <a:pt x="3782" y="1471"/>
                  </a:lnTo>
                  <a:lnTo>
                    <a:pt x="124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3" name="Google Shape;645;p29">
              <a:extLst>
                <a:ext uri="{FF2B5EF4-FFF2-40B4-BE49-F238E27FC236}">
                  <a16:creationId xmlns:a16="http://schemas.microsoft.com/office/drawing/2014/main" id="{073024A9-8CA8-0EBE-D9BD-2BEDD9369D42}"/>
                </a:ext>
              </a:extLst>
            </p:cNvPr>
            <p:cNvSpPr/>
            <p:nvPr/>
          </p:nvSpPr>
          <p:spPr>
            <a:xfrm>
              <a:off x="2135825" y="1019125"/>
              <a:ext cx="31225" cy="24125"/>
            </a:xfrm>
            <a:custGeom>
              <a:avLst/>
              <a:gdLst/>
              <a:ahLst/>
              <a:cxnLst/>
              <a:rect l="l" t="t" r="r" b="b"/>
              <a:pathLst>
                <a:path w="1249" h="965" extrusionOk="0">
                  <a:moveTo>
                    <a:pt x="1249" y="1"/>
                  </a:moveTo>
                  <a:lnTo>
                    <a:pt x="0" y="724"/>
                  </a:lnTo>
                  <a:lnTo>
                    <a:pt x="0" y="965"/>
                  </a:lnTo>
                  <a:lnTo>
                    <a:pt x="1249" y="241"/>
                  </a:lnTo>
                  <a:lnTo>
                    <a:pt x="1249"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4" name="Google Shape;646;p29">
              <a:extLst>
                <a:ext uri="{FF2B5EF4-FFF2-40B4-BE49-F238E27FC236}">
                  <a16:creationId xmlns:a16="http://schemas.microsoft.com/office/drawing/2014/main" id="{19241F16-F0FD-F7C8-9A85-8A63D719D859}"/>
                </a:ext>
              </a:extLst>
            </p:cNvPr>
            <p:cNvSpPr/>
            <p:nvPr/>
          </p:nvSpPr>
          <p:spPr>
            <a:xfrm>
              <a:off x="2072500" y="967975"/>
              <a:ext cx="63350" cy="56025"/>
            </a:xfrm>
            <a:custGeom>
              <a:avLst/>
              <a:gdLst/>
              <a:ahLst/>
              <a:cxnLst/>
              <a:rect l="l" t="t" r="r" b="b"/>
              <a:pathLst>
                <a:path w="2534" h="2241" extrusionOk="0">
                  <a:moveTo>
                    <a:pt x="0" y="1"/>
                  </a:moveTo>
                  <a:lnTo>
                    <a:pt x="0" y="771"/>
                  </a:lnTo>
                  <a:lnTo>
                    <a:pt x="2533" y="2241"/>
                  </a:lnTo>
                  <a:lnTo>
                    <a:pt x="2533" y="1469"/>
                  </a:lnTo>
                  <a:lnTo>
                    <a:pt x="0"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5" name="Google Shape;647;p29">
              <a:extLst>
                <a:ext uri="{FF2B5EF4-FFF2-40B4-BE49-F238E27FC236}">
                  <a16:creationId xmlns:a16="http://schemas.microsoft.com/office/drawing/2014/main" id="{7597AF24-584A-5C07-09B1-46194475EF13}"/>
                </a:ext>
              </a:extLst>
            </p:cNvPr>
            <p:cNvSpPr/>
            <p:nvPr/>
          </p:nvSpPr>
          <p:spPr>
            <a:xfrm>
              <a:off x="2072500" y="949875"/>
              <a:ext cx="94550" cy="54850"/>
            </a:xfrm>
            <a:custGeom>
              <a:avLst/>
              <a:gdLst/>
              <a:ahLst/>
              <a:cxnLst/>
              <a:rect l="l" t="t" r="r" b="b"/>
              <a:pathLst>
                <a:path w="3782" h="2194" extrusionOk="0">
                  <a:moveTo>
                    <a:pt x="1247" y="1"/>
                  </a:moveTo>
                  <a:lnTo>
                    <a:pt x="0" y="725"/>
                  </a:lnTo>
                  <a:lnTo>
                    <a:pt x="2533" y="2193"/>
                  </a:lnTo>
                  <a:lnTo>
                    <a:pt x="3782" y="1470"/>
                  </a:lnTo>
                  <a:lnTo>
                    <a:pt x="124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6" name="Google Shape;648;p29">
              <a:extLst>
                <a:ext uri="{FF2B5EF4-FFF2-40B4-BE49-F238E27FC236}">
                  <a16:creationId xmlns:a16="http://schemas.microsoft.com/office/drawing/2014/main" id="{028F1E70-E26D-2241-13E4-2070FCD57307}"/>
                </a:ext>
              </a:extLst>
            </p:cNvPr>
            <p:cNvSpPr/>
            <p:nvPr/>
          </p:nvSpPr>
          <p:spPr>
            <a:xfrm>
              <a:off x="2135825" y="986600"/>
              <a:ext cx="31225" cy="37400"/>
            </a:xfrm>
            <a:custGeom>
              <a:avLst/>
              <a:gdLst/>
              <a:ahLst/>
              <a:cxnLst/>
              <a:rect l="l" t="t" r="r" b="b"/>
              <a:pathLst>
                <a:path w="1249" h="1496" extrusionOk="0">
                  <a:moveTo>
                    <a:pt x="1249" y="1"/>
                  </a:moveTo>
                  <a:lnTo>
                    <a:pt x="0" y="724"/>
                  </a:lnTo>
                  <a:lnTo>
                    <a:pt x="0" y="1496"/>
                  </a:lnTo>
                  <a:lnTo>
                    <a:pt x="1249" y="772"/>
                  </a:lnTo>
                  <a:lnTo>
                    <a:pt x="1249"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7" name="Google Shape;649;p29">
              <a:extLst>
                <a:ext uri="{FF2B5EF4-FFF2-40B4-BE49-F238E27FC236}">
                  <a16:creationId xmlns:a16="http://schemas.microsoft.com/office/drawing/2014/main" id="{E17A5D60-CE70-D248-CF07-E84D47FCD857}"/>
                </a:ext>
              </a:extLst>
            </p:cNvPr>
            <p:cNvSpPr/>
            <p:nvPr/>
          </p:nvSpPr>
          <p:spPr>
            <a:xfrm>
              <a:off x="2161775" y="998500"/>
              <a:ext cx="5275" cy="26675"/>
            </a:xfrm>
            <a:custGeom>
              <a:avLst/>
              <a:gdLst/>
              <a:ahLst/>
              <a:cxnLst/>
              <a:rect l="l" t="t" r="r" b="b"/>
              <a:pathLst>
                <a:path w="211" h="1067" extrusionOk="0">
                  <a:moveTo>
                    <a:pt x="1" y="1"/>
                  </a:moveTo>
                  <a:lnTo>
                    <a:pt x="1" y="1066"/>
                  </a:lnTo>
                  <a:lnTo>
                    <a:pt x="211" y="1066"/>
                  </a:lnTo>
                  <a:lnTo>
                    <a:pt x="211"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8" name="Google Shape;650;p29">
              <a:extLst>
                <a:ext uri="{FF2B5EF4-FFF2-40B4-BE49-F238E27FC236}">
                  <a16:creationId xmlns:a16="http://schemas.microsoft.com/office/drawing/2014/main" id="{CA5EB141-2059-78A8-F2AA-D2CB23997A40}"/>
                </a:ext>
              </a:extLst>
            </p:cNvPr>
            <p:cNvSpPr/>
            <p:nvPr/>
          </p:nvSpPr>
          <p:spPr>
            <a:xfrm>
              <a:off x="2150550" y="1008900"/>
              <a:ext cx="11250" cy="13300"/>
            </a:xfrm>
            <a:custGeom>
              <a:avLst/>
              <a:gdLst/>
              <a:ahLst/>
              <a:cxnLst/>
              <a:rect l="l" t="t" r="r" b="b"/>
              <a:pathLst>
                <a:path w="450" h="532" extrusionOk="0">
                  <a:moveTo>
                    <a:pt x="450" y="1"/>
                  </a:moveTo>
                  <a:lnTo>
                    <a:pt x="0" y="262"/>
                  </a:lnTo>
                  <a:lnTo>
                    <a:pt x="450" y="531"/>
                  </a:lnTo>
                  <a:lnTo>
                    <a:pt x="450"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9" name="Google Shape;651;p29">
              <a:extLst>
                <a:ext uri="{FF2B5EF4-FFF2-40B4-BE49-F238E27FC236}">
                  <a16:creationId xmlns:a16="http://schemas.microsoft.com/office/drawing/2014/main" id="{7946B0F9-694B-9447-BA5A-44F3F6EF6A8F}"/>
                </a:ext>
              </a:extLst>
            </p:cNvPr>
            <p:cNvSpPr/>
            <p:nvPr/>
          </p:nvSpPr>
          <p:spPr>
            <a:xfrm>
              <a:off x="2135250" y="977825"/>
              <a:ext cx="10350" cy="16325"/>
            </a:xfrm>
            <a:custGeom>
              <a:avLst/>
              <a:gdLst/>
              <a:ahLst/>
              <a:cxnLst/>
              <a:rect l="l" t="t" r="r" b="b"/>
              <a:pathLst>
                <a:path w="414" h="653" extrusionOk="0">
                  <a:moveTo>
                    <a:pt x="414" y="1"/>
                  </a:moveTo>
                  <a:lnTo>
                    <a:pt x="0" y="237"/>
                  </a:lnTo>
                  <a:lnTo>
                    <a:pt x="0" y="652"/>
                  </a:lnTo>
                  <a:lnTo>
                    <a:pt x="361" y="443"/>
                  </a:lnTo>
                  <a:lnTo>
                    <a:pt x="414"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0" name="Google Shape;652;p29">
              <a:extLst>
                <a:ext uri="{FF2B5EF4-FFF2-40B4-BE49-F238E27FC236}">
                  <a16:creationId xmlns:a16="http://schemas.microsoft.com/office/drawing/2014/main" id="{E5466095-80B0-79CC-17E9-35DE5B427778}"/>
                </a:ext>
              </a:extLst>
            </p:cNvPr>
            <p:cNvSpPr/>
            <p:nvPr/>
          </p:nvSpPr>
          <p:spPr>
            <a:xfrm>
              <a:off x="2124700" y="977700"/>
              <a:ext cx="10575" cy="16450"/>
            </a:xfrm>
            <a:custGeom>
              <a:avLst/>
              <a:gdLst/>
              <a:ahLst/>
              <a:cxnLst/>
              <a:rect l="l" t="t" r="r" b="b"/>
              <a:pathLst>
                <a:path w="423" h="658" extrusionOk="0">
                  <a:moveTo>
                    <a:pt x="0" y="0"/>
                  </a:moveTo>
                  <a:lnTo>
                    <a:pt x="63" y="448"/>
                  </a:lnTo>
                  <a:lnTo>
                    <a:pt x="422" y="657"/>
                  </a:lnTo>
                  <a:lnTo>
                    <a:pt x="422" y="242"/>
                  </a:lnTo>
                  <a:lnTo>
                    <a:pt x="0"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1" name="Google Shape;653;p29">
              <a:extLst>
                <a:ext uri="{FF2B5EF4-FFF2-40B4-BE49-F238E27FC236}">
                  <a16:creationId xmlns:a16="http://schemas.microsoft.com/office/drawing/2014/main" id="{7741CC66-1E98-DB80-7F81-35D45D4EFD6B}"/>
                </a:ext>
              </a:extLst>
            </p:cNvPr>
            <p:cNvSpPr/>
            <p:nvPr/>
          </p:nvSpPr>
          <p:spPr>
            <a:xfrm>
              <a:off x="2124700" y="971300"/>
              <a:ext cx="20900" cy="12475"/>
            </a:xfrm>
            <a:custGeom>
              <a:avLst/>
              <a:gdLst/>
              <a:ahLst/>
              <a:cxnLst/>
              <a:rect l="l" t="t" r="r" b="b"/>
              <a:pathLst>
                <a:path w="836" h="499" extrusionOk="0">
                  <a:moveTo>
                    <a:pt x="422" y="65"/>
                  </a:moveTo>
                  <a:lnTo>
                    <a:pt x="730" y="259"/>
                  </a:lnTo>
                  <a:lnTo>
                    <a:pt x="422" y="436"/>
                  </a:lnTo>
                  <a:lnTo>
                    <a:pt x="106" y="255"/>
                  </a:lnTo>
                  <a:lnTo>
                    <a:pt x="422" y="65"/>
                  </a:lnTo>
                  <a:close/>
                  <a:moveTo>
                    <a:pt x="422" y="1"/>
                  </a:moveTo>
                  <a:lnTo>
                    <a:pt x="0" y="256"/>
                  </a:lnTo>
                  <a:lnTo>
                    <a:pt x="422" y="498"/>
                  </a:lnTo>
                  <a:lnTo>
                    <a:pt x="836" y="262"/>
                  </a:lnTo>
                  <a:lnTo>
                    <a:pt x="42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2" name="Google Shape;654;p29">
              <a:extLst>
                <a:ext uri="{FF2B5EF4-FFF2-40B4-BE49-F238E27FC236}">
                  <a16:creationId xmlns:a16="http://schemas.microsoft.com/office/drawing/2014/main" id="{D78B4350-2E3D-5B7B-E7CF-F06CB76A31F4}"/>
                </a:ext>
              </a:extLst>
            </p:cNvPr>
            <p:cNvSpPr/>
            <p:nvPr/>
          </p:nvSpPr>
          <p:spPr>
            <a:xfrm>
              <a:off x="2135250" y="972900"/>
              <a:ext cx="7750" cy="5825"/>
            </a:xfrm>
            <a:custGeom>
              <a:avLst/>
              <a:gdLst/>
              <a:ahLst/>
              <a:cxnLst/>
              <a:rect l="l" t="t" r="r" b="b"/>
              <a:pathLst>
                <a:path w="310" h="233" extrusionOk="0">
                  <a:moveTo>
                    <a:pt x="0" y="1"/>
                  </a:moveTo>
                  <a:lnTo>
                    <a:pt x="0" y="83"/>
                  </a:lnTo>
                  <a:lnTo>
                    <a:pt x="244" y="233"/>
                  </a:lnTo>
                  <a:lnTo>
                    <a:pt x="309" y="195"/>
                  </a:lnTo>
                  <a:lnTo>
                    <a:pt x="0" y="1"/>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3" name="Google Shape;655;p29">
              <a:extLst>
                <a:ext uri="{FF2B5EF4-FFF2-40B4-BE49-F238E27FC236}">
                  <a16:creationId xmlns:a16="http://schemas.microsoft.com/office/drawing/2014/main" id="{9A1BC62B-15A4-08D6-BF5A-647A43978E35}"/>
                </a:ext>
              </a:extLst>
            </p:cNvPr>
            <p:cNvSpPr/>
            <p:nvPr/>
          </p:nvSpPr>
          <p:spPr>
            <a:xfrm>
              <a:off x="2127350" y="972900"/>
              <a:ext cx="7925" cy="5675"/>
            </a:xfrm>
            <a:custGeom>
              <a:avLst/>
              <a:gdLst/>
              <a:ahLst/>
              <a:cxnLst/>
              <a:rect l="l" t="t" r="r" b="b"/>
              <a:pathLst>
                <a:path w="317" h="227" extrusionOk="0">
                  <a:moveTo>
                    <a:pt x="316" y="1"/>
                  </a:moveTo>
                  <a:lnTo>
                    <a:pt x="0" y="191"/>
                  </a:lnTo>
                  <a:lnTo>
                    <a:pt x="64" y="227"/>
                  </a:lnTo>
                  <a:lnTo>
                    <a:pt x="316" y="83"/>
                  </a:lnTo>
                  <a:lnTo>
                    <a:pt x="316" y="1"/>
                  </a:lnTo>
                  <a:close/>
                </a:path>
              </a:pathLst>
            </a:custGeom>
            <a:solidFill>
              <a:srgbClr val="008D8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4" name="Google Shape;656;p29">
              <a:extLst>
                <a:ext uri="{FF2B5EF4-FFF2-40B4-BE49-F238E27FC236}">
                  <a16:creationId xmlns:a16="http://schemas.microsoft.com/office/drawing/2014/main" id="{EAAB3AC3-DB0A-D830-E54B-94EE887219EF}"/>
                </a:ext>
              </a:extLst>
            </p:cNvPr>
            <p:cNvSpPr/>
            <p:nvPr/>
          </p:nvSpPr>
          <p:spPr>
            <a:xfrm>
              <a:off x="2128925" y="974975"/>
              <a:ext cx="12425" cy="7225"/>
            </a:xfrm>
            <a:custGeom>
              <a:avLst/>
              <a:gdLst/>
              <a:ahLst/>
              <a:cxnLst/>
              <a:rect l="l" t="t" r="r" b="b"/>
              <a:pathLst>
                <a:path w="497" h="289" extrusionOk="0">
                  <a:moveTo>
                    <a:pt x="253" y="0"/>
                  </a:moveTo>
                  <a:lnTo>
                    <a:pt x="1" y="144"/>
                  </a:lnTo>
                  <a:lnTo>
                    <a:pt x="253" y="289"/>
                  </a:lnTo>
                  <a:lnTo>
                    <a:pt x="497" y="150"/>
                  </a:lnTo>
                  <a:lnTo>
                    <a:pt x="253" y="0"/>
                  </a:ln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5" name="Google Shape;657;p29">
              <a:extLst>
                <a:ext uri="{FF2B5EF4-FFF2-40B4-BE49-F238E27FC236}">
                  <a16:creationId xmlns:a16="http://schemas.microsoft.com/office/drawing/2014/main" id="{C0A9CC55-C024-478D-6624-F5A9E8133011}"/>
                </a:ext>
              </a:extLst>
            </p:cNvPr>
            <p:cNvSpPr/>
            <p:nvPr/>
          </p:nvSpPr>
          <p:spPr>
            <a:xfrm>
              <a:off x="2126625" y="963700"/>
              <a:ext cx="17050" cy="17025"/>
            </a:xfrm>
            <a:custGeom>
              <a:avLst/>
              <a:gdLst/>
              <a:ahLst/>
              <a:cxnLst/>
              <a:rect l="l" t="t" r="r" b="b"/>
              <a:pathLst>
                <a:path w="682" h="681" extrusionOk="0">
                  <a:moveTo>
                    <a:pt x="341" y="0"/>
                  </a:moveTo>
                  <a:cubicBezTo>
                    <a:pt x="152" y="0"/>
                    <a:pt x="0" y="153"/>
                    <a:pt x="0" y="341"/>
                  </a:cubicBezTo>
                  <a:cubicBezTo>
                    <a:pt x="0" y="528"/>
                    <a:pt x="152" y="681"/>
                    <a:pt x="341" y="681"/>
                  </a:cubicBezTo>
                  <a:cubicBezTo>
                    <a:pt x="529" y="681"/>
                    <a:pt x="682" y="528"/>
                    <a:pt x="682" y="341"/>
                  </a:cubicBezTo>
                  <a:cubicBezTo>
                    <a:pt x="682" y="153"/>
                    <a:pt x="529" y="0"/>
                    <a:pt x="341"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6" name="Google Shape;658;p29">
              <a:extLst>
                <a:ext uri="{FF2B5EF4-FFF2-40B4-BE49-F238E27FC236}">
                  <a16:creationId xmlns:a16="http://schemas.microsoft.com/office/drawing/2014/main" id="{D7DD4B7F-6A1B-2F8E-247B-842F9607F80F}"/>
                </a:ext>
              </a:extLst>
            </p:cNvPr>
            <p:cNvSpPr/>
            <p:nvPr/>
          </p:nvSpPr>
          <p:spPr>
            <a:xfrm>
              <a:off x="2127350" y="966600"/>
              <a:ext cx="17625" cy="14125"/>
            </a:xfrm>
            <a:custGeom>
              <a:avLst/>
              <a:gdLst/>
              <a:ahLst/>
              <a:cxnLst/>
              <a:rect l="l" t="t" r="r" b="b"/>
              <a:pathLst>
                <a:path w="705" h="565" extrusionOk="0">
                  <a:moveTo>
                    <a:pt x="569" y="0"/>
                  </a:moveTo>
                  <a:cubicBezTo>
                    <a:pt x="637" y="156"/>
                    <a:pt x="582" y="335"/>
                    <a:pt x="439" y="425"/>
                  </a:cubicBezTo>
                  <a:cubicBezTo>
                    <a:pt x="383" y="462"/>
                    <a:pt x="320" y="479"/>
                    <a:pt x="257" y="479"/>
                  </a:cubicBezTo>
                  <a:cubicBezTo>
                    <a:pt x="161" y="479"/>
                    <a:pt x="67" y="439"/>
                    <a:pt x="0" y="362"/>
                  </a:cubicBezTo>
                  <a:lnTo>
                    <a:pt x="0" y="362"/>
                  </a:lnTo>
                  <a:cubicBezTo>
                    <a:pt x="57" y="490"/>
                    <a:pt x="183" y="564"/>
                    <a:pt x="313" y="564"/>
                  </a:cubicBezTo>
                  <a:cubicBezTo>
                    <a:pt x="375" y="564"/>
                    <a:pt x="438" y="547"/>
                    <a:pt x="495" y="511"/>
                  </a:cubicBezTo>
                  <a:cubicBezTo>
                    <a:pt x="670" y="399"/>
                    <a:pt x="705" y="159"/>
                    <a:pt x="569"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7" name="Google Shape;659;p29">
              <a:extLst>
                <a:ext uri="{FF2B5EF4-FFF2-40B4-BE49-F238E27FC236}">
                  <a16:creationId xmlns:a16="http://schemas.microsoft.com/office/drawing/2014/main" id="{9924FD19-2CDC-81D0-AC0D-77F78AB4F3C8}"/>
                </a:ext>
              </a:extLst>
            </p:cNvPr>
            <p:cNvSpPr/>
            <p:nvPr/>
          </p:nvSpPr>
          <p:spPr>
            <a:xfrm>
              <a:off x="2137150" y="967850"/>
              <a:ext cx="2075" cy="850"/>
            </a:xfrm>
            <a:custGeom>
              <a:avLst/>
              <a:gdLst/>
              <a:ahLst/>
              <a:cxnLst/>
              <a:rect l="l" t="t" r="r" b="b"/>
              <a:pathLst>
                <a:path w="83" h="34" extrusionOk="0">
                  <a:moveTo>
                    <a:pt x="41" y="1"/>
                  </a:moveTo>
                  <a:cubicBezTo>
                    <a:pt x="21" y="1"/>
                    <a:pt x="0" y="11"/>
                    <a:pt x="7" y="33"/>
                  </a:cubicBezTo>
                  <a:cubicBezTo>
                    <a:pt x="11" y="18"/>
                    <a:pt x="24" y="8"/>
                    <a:pt x="39" y="8"/>
                  </a:cubicBezTo>
                  <a:cubicBezTo>
                    <a:pt x="40" y="8"/>
                    <a:pt x="41" y="8"/>
                    <a:pt x="42" y="8"/>
                  </a:cubicBezTo>
                  <a:cubicBezTo>
                    <a:pt x="43" y="8"/>
                    <a:pt x="44" y="8"/>
                    <a:pt x="44" y="8"/>
                  </a:cubicBezTo>
                  <a:cubicBezTo>
                    <a:pt x="58" y="8"/>
                    <a:pt x="71" y="18"/>
                    <a:pt x="76" y="33"/>
                  </a:cubicBezTo>
                  <a:cubicBezTo>
                    <a:pt x="82" y="11"/>
                    <a:pt x="62" y="1"/>
                    <a:pt x="41"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8" name="Google Shape;660;p29">
              <a:extLst>
                <a:ext uri="{FF2B5EF4-FFF2-40B4-BE49-F238E27FC236}">
                  <a16:creationId xmlns:a16="http://schemas.microsoft.com/office/drawing/2014/main" id="{A1655826-107F-CE69-D8D5-0D3F47C47351}"/>
                </a:ext>
              </a:extLst>
            </p:cNvPr>
            <p:cNvSpPr/>
            <p:nvPr/>
          </p:nvSpPr>
          <p:spPr>
            <a:xfrm>
              <a:off x="2135425" y="970200"/>
              <a:ext cx="1875" cy="1250"/>
            </a:xfrm>
            <a:custGeom>
              <a:avLst/>
              <a:gdLst/>
              <a:ahLst/>
              <a:cxnLst/>
              <a:rect l="l" t="t" r="r" b="b"/>
              <a:pathLst>
                <a:path w="75" h="50" extrusionOk="0">
                  <a:moveTo>
                    <a:pt x="37" y="1"/>
                  </a:moveTo>
                  <a:cubicBezTo>
                    <a:pt x="19" y="1"/>
                    <a:pt x="0" y="13"/>
                    <a:pt x="0" y="38"/>
                  </a:cubicBezTo>
                  <a:cubicBezTo>
                    <a:pt x="0" y="42"/>
                    <a:pt x="0" y="46"/>
                    <a:pt x="3" y="49"/>
                  </a:cubicBezTo>
                  <a:cubicBezTo>
                    <a:pt x="8" y="35"/>
                    <a:pt x="22" y="25"/>
                    <a:pt x="38" y="25"/>
                  </a:cubicBezTo>
                  <a:cubicBezTo>
                    <a:pt x="53" y="25"/>
                    <a:pt x="67" y="35"/>
                    <a:pt x="73" y="49"/>
                  </a:cubicBezTo>
                  <a:cubicBezTo>
                    <a:pt x="73" y="46"/>
                    <a:pt x="74" y="42"/>
                    <a:pt x="74" y="38"/>
                  </a:cubicBezTo>
                  <a:cubicBezTo>
                    <a:pt x="74" y="13"/>
                    <a:pt x="56" y="1"/>
                    <a:pt x="37"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9" name="Google Shape;661;p29">
              <a:extLst>
                <a:ext uri="{FF2B5EF4-FFF2-40B4-BE49-F238E27FC236}">
                  <a16:creationId xmlns:a16="http://schemas.microsoft.com/office/drawing/2014/main" id="{00A5047C-FBCF-B17D-2787-76416BA3E625}"/>
                </a:ext>
              </a:extLst>
            </p:cNvPr>
            <p:cNvSpPr/>
            <p:nvPr/>
          </p:nvSpPr>
          <p:spPr>
            <a:xfrm>
              <a:off x="2134325" y="966775"/>
              <a:ext cx="1950" cy="1075"/>
            </a:xfrm>
            <a:custGeom>
              <a:avLst/>
              <a:gdLst/>
              <a:ahLst/>
              <a:cxnLst/>
              <a:rect l="l" t="t" r="r" b="b"/>
              <a:pathLst>
                <a:path w="78" h="43" extrusionOk="0">
                  <a:moveTo>
                    <a:pt x="42" y="1"/>
                  </a:moveTo>
                  <a:cubicBezTo>
                    <a:pt x="21" y="1"/>
                    <a:pt x="0" y="16"/>
                    <a:pt x="5" y="43"/>
                  </a:cubicBezTo>
                  <a:cubicBezTo>
                    <a:pt x="10" y="28"/>
                    <a:pt x="24" y="18"/>
                    <a:pt x="40" y="18"/>
                  </a:cubicBezTo>
                  <a:cubicBezTo>
                    <a:pt x="56" y="18"/>
                    <a:pt x="71" y="28"/>
                    <a:pt x="75" y="43"/>
                  </a:cubicBezTo>
                  <a:cubicBezTo>
                    <a:pt x="76" y="40"/>
                    <a:pt x="78" y="36"/>
                    <a:pt x="78" y="31"/>
                  </a:cubicBezTo>
                  <a:cubicBezTo>
                    <a:pt x="74" y="10"/>
                    <a:pt x="58" y="1"/>
                    <a:pt x="42"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0" name="Google Shape;662;p29">
              <a:extLst>
                <a:ext uri="{FF2B5EF4-FFF2-40B4-BE49-F238E27FC236}">
                  <a16:creationId xmlns:a16="http://schemas.microsoft.com/office/drawing/2014/main" id="{277CD72A-8A56-4F13-DE3E-E22B59BBFA21}"/>
                </a:ext>
              </a:extLst>
            </p:cNvPr>
            <p:cNvSpPr/>
            <p:nvPr/>
          </p:nvSpPr>
          <p:spPr>
            <a:xfrm>
              <a:off x="2131800" y="967850"/>
              <a:ext cx="1875" cy="1250"/>
            </a:xfrm>
            <a:custGeom>
              <a:avLst/>
              <a:gdLst/>
              <a:ahLst/>
              <a:cxnLst/>
              <a:rect l="l" t="t" r="r" b="b"/>
              <a:pathLst>
                <a:path w="75" h="50" extrusionOk="0">
                  <a:moveTo>
                    <a:pt x="37" y="1"/>
                  </a:moveTo>
                  <a:cubicBezTo>
                    <a:pt x="19" y="1"/>
                    <a:pt x="0" y="13"/>
                    <a:pt x="0" y="37"/>
                  </a:cubicBezTo>
                  <a:cubicBezTo>
                    <a:pt x="0" y="42"/>
                    <a:pt x="2" y="45"/>
                    <a:pt x="3" y="49"/>
                  </a:cubicBezTo>
                  <a:cubicBezTo>
                    <a:pt x="8" y="35"/>
                    <a:pt x="22" y="24"/>
                    <a:pt x="38" y="24"/>
                  </a:cubicBezTo>
                  <a:cubicBezTo>
                    <a:pt x="53" y="24"/>
                    <a:pt x="67" y="35"/>
                    <a:pt x="73" y="49"/>
                  </a:cubicBezTo>
                  <a:cubicBezTo>
                    <a:pt x="74" y="45"/>
                    <a:pt x="74" y="42"/>
                    <a:pt x="74" y="37"/>
                  </a:cubicBezTo>
                  <a:cubicBezTo>
                    <a:pt x="74" y="13"/>
                    <a:pt x="56" y="1"/>
                    <a:pt x="37"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1" name="Google Shape;663;p29">
              <a:extLst>
                <a:ext uri="{FF2B5EF4-FFF2-40B4-BE49-F238E27FC236}">
                  <a16:creationId xmlns:a16="http://schemas.microsoft.com/office/drawing/2014/main" id="{3DC152B1-6C34-197E-4027-A00304C62CE1}"/>
                </a:ext>
              </a:extLst>
            </p:cNvPr>
            <p:cNvSpPr/>
            <p:nvPr/>
          </p:nvSpPr>
          <p:spPr>
            <a:xfrm>
              <a:off x="2132275" y="965475"/>
              <a:ext cx="1025" cy="675"/>
            </a:xfrm>
            <a:custGeom>
              <a:avLst/>
              <a:gdLst/>
              <a:ahLst/>
              <a:cxnLst/>
              <a:rect l="l" t="t" r="r" b="b"/>
              <a:pathLst>
                <a:path w="41" h="27" extrusionOk="0">
                  <a:moveTo>
                    <a:pt x="21" y="0"/>
                  </a:moveTo>
                  <a:cubicBezTo>
                    <a:pt x="10" y="0"/>
                    <a:pt x="0" y="7"/>
                    <a:pt x="0" y="21"/>
                  </a:cubicBezTo>
                  <a:cubicBezTo>
                    <a:pt x="0" y="22"/>
                    <a:pt x="0" y="25"/>
                    <a:pt x="2" y="27"/>
                  </a:cubicBezTo>
                  <a:cubicBezTo>
                    <a:pt x="5" y="19"/>
                    <a:pt x="12" y="14"/>
                    <a:pt x="21" y="14"/>
                  </a:cubicBezTo>
                  <a:cubicBezTo>
                    <a:pt x="29" y="14"/>
                    <a:pt x="37" y="19"/>
                    <a:pt x="39" y="27"/>
                  </a:cubicBezTo>
                  <a:cubicBezTo>
                    <a:pt x="41" y="25"/>
                    <a:pt x="41" y="22"/>
                    <a:pt x="41" y="21"/>
                  </a:cubicBezTo>
                  <a:cubicBezTo>
                    <a:pt x="41" y="7"/>
                    <a:pt x="31" y="0"/>
                    <a:pt x="21"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2" name="Google Shape;664;p29">
              <a:extLst>
                <a:ext uri="{FF2B5EF4-FFF2-40B4-BE49-F238E27FC236}">
                  <a16:creationId xmlns:a16="http://schemas.microsoft.com/office/drawing/2014/main" id="{3977E6B8-09D3-6D87-14E2-013F57259A87}"/>
                </a:ext>
              </a:extLst>
            </p:cNvPr>
            <p:cNvSpPr/>
            <p:nvPr/>
          </p:nvSpPr>
          <p:spPr>
            <a:xfrm>
              <a:off x="2139775" y="966900"/>
              <a:ext cx="1050" cy="700"/>
            </a:xfrm>
            <a:custGeom>
              <a:avLst/>
              <a:gdLst/>
              <a:ahLst/>
              <a:cxnLst/>
              <a:rect l="l" t="t" r="r" b="b"/>
              <a:pathLst>
                <a:path w="42" h="28" extrusionOk="0">
                  <a:moveTo>
                    <a:pt x="21" y="1"/>
                  </a:moveTo>
                  <a:cubicBezTo>
                    <a:pt x="11" y="1"/>
                    <a:pt x="1" y="7"/>
                    <a:pt x="1" y="20"/>
                  </a:cubicBezTo>
                  <a:cubicBezTo>
                    <a:pt x="1" y="23"/>
                    <a:pt x="1" y="25"/>
                    <a:pt x="2" y="28"/>
                  </a:cubicBezTo>
                  <a:cubicBezTo>
                    <a:pt x="5" y="19"/>
                    <a:pt x="12" y="13"/>
                    <a:pt x="21" y="13"/>
                  </a:cubicBezTo>
                  <a:cubicBezTo>
                    <a:pt x="30" y="13"/>
                    <a:pt x="37" y="19"/>
                    <a:pt x="40" y="28"/>
                  </a:cubicBezTo>
                  <a:cubicBezTo>
                    <a:pt x="41" y="25"/>
                    <a:pt x="41" y="23"/>
                    <a:pt x="41" y="20"/>
                  </a:cubicBezTo>
                  <a:cubicBezTo>
                    <a:pt x="41" y="7"/>
                    <a:pt x="31" y="1"/>
                    <a:pt x="21"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3" name="Google Shape;665;p29">
              <a:extLst>
                <a:ext uri="{FF2B5EF4-FFF2-40B4-BE49-F238E27FC236}">
                  <a16:creationId xmlns:a16="http://schemas.microsoft.com/office/drawing/2014/main" id="{F8964A3F-4ABA-72EE-5164-11B3B1A6F1CD}"/>
                </a:ext>
              </a:extLst>
            </p:cNvPr>
            <p:cNvSpPr/>
            <p:nvPr/>
          </p:nvSpPr>
          <p:spPr>
            <a:xfrm>
              <a:off x="2128750" y="970425"/>
              <a:ext cx="1875" cy="1250"/>
            </a:xfrm>
            <a:custGeom>
              <a:avLst/>
              <a:gdLst/>
              <a:ahLst/>
              <a:cxnLst/>
              <a:rect l="l" t="t" r="r" b="b"/>
              <a:pathLst>
                <a:path w="75" h="50" extrusionOk="0">
                  <a:moveTo>
                    <a:pt x="38" y="0"/>
                  </a:moveTo>
                  <a:cubicBezTo>
                    <a:pt x="19" y="0"/>
                    <a:pt x="1" y="13"/>
                    <a:pt x="1" y="37"/>
                  </a:cubicBezTo>
                  <a:cubicBezTo>
                    <a:pt x="1" y="42"/>
                    <a:pt x="1" y="46"/>
                    <a:pt x="2" y="49"/>
                  </a:cubicBezTo>
                  <a:cubicBezTo>
                    <a:pt x="6" y="35"/>
                    <a:pt x="21" y="24"/>
                    <a:pt x="37" y="24"/>
                  </a:cubicBezTo>
                  <a:cubicBezTo>
                    <a:pt x="53" y="24"/>
                    <a:pt x="67" y="35"/>
                    <a:pt x="72" y="49"/>
                  </a:cubicBezTo>
                  <a:cubicBezTo>
                    <a:pt x="73" y="46"/>
                    <a:pt x="73" y="42"/>
                    <a:pt x="75" y="37"/>
                  </a:cubicBezTo>
                  <a:cubicBezTo>
                    <a:pt x="75" y="13"/>
                    <a:pt x="56" y="0"/>
                    <a:pt x="38"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4" name="Google Shape;666;p29">
              <a:extLst>
                <a:ext uri="{FF2B5EF4-FFF2-40B4-BE49-F238E27FC236}">
                  <a16:creationId xmlns:a16="http://schemas.microsoft.com/office/drawing/2014/main" id="{9D3CF506-6F6A-1CEE-D984-76E2844FAE22}"/>
                </a:ext>
              </a:extLst>
            </p:cNvPr>
            <p:cNvSpPr/>
            <p:nvPr/>
          </p:nvSpPr>
          <p:spPr>
            <a:xfrm>
              <a:off x="2131225" y="972850"/>
              <a:ext cx="1875" cy="1250"/>
            </a:xfrm>
            <a:custGeom>
              <a:avLst/>
              <a:gdLst/>
              <a:ahLst/>
              <a:cxnLst/>
              <a:rect l="l" t="t" r="r" b="b"/>
              <a:pathLst>
                <a:path w="75" h="50" extrusionOk="0">
                  <a:moveTo>
                    <a:pt x="37" y="1"/>
                  </a:moveTo>
                  <a:cubicBezTo>
                    <a:pt x="19" y="1"/>
                    <a:pt x="0" y="13"/>
                    <a:pt x="0" y="38"/>
                  </a:cubicBezTo>
                  <a:cubicBezTo>
                    <a:pt x="0" y="42"/>
                    <a:pt x="2" y="46"/>
                    <a:pt x="3" y="49"/>
                  </a:cubicBezTo>
                  <a:cubicBezTo>
                    <a:pt x="8" y="35"/>
                    <a:pt x="22" y="25"/>
                    <a:pt x="38" y="25"/>
                  </a:cubicBezTo>
                  <a:cubicBezTo>
                    <a:pt x="54" y="25"/>
                    <a:pt x="67" y="35"/>
                    <a:pt x="73" y="49"/>
                  </a:cubicBezTo>
                  <a:cubicBezTo>
                    <a:pt x="74" y="46"/>
                    <a:pt x="74" y="42"/>
                    <a:pt x="74" y="38"/>
                  </a:cubicBezTo>
                  <a:cubicBezTo>
                    <a:pt x="74" y="13"/>
                    <a:pt x="56" y="1"/>
                    <a:pt x="37"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5" name="Google Shape;667;p29">
              <a:extLst>
                <a:ext uri="{FF2B5EF4-FFF2-40B4-BE49-F238E27FC236}">
                  <a16:creationId xmlns:a16="http://schemas.microsoft.com/office/drawing/2014/main" id="{742A4DAC-B915-E45C-0533-6392E16F08F6}"/>
                </a:ext>
              </a:extLst>
            </p:cNvPr>
            <p:cNvSpPr/>
            <p:nvPr/>
          </p:nvSpPr>
          <p:spPr>
            <a:xfrm>
              <a:off x="2132850" y="970825"/>
              <a:ext cx="1875" cy="1225"/>
            </a:xfrm>
            <a:custGeom>
              <a:avLst/>
              <a:gdLst/>
              <a:ahLst/>
              <a:cxnLst/>
              <a:rect l="l" t="t" r="r" b="b"/>
              <a:pathLst>
                <a:path w="75" h="49" extrusionOk="0">
                  <a:moveTo>
                    <a:pt x="38" y="0"/>
                  </a:moveTo>
                  <a:cubicBezTo>
                    <a:pt x="19" y="0"/>
                    <a:pt x="1" y="13"/>
                    <a:pt x="1" y="37"/>
                  </a:cubicBezTo>
                  <a:cubicBezTo>
                    <a:pt x="1" y="42"/>
                    <a:pt x="1" y="46"/>
                    <a:pt x="2" y="49"/>
                  </a:cubicBezTo>
                  <a:cubicBezTo>
                    <a:pt x="8" y="34"/>
                    <a:pt x="21" y="24"/>
                    <a:pt x="37" y="24"/>
                  </a:cubicBezTo>
                  <a:cubicBezTo>
                    <a:pt x="53" y="24"/>
                    <a:pt x="67" y="34"/>
                    <a:pt x="72" y="49"/>
                  </a:cubicBezTo>
                  <a:cubicBezTo>
                    <a:pt x="73" y="46"/>
                    <a:pt x="74" y="42"/>
                    <a:pt x="74" y="37"/>
                  </a:cubicBezTo>
                  <a:cubicBezTo>
                    <a:pt x="74" y="13"/>
                    <a:pt x="56" y="0"/>
                    <a:pt x="38"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6" name="Google Shape;668;p29">
              <a:extLst>
                <a:ext uri="{FF2B5EF4-FFF2-40B4-BE49-F238E27FC236}">
                  <a16:creationId xmlns:a16="http://schemas.microsoft.com/office/drawing/2014/main" id="{91185BD7-6A35-E0B1-8AF5-033A23A9465B}"/>
                </a:ext>
              </a:extLst>
            </p:cNvPr>
            <p:cNvSpPr/>
            <p:nvPr/>
          </p:nvSpPr>
          <p:spPr>
            <a:xfrm>
              <a:off x="2139075" y="970050"/>
              <a:ext cx="1875" cy="1250"/>
            </a:xfrm>
            <a:custGeom>
              <a:avLst/>
              <a:gdLst/>
              <a:ahLst/>
              <a:cxnLst/>
              <a:rect l="l" t="t" r="r" b="b"/>
              <a:pathLst>
                <a:path w="75" h="50" extrusionOk="0">
                  <a:moveTo>
                    <a:pt x="38" y="1"/>
                  </a:moveTo>
                  <a:cubicBezTo>
                    <a:pt x="19" y="1"/>
                    <a:pt x="1" y="13"/>
                    <a:pt x="1" y="38"/>
                  </a:cubicBezTo>
                  <a:cubicBezTo>
                    <a:pt x="1" y="41"/>
                    <a:pt x="2" y="45"/>
                    <a:pt x="4" y="50"/>
                  </a:cubicBezTo>
                  <a:cubicBezTo>
                    <a:pt x="8" y="35"/>
                    <a:pt x="23" y="25"/>
                    <a:pt x="39" y="25"/>
                  </a:cubicBezTo>
                  <a:cubicBezTo>
                    <a:pt x="55" y="25"/>
                    <a:pt x="68" y="35"/>
                    <a:pt x="73" y="50"/>
                  </a:cubicBezTo>
                  <a:cubicBezTo>
                    <a:pt x="75" y="45"/>
                    <a:pt x="75" y="41"/>
                    <a:pt x="75" y="38"/>
                  </a:cubicBezTo>
                  <a:cubicBezTo>
                    <a:pt x="75" y="13"/>
                    <a:pt x="56" y="1"/>
                    <a:pt x="38"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7" name="Google Shape;669;p29">
              <a:extLst>
                <a:ext uri="{FF2B5EF4-FFF2-40B4-BE49-F238E27FC236}">
                  <a16:creationId xmlns:a16="http://schemas.microsoft.com/office/drawing/2014/main" id="{CD54DDC0-6EBB-EA26-3EA2-92589BD0FCB8}"/>
                </a:ext>
              </a:extLst>
            </p:cNvPr>
            <p:cNvSpPr/>
            <p:nvPr/>
          </p:nvSpPr>
          <p:spPr>
            <a:xfrm>
              <a:off x="2136625" y="972850"/>
              <a:ext cx="1875" cy="1250"/>
            </a:xfrm>
            <a:custGeom>
              <a:avLst/>
              <a:gdLst/>
              <a:ahLst/>
              <a:cxnLst/>
              <a:rect l="l" t="t" r="r" b="b"/>
              <a:pathLst>
                <a:path w="75" h="50" extrusionOk="0">
                  <a:moveTo>
                    <a:pt x="37" y="1"/>
                  </a:moveTo>
                  <a:cubicBezTo>
                    <a:pt x="19" y="1"/>
                    <a:pt x="0" y="13"/>
                    <a:pt x="0" y="38"/>
                  </a:cubicBezTo>
                  <a:cubicBezTo>
                    <a:pt x="0" y="42"/>
                    <a:pt x="2" y="46"/>
                    <a:pt x="3" y="49"/>
                  </a:cubicBezTo>
                  <a:cubicBezTo>
                    <a:pt x="8" y="35"/>
                    <a:pt x="22" y="25"/>
                    <a:pt x="38" y="25"/>
                  </a:cubicBezTo>
                  <a:cubicBezTo>
                    <a:pt x="53" y="25"/>
                    <a:pt x="67" y="35"/>
                    <a:pt x="73" y="49"/>
                  </a:cubicBezTo>
                  <a:cubicBezTo>
                    <a:pt x="73" y="46"/>
                    <a:pt x="74" y="42"/>
                    <a:pt x="74" y="38"/>
                  </a:cubicBezTo>
                  <a:cubicBezTo>
                    <a:pt x="74" y="13"/>
                    <a:pt x="56" y="1"/>
                    <a:pt x="37"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8" name="Google Shape;670;p29">
              <a:extLst>
                <a:ext uri="{FF2B5EF4-FFF2-40B4-BE49-F238E27FC236}">
                  <a16:creationId xmlns:a16="http://schemas.microsoft.com/office/drawing/2014/main" id="{B2B47EA5-1EC9-0B49-5A9B-C1FFCE1B0F0A}"/>
                </a:ext>
              </a:extLst>
            </p:cNvPr>
            <p:cNvSpPr/>
            <p:nvPr/>
          </p:nvSpPr>
          <p:spPr>
            <a:xfrm>
              <a:off x="2133350" y="974875"/>
              <a:ext cx="2075" cy="850"/>
            </a:xfrm>
            <a:custGeom>
              <a:avLst/>
              <a:gdLst/>
              <a:ahLst/>
              <a:cxnLst/>
              <a:rect l="l" t="t" r="r" b="b"/>
              <a:pathLst>
                <a:path w="83" h="34" extrusionOk="0">
                  <a:moveTo>
                    <a:pt x="41" y="1"/>
                  </a:moveTo>
                  <a:cubicBezTo>
                    <a:pt x="21" y="1"/>
                    <a:pt x="0" y="12"/>
                    <a:pt x="7" y="33"/>
                  </a:cubicBezTo>
                  <a:cubicBezTo>
                    <a:pt x="12" y="19"/>
                    <a:pt x="25" y="9"/>
                    <a:pt x="41" y="9"/>
                  </a:cubicBezTo>
                  <a:cubicBezTo>
                    <a:pt x="57" y="9"/>
                    <a:pt x="72" y="19"/>
                    <a:pt x="76" y="33"/>
                  </a:cubicBezTo>
                  <a:cubicBezTo>
                    <a:pt x="83" y="12"/>
                    <a:pt x="62" y="1"/>
                    <a:pt x="41"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9" name="Google Shape;671;p29">
              <a:extLst>
                <a:ext uri="{FF2B5EF4-FFF2-40B4-BE49-F238E27FC236}">
                  <a16:creationId xmlns:a16="http://schemas.microsoft.com/office/drawing/2014/main" id="{255DCAB0-5DB4-3AB1-4ADB-51B4D42695B6}"/>
                </a:ext>
              </a:extLst>
            </p:cNvPr>
            <p:cNvSpPr/>
            <p:nvPr/>
          </p:nvSpPr>
          <p:spPr>
            <a:xfrm>
              <a:off x="2128350" y="973625"/>
              <a:ext cx="1875" cy="1225"/>
            </a:xfrm>
            <a:custGeom>
              <a:avLst/>
              <a:gdLst/>
              <a:ahLst/>
              <a:cxnLst/>
              <a:rect l="l" t="t" r="r" b="b"/>
              <a:pathLst>
                <a:path w="75" h="49" extrusionOk="0">
                  <a:moveTo>
                    <a:pt x="38" y="0"/>
                  </a:moveTo>
                  <a:cubicBezTo>
                    <a:pt x="19" y="0"/>
                    <a:pt x="1" y="12"/>
                    <a:pt x="1" y="37"/>
                  </a:cubicBezTo>
                  <a:cubicBezTo>
                    <a:pt x="1" y="40"/>
                    <a:pt x="1" y="44"/>
                    <a:pt x="2" y="49"/>
                  </a:cubicBezTo>
                  <a:cubicBezTo>
                    <a:pt x="8" y="33"/>
                    <a:pt x="21" y="24"/>
                    <a:pt x="37" y="24"/>
                  </a:cubicBezTo>
                  <a:cubicBezTo>
                    <a:pt x="53" y="24"/>
                    <a:pt x="67" y="33"/>
                    <a:pt x="72" y="49"/>
                  </a:cubicBezTo>
                  <a:cubicBezTo>
                    <a:pt x="73" y="44"/>
                    <a:pt x="75" y="40"/>
                    <a:pt x="75" y="37"/>
                  </a:cubicBezTo>
                  <a:cubicBezTo>
                    <a:pt x="75" y="12"/>
                    <a:pt x="56" y="0"/>
                    <a:pt x="38"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0" name="Google Shape;672;p29">
              <a:extLst>
                <a:ext uri="{FF2B5EF4-FFF2-40B4-BE49-F238E27FC236}">
                  <a16:creationId xmlns:a16="http://schemas.microsoft.com/office/drawing/2014/main" id="{101725BD-E137-B9E8-D78B-ADE17EE74B0E}"/>
                </a:ext>
              </a:extLst>
            </p:cNvPr>
            <p:cNvSpPr/>
            <p:nvPr/>
          </p:nvSpPr>
          <p:spPr>
            <a:xfrm>
              <a:off x="2129325" y="968250"/>
              <a:ext cx="1300" cy="850"/>
            </a:xfrm>
            <a:custGeom>
              <a:avLst/>
              <a:gdLst/>
              <a:ahLst/>
              <a:cxnLst/>
              <a:rect l="l" t="t" r="r" b="b"/>
              <a:pathLst>
                <a:path w="52" h="34" extrusionOk="0">
                  <a:moveTo>
                    <a:pt x="26" y="0"/>
                  </a:moveTo>
                  <a:cubicBezTo>
                    <a:pt x="14" y="0"/>
                    <a:pt x="1" y="8"/>
                    <a:pt x="1" y="24"/>
                  </a:cubicBezTo>
                  <a:cubicBezTo>
                    <a:pt x="1" y="27"/>
                    <a:pt x="1" y="30"/>
                    <a:pt x="2" y="33"/>
                  </a:cubicBezTo>
                  <a:cubicBezTo>
                    <a:pt x="5" y="23"/>
                    <a:pt x="15" y="17"/>
                    <a:pt x="26" y="17"/>
                  </a:cubicBezTo>
                  <a:cubicBezTo>
                    <a:pt x="37" y="17"/>
                    <a:pt x="46" y="23"/>
                    <a:pt x="50" y="33"/>
                  </a:cubicBezTo>
                  <a:cubicBezTo>
                    <a:pt x="50" y="30"/>
                    <a:pt x="50" y="27"/>
                    <a:pt x="52" y="24"/>
                  </a:cubicBezTo>
                  <a:cubicBezTo>
                    <a:pt x="52" y="8"/>
                    <a:pt x="39" y="0"/>
                    <a:pt x="26" y="0"/>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1" name="Google Shape;673;p29">
              <a:extLst>
                <a:ext uri="{FF2B5EF4-FFF2-40B4-BE49-F238E27FC236}">
                  <a16:creationId xmlns:a16="http://schemas.microsoft.com/office/drawing/2014/main" id="{5040990D-0D21-9924-4C26-4C1EDCF86163}"/>
                </a:ext>
              </a:extLst>
            </p:cNvPr>
            <p:cNvSpPr/>
            <p:nvPr/>
          </p:nvSpPr>
          <p:spPr>
            <a:xfrm>
              <a:off x="2136325" y="964950"/>
              <a:ext cx="1300" cy="875"/>
            </a:xfrm>
            <a:custGeom>
              <a:avLst/>
              <a:gdLst/>
              <a:ahLst/>
              <a:cxnLst/>
              <a:rect l="l" t="t" r="r" b="b"/>
              <a:pathLst>
                <a:path w="52" h="35" extrusionOk="0">
                  <a:moveTo>
                    <a:pt x="26" y="1"/>
                  </a:moveTo>
                  <a:cubicBezTo>
                    <a:pt x="13" y="1"/>
                    <a:pt x="1" y="9"/>
                    <a:pt x="1" y="26"/>
                  </a:cubicBezTo>
                  <a:cubicBezTo>
                    <a:pt x="1" y="29"/>
                    <a:pt x="1" y="32"/>
                    <a:pt x="2" y="35"/>
                  </a:cubicBezTo>
                  <a:cubicBezTo>
                    <a:pt x="5" y="24"/>
                    <a:pt x="15" y="17"/>
                    <a:pt x="25" y="17"/>
                  </a:cubicBezTo>
                  <a:cubicBezTo>
                    <a:pt x="37" y="17"/>
                    <a:pt x="46" y="24"/>
                    <a:pt x="50" y="35"/>
                  </a:cubicBezTo>
                  <a:cubicBezTo>
                    <a:pt x="50" y="32"/>
                    <a:pt x="51" y="29"/>
                    <a:pt x="51" y="26"/>
                  </a:cubicBezTo>
                  <a:cubicBezTo>
                    <a:pt x="51" y="9"/>
                    <a:pt x="39" y="1"/>
                    <a:pt x="26" y="1"/>
                  </a:cubicBezTo>
                  <a:close/>
                </a:path>
              </a:pathLst>
            </a:custGeom>
            <a:solidFill>
              <a:srgbClr val="06494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322" name="Google Shape;674;p29">
            <a:extLst>
              <a:ext uri="{FF2B5EF4-FFF2-40B4-BE49-F238E27FC236}">
                <a16:creationId xmlns:a16="http://schemas.microsoft.com/office/drawing/2014/main" id="{D1537EC2-CF63-960E-676B-DA9642765A49}"/>
              </a:ext>
            </a:extLst>
          </p:cNvPr>
          <p:cNvSpPr txBox="1">
            <a:spLocks noGrp="1"/>
          </p:cNvSpPr>
          <p:nvPr>
            <p:ph type="title" idx="4294967295"/>
          </p:nvPr>
        </p:nvSpPr>
        <p:spPr>
          <a:xfrm>
            <a:off x="1447242" y="596524"/>
            <a:ext cx="8998525"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Important Principles</a:t>
            </a:r>
          </a:p>
        </p:txBody>
      </p:sp>
      <p:sp>
        <p:nvSpPr>
          <p:cNvPr id="323" name="Google Shape;675;p29">
            <a:extLst>
              <a:ext uri="{FF2B5EF4-FFF2-40B4-BE49-F238E27FC236}">
                <a16:creationId xmlns:a16="http://schemas.microsoft.com/office/drawing/2014/main" id="{5BBF3DB6-8724-A5FC-3692-1C69D46795C2}"/>
              </a:ext>
            </a:extLst>
          </p:cNvPr>
          <p:cNvSpPr txBox="1">
            <a:spLocks/>
          </p:cNvSpPr>
          <p:nvPr/>
        </p:nvSpPr>
        <p:spPr>
          <a:xfrm>
            <a:off x="1504607" y="2589161"/>
            <a:ext cx="1278363" cy="7704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 sz="6400" b="0" i="0" u="none" strike="noStrike" kern="1200" cap="none" spc="0" normalizeH="0" baseline="0" noProof="0" dirty="0">
                <a:ln>
                  <a:noFill/>
                </a:ln>
                <a:solidFill>
                  <a:srgbClr val="4472C4"/>
                </a:solidFill>
                <a:effectLst/>
                <a:uLnTx/>
                <a:uFillTx/>
                <a:latin typeface="Franklin Gothic Medium" panose="020B0603020102020204"/>
                <a:ea typeface="+mj-ea"/>
                <a:cs typeface="+mj-cs"/>
              </a:rPr>
              <a:t>01</a:t>
            </a:r>
            <a:endParaRPr kumimoji="0" lang="en" sz="4400" b="0" i="0" u="none" strike="noStrike" kern="1200" cap="none" spc="0" normalizeH="0" baseline="0" noProof="0" dirty="0">
              <a:ln>
                <a:noFill/>
              </a:ln>
              <a:solidFill>
                <a:srgbClr val="4472C4"/>
              </a:solidFill>
              <a:effectLst/>
              <a:uLnTx/>
              <a:uFillTx/>
              <a:latin typeface="Franklin Gothic Medium" panose="020B0603020102020204"/>
              <a:ea typeface="+mj-ea"/>
              <a:cs typeface="+mj-cs"/>
            </a:endParaRPr>
          </a:p>
        </p:txBody>
      </p:sp>
      <p:sp>
        <p:nvSpPr>
          <p:cNvPr id="324" name="Google Shape;676;p29">
            <a:extLst>
              <a:ext uri="{FF2B5EF4-FFF2-40B4-BE49-F238E27FC236}">
                <a16:creationId xmlns:a16="http://schemas.microsoft.com/office/drawing/2014/main" id="{0282D864-0CBE-691A-70A8-E312E63FF9D2}"/>
              </a:ext>
            </a:extLst>
          </p:cNvPr>
          <p:cNvSpPr txBox="1">
            <a:spLocks/>
          </p:cNvSpPr>
          <p:nvPr/>
        </p:nvSpPr>
        <p:spPr>
          <a:xfrm>
            <a:off x="1504608" y="4684584"/>
            <a:ext cx="1239226" cy="7704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 sz="6400" b="0" i="0" u="none" strike="noStrike" kern="1200" cap="none" spc="0" normalizeH="0" baseline="0" noProof="0" dirty="0">
                <a:ln>
                  <a:noFill/>
                </a:ln>
                <a:solidFill>
                  <a:srgbClr val="4472C4"/>
                </a:solidFill>
                <a:effectLst/>
                <a:uLnTx/>
                <a:uFillTx/>
                <a:latin typeface="Franklin Gothic Medium" panose="020B0603020102020204"/>
                <a:ea typeface="+mj-ea"/>
                <a:cs typeface="+mj-cs"/>
              </a:rPr>
              <a:t>02</a:t>
            </a:r>
            <a:endParaRPr kumimoji="0" lang="en" sz="4400" b="0" i="0" u="none" strike="noStrike" kern="1200" cap="none" spc="0" normalizeH="0" baseline="0" noProof="0" dirty="0">
              <a:ln>
                <a:noFill/>
              </a:ln>
              <a:solidFill>
                <a:srgbClr val="4472C4"/>
              </a:solidFill>
              <a:effectLst/>
              <a:uLnTx/>
              <a:uFillTx/>
              <a:latin typeface="Franklin Gothic Medium" panose="020B0603020102020204"/>
              <a:ea typeface="+mj-ea"/>
              <a:cs typeface="+mj-cs"/>
            </a:endParaRPr>
          </a:p>
        </p:txBody>
      </p:sp>
      <p:sp>
        <p:nvSpPr>
          <p:cNvPr id="325" name="Google Shape;677;p29">
            <a:extLst>
              <a:ext uri="{FF2B5EF4-FFF2-40B4-BE49-F238E27FC236}">
                <a16:creationId xmlns:a16="http://schemas.microsoft.com/office/drawing/2014/main" id="{F5818483-0B63-B95E-E82E-7B87ADADF643}"/>
              </a:ext>
            </a:extLst>
          </p:cNvPr>
          <p:cNvSpPr txBox="1">
            <a:spLocks/>
          </p:cNvSpPr>
          <p:nvPr/>
        </p:nvSpPr>
        <p:spPr>
          <a:xfrm>
            <a:off x="9492783" y="2589161"/>
            <a:ext cx="1208400" cy="7704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 sz="6400" b="0" i="0" u="none" strike="noStrike" kern="1200" cap="none" spc="0" normalizeH="0" baseline="0" noProof="0" dirty="0">
                <a:ln>
                  <a:noFill/>
                </a:ln>
                <a:solidFill>
                  <a:srgbClr val="4472C4"/>
                </a:solidFill>
                <a:effectLst/>
                <a:uLnTx/>
                <a:uFillTx/>
                <a:latin typeface="Franklin Gothic Medium" panose="020B0603020102020204"/>
                <a:ea typeface="+mj-ea"/>
                <a:cs typeface="+mj-cs"/>
              </a:rPr>
              <a:t>03</a:t>
            </a:r>
            <a:endParaRPr kumimoji="0" lang="en" sz="4400" b="0" i="0" u="none" strike="noStrike" kern="1200" cap="none" spc="0" normalizeH="0" baseline="0" noProof="0" dirty="0">
              <a:ln>
                <a:noFill/>
              </a:ln>
              <a:solidFill>
                <a:srgbClr val="4472C4"/>
              </a:solidFill>
              <a:effectLst/>
              <a:uLnTx/>
              <a:uFillTx/>
              <a:latin typeface="Franklin Gothic Medium" panose="020B0603020102020204"/>
              <a:ea typeface="+mj-ea"/>
              <a:cs typeface="+mj-cs"/>
            </a:endParaRPr>
          </a:p>
        </p:txBody>
      </p:sp>
      <p:sp>
        <p:nvSpPr>
          <p:cNvPr id="326" name="Google Shape;678;p29">
            <a:extLst>
              <a:ext uri="{FF2B5EF4-FFF2-40B4-BE49-F238E27FC236}">
                <a16:creationId xmlns:a16="http://schemas.microsoft.com/office/drawing/2014/main" id="{72653E63-9039-07B6-FBBA-4757CE3FAAF4}"/>
              </a:ext>
            </a:extLst>
          </p:cNvPr>
          <p:cNvSpPr txBox="1">
            <a:spLocks/>
          </p:cNvSpPr>
          <p:nvPr/>
        </p:nvSpPr>
        <p:spPr>
          <a:xfrm>
            <a:off x="9492769" y="4684584"/>
            <a:ext cx="1291200" cy="7704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 sz="6400" b="0" i="0" u="none" strike="noStrike" kern="1200" cap="none" spc="0" normalizeH="0" baseline="0" noProof="0" dirty="0">
                <a:ln>
                  <a:noFill/>
                </a:ln>
                <a:solidFill>
                  <a:srgbClr val="4472C4"/>
                </a:solidFill>
                <a:effectLst/>
                <a:uLnTx/>
                <a:uFillTx/>
                <a:latin typeface="Franklin Gothic Medium" panose="020B0603020102020204"/>
                <a:ea typeface="+mj-ea"/>
                <a:cs typeface="+mj-cs"/>
              </a:rPr>
              <a:t>04</a:t>
            </a:r>
          </a:p>
        </p:txBody>
      </p:sp>
      <p:cxnSp>
        <p:nvCxnSpPr>
          <p:cNvPr id="327" name="Google Shape;679;p29">
            <a:extLst>
              <a:ext uri="{FF2B5EF4-FFF2-40B4-BE49-F238E27FC236}">
                <a16:creationId xmlns:a16="http://schemas.microsoft.com/office/drawing/2014/main" id="{B7748C22-D0B8-D336-08EF-BEC9E6EDF09B}"/>
              </a:ext>
              <a:ext uri="{C183D7F6-B498-43B3-948B-1728B52AA6E4}">
                <adec:decorative xmlns:adec="http://schemas.microsoft.com/office/drawing/2017/decorative" val="1"/>
              </a:ext>
            </a:extLst>
          </p:cNvPr>
          <p:cNvCxnSpPr/>
          <p:nvPr/>
        </p:nvCxnSpPr>
        <p:spPr>
          <a:xfrm>
            <a:off x="9622067" y="3350967"/>
            <a:ext cx="1129600" cy="0"/>
          </a:xfrm>
          <a:prstGeom prst="straightConnector1">
            <a:avLst/>
          </a:prstGeom>
          <a:noFill/>
          <a:ln w="9525" cap="flat" cmpd="sng">
            <a:solidFill>
              <a:schemeClr val="accent5"/>
            </a:solidFill>
            <a:prstDash val="solid"/>
            <a:round/>
            <a:headEnd type="diamond" w="lg" len="lg"/>
            <a:tailEnd type="none" w="lg" len="lg"/>
          </a:ln>
        </p:spPr>
      </p:cxnSp>
      <p:cxnSp>
        <p:nvCxnSpPr>
          <p:cNvPr id="328" name="Google Shape;680;p29">
            <a:extLst>
              <a:ext uri="{FF2B5EF4-FFF2-40B4-BE49-F238E27FC236}">
                <a16:creationId xmlns:a16="http://schemas.microsoft.com/office/drawing/2014/main" id="{CC565B88-E8BA-522E-D756-F93A2A86BAFE}"/>
              </a:ext>
              <a:ext uri="{C183D7F6-B498-43B3-948B-1728B52AA6E4}">
                <adec:decorative xmlns:adec="http://schemas.microsoft.com/office/drawing/2017/decorative" val="1"/>
              </a:ext>
            </a:extLst>
          </p:cNvPr>
          <p:cNvCxnSpPr/>
          <p:nvPr/>
        </p:nvCxnSpPr>
        <p:spPr>
          <a:xfrm>
            <a:off x="9633321" y="4674200"/>
            <a:ext cx="1129600" cy="0"/>
          </a:xfrm>
          <a:prstGeom prst="straightConnector1">
            <a:avLst/>
          </a:prstGeom>
          <a:noFill/>
          <a:ln w="9525" cap="flat" cmpd="sng">
            <a:solidFill>
              <a:schemeClr val="accent5"/>
            </a:solidFill>
            <a:prstDash val="solid"/>
            <a:round/>
            <a:headEnd type="diamond" w="lg" len="lg"/>
            <a:tailEnd type="none" w="lg" len="lg"/>
          </a:ln>
        </p:spPr>
      </p:cxnSp>
      <p:cxnSp>
        <p:nvCxnSpPr>
          <p:cNvPr id="329" name="Google Shape;681;p29">
            <a:extLst>
              <a:ext uri="{FF2B5EF4-FFF2-40B4-BE49-F238E27FC236}">
                <a16:creationId xmlns:a16="http://schemas.microsoft.com/office/drawing/2014/main" id="{2AAA34F0-63A3-9198-FDEA-DC186329BE64}"/>
              </a:ext>
              <a:ext uri="{C183D7F6-B498-43B3-948B-1728B52AA6E4}">
                <adec:decorative xmlns:adec="http://schemas.microsoft.com/office/drawing/2017/decorative" val="1"/>
              </a:ext>
            </a:extLst>
          </p:cNvPr>
          <p:cNvCxnSpPr/>
          <p:nvPr/>
        </p:nvCxnSpPr>
        <p:spPr>
          <a:xfrm rot="10800000">
            <a:off x="1478533" y="3350967"/>
            <a:ext cx="982800" cy="0"/>
          </a:xfrm>
          <a:prstGeom prst="straightConnector1">
            <a:avLst/>
          </a:prstGeom>
          <a:noFill/>
          <a:ln w="9525" cap="flat" cmpd="sng">
            <a:solidFill>
              <a:schemeClr val="accent5"/>
            </a:solidFill>
            <a:prstDash val="solid"/>
            <a:round/>
            <a:headEnd type="diamond" w="lg" len="lg"/>
            <a:tailEnd type="none" w="lg" len="lg"/>
          </a:ln>
        </p:spPr>
      </p:cxnSp>
      <p:sp>
        <p:nvSpPr>
          <p:cNvPr id="330" name="Google Shape;682;p29">
            <a:extLst>
              <a:ext uri="{FF2B5EF4-FFF2-40B4-BE49-F238E27FC236}">
                <a16:creationId xmlns:a16="http://schemas.microsoft.com/office/drawing/2014/main" id="{0E0A13CD-DE3D-74A3-4F04-8A1B9B1C21DF}"/>
              </a:ext>
            </a:extLst>
          </p:cNvPr>
          <p:cNvSpPr txBox="1">
            <a:spLocks/>
          </p:cNvSpPr>
          <p:nvPr/>
        </p:nvSpPr>
        <p:spPr>
          <a:xfrm>
            <a:off x="2454064" y="4474611"/>
            <a:ext cx="3212284" cy="770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rPr>
              <a:t>I</a:t>
            </a: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ndividual </a:t>
            </a:r>
            <a:r>
              <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rPr>
              <a:t>H</a:t>
            </a: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ousing </a:t>
            </a:r>
            <a:r>
              <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rPr>
              <a:t>S</a:t>
            </a: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ervice </a:t>
            </a:r>
            <a:r>
              <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rPr>
              <a:t>P</a:t>
            </a: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lans</a:t>
            </a:r>
            <a:endPar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endParaRPr>
          </a:p>
        </p:txBody>
      </p:sp>
      <p:sp>
        <p:nvSpPr>
          <p:cNvPr id="331" name="Google Shape;683;p29">
            <a:extLst>
              <a:ext uri="{FF2B5EF4-FFF2-40B4-BE49-F238E27FC236}">
                <a16:creationId xmlns:a16="http://schemas.microsoft.com/office/drawing/2014/main" id="{F9A9E8D9-C0C6-615A-DB80-20BD1E0FDABC}"/>
              </a:ext>
            </a:extLst>
          </p:cNvPr>
          <p:cNvSpPr txBox="1">
            <a:spLocks/>
          </p:cNvSpPr>
          <p:nvPr/>
        </p:nvSpPr>
        <p:spPr>
          <a:xfrm>
            <a:off x="2564856" y="2551813"/>
            <a:ext cx="2769791" cy="722909"/>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Person-Centered </a:t>
            </a:r>
            <a:b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b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Planning</a:t>
            </a:r>
            <a:endPar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endParaRPr>
          </a:p>
        </p:txBody>
      </p:sp>
      <p:sp>
        <p:nvSpPr>
          <p:cNvPr id="332" name="Google Shape;684;p29">
            <a:extLst>
              <a:ext uri="{FF2B5EF4-FFF2-40B4-BE49-F238E27FC236}">
                <a16:creationId xmlns:a16="http://schemas.microsoft.com/office/drawing/2014/main" id="{079E18D0-09F9-582A-1B02-5EF0C2DE0196}"/>
              </a:ext>
            </a:extLst>
          </p:cNvPr>
          <p:cNvSpPr txBox="1">
            <a:spLocks/>
          </p:cNvSpPr>
          <p:nvPr/>
        </p:nvSpPr>
        <p:spPr>
          <a:xfrm>
            <a:off x="2649509" y="2990119"/>
            <a:ext cx="2454133" cy="763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Everyone is the expert on their life – follow their lead!</a:t>
            </a:r>
          </a:p>
        </p:txBody>
      </p:sp>
      <p:sp>
        <p:nvSpPr>
          <p:cNvPr id="333" name="Google Shape;685;p29">
            <a:extLst>
              <a:ext uri="{FF2B5EF4-FFF2-40B4-BE49-F238E27FC236}">
                <a16:creationId xmlns:a16="http://schemas.microsoft.com/office/drawing/2014/main" id="{D980AB91-F3ED-737C-560D-A45FD4F2D2B9}"/>
              </a:ext>
            </a:extLst>
          </p:cNvPr>
          <p:cNvSpPr txBox="1">
            <a:spLocks/>
          </p:cNvSpPr>
          <p:nvPr/>
        </p:nvSpPr>
        <p:spPr>
          <a:xfrm>
            <a:off x="2661606" y="5071806"/>
            <a:ext cx="2507411" cy="763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We need to know about experiences, wants, needs and dislikes – so, ask!</a:t>
            </a:r>
          </a:p>
        </p:txBody>
      </p:sp>
      <p:sp>
        <p:nvSpPr>
          <p:cNvPr id="334" name="Google Shape;686;p29">
            <a:extLst>
              <a:ext uri="{FF2B5EF4-FFF2-40B4-BE49-F238E27FC236}">
                <a16:creationId xmlns:a16="http://schemas.microsoft.com/office/drawing/2014/main" id="{779749A7-8C7D-B2C7-3926-97AD2B7C71FC}"/>
              </a:ext>
            </a:extLst>
          </p:cNvPr>
          <p:cNvSpPr txBox="1">
            <a:spLocks/>
          </p:cNvSpPr>
          <p:nvPr/>
        </p:nvSpPr>
        <p:spPr>
          <a:xfrm>
            <a:off x="6839250" y="2390694"/>
            <a:ext cx="1995308" cy="770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rPr>
              <a:t>P</a:t>
            </a: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re-Tenancy</a:t>
            </a:r>
            <a:b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b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Supports</a:t>
            </a:r>
            <a:endPar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endParaRPr>
          </a:p>
        </p:txBody>
      </p:sp>
      <p:sp>
        <p:nvSpPr>
          <p:cNvPr id="335" name="Google Shape;687;p29">
            <a:extLst>
              <a:ext uri="{FF2B5EF4-FFF2-40B4-BE49-F238E27FC236}">
                <a16:creationId xmlns:a16="http://schemas.microsoft.com/office/drawing/2014/main" id="{4783DCBE-CB04-C22C-70D9-69C413340359}"/>
              </a:ext>
            </a:extLst>
          </p:cNvPr>
          <p:cNvSpPr txBox="1">
            <a:spLocks/>
          </p:cNvSpPr>
          <p:nvPr/>
        </p:nvSpPr>
        <p:spPr>
          <a:xfrm>
            <a:off x="6392417" y="4529134"/>
            <a:ext cx="3096388" cy="770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rPr>
              <a:t>H</a:t>
            </a: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ousing Sustaining</a:t>
            </a:r>
            <a:b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br>
            <a:r>
              <a:rPr kumimoji="0" lang="en-US" sz="2667" b="1" i="0" u="none" strike="noStrike" kern="1200" cap="none" spc="0" normalizeH="0" baseline="0" noProof="0" dirty="0">
                <a:ln>
                  <a:noFill/>
                </a:ln>
                <a:solidFill>
                  <a:prstClr val="black"/>
                </a:solidFill>
                <a:effectLst/>
                <a:uLnTx/>
                <a:uFillTx/>
                <a:latin typeface="Franklin Gothic Medium" panose="020B0603020102020204"/>
                <a:ea typeface="+mj-ea"/>
                <a:cs typeface="+mj-cs"/>
              </a:rPr>
              <a:t>Supports</a:t>
            </a:r>
            <a:endParaRPr kumimoji="0" lang="en-US" sz="2667" b="0" i="0" u="none" strike="noStrike" kern="1200" cap="none" spc="0" normalizeH="0" baseline="0" noProof="0" dirty="0">
              <a:ln>
                <a:noFill/>
              </a:ln>
              <a:solidFill>
                <a:prstClr val="black"/>
              </a:solidFill>
              <a:effectLst/>
              <a:uLnTx/>
              <a:uFillTx/>
              <a:latin typeface="Franklin Gothic Medium" panose="020B0603020102020204"/>
              <a:ea typeface="+mj-ea"/>
              <a:cs typeface="+mj-cs"/>
            </a:endParaRPr>
          </a:p>
        </p:txBody>
      </p:sp>
      <p:sp>
        <p:nvSpPr>
          <p:cNvPr id="336" name="Google Shape;688;p29">
            <a:extLst>
              <a:ext uri="{FF2B5EF4-FFF2-40B4-BE49-F238E27FC236}">
                <a16:creationId xmlns:a16="http://schemas.microsoft.com/office/drawing/2014/main" id="{A15C696C-0BC5-4A73-A97C-A9268EEE034A}"/>
              </a:ext>
            </a:extLst>
          </p:cNvPr>
          <p:cNvSpPr txBox="1">
            <a:spLocks/>
          </p:cNvSpPr>
          <p:nvPr/>
        </p:nvSpPr>
        <p:spPr>
          <a:xfrm>
            <a:off x="6462544" y="2999236"/>
            <a:ext cx="2882245" cy="763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We don’t know what we don’t know – start sharing!</a:t>
            </a:r>
          </a:p>
        </p:txBody>
      </p:sp>
      <p:sp>
        <p:nvSpPr>
          <p:cNvPr id="337" name="Google Shape;689;p29">
            <a:extLst>
              <a:ext uri="{FF2B5EF4-FFF2-40B4-BE49-F238E27FC236}">
                <a16:creationId xmlns:a16="http://schemas.microsoft.com/office/drawing/2014/main" id="{50A28B0D-3719-F9E5-B687-A349EC1AF74F}"/>
              </a:ext>
            </a:extLst>
          </p:cNvPr>
          <p:cNvSpPr txBox="1">
            <a:spLocks/>
          </p:cNvSpPr>
          <p:nvPr/>
        </p:nvSpPr>
        <p:spPr>
          <a:xfrm>
            <a:off x="6617904" y="5072889"/>
            <a:ext cx="2703980" cy="763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We were able to meet one goal – onto the next one!</a:t>
            </a:r>
          </a:p>
        </p:txBody>
      </p:sp>
      <p:cxnSp>
        <p:nvCxnSpPr>
          <p:cNvPr id="339" name="Google Shape;691;p29">
            <a:extLst>
              <a:ext uri="{FF2B5EF4-FFF2-40B4-BE49-F238E27FC236}">
                <a16:creationId xmlns:a16="http://schemas.microsoft.com/office/drawing/2014/main" id="{7D4F203F-0ACD-21DD-954F-F8B9538E1137}"/>
              </a:ext>
              <a:ext uri="{C183D7F6-B498-43B3-948B-1728B52AA6E4}">
                <adec:decorative xmlns:adec="http://schemas.microsoft.com/office/drawing/2017/decorative" val="1"/>
              </a:ext>
            </a:extLst>
          </p:cNvPr>
          <p:cNvCxnSpPr/>
          <p:nvPr/>
        </p:nvCxnSpPr>
        <p:spPr>
          <a:xfrm rot="10800000">
            <a:off x="1504600" y="4674216"/>
            <a:ext cx="982800" cy="0"/>
          </a:xfrm>
          <a:prstGeom prst="straightConnector1">
            <a:avLst/>
          </a:prstGeom>
          <a:noFill/>
          <a:ln w="9525" cap="flat" cmpd="sng">
            <a:solidFill>
              <a:schemeClr val="accent5"/>
            </a:solidFill>
            <a:prstDash val="solid"/>
            <a:round/>
            <a:headEnd type="diamond" w="lg" len="lg"/>
            <a:tailEnd type="none" w="lg" len="lg"/>
          </a:ln>
        </p:spPr>
      </p:cxnSp>
    </p:spTree>
    <p:extLst>
      <p:ext uri="{BB962C8B-B14F-4D97-AF65-F5344CB8AC3E}">
        <p14:creationId xmlns:p14="http://schemas.microsoft.com/office/powerpoint/2010/main" val="268982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A13FF-2362-8677-E9CC-4EBB09821B35}"/>
              </a:ext>
            </a:extLst>
          </p:cNvPr>
          <p:cNvSpPr>
            <a:spLocks noGrp="1"/>
          </p:cNvSpPr>
          <p:nvPr>
            <p:ph type="sldNum" sz="quarter" idx="12"/>
          </p:nvPr>
        </p:nvSpPr>
        <p:spPr>
          <a:xfrm>
            <a:off x="7736067" y="64103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3" name="Google Shape;1152;p31">
            <a:extLst>
              <a:ext uri="{FF2B5EF4-FFF2-40B4-BE49-F238E27FC236}">
                <a16:creationId xmlns:a16="http://schemas.microsoft.com/office/drawing/2014/main" id="{85C1107E-9BA2-964F-4EB5-D21F135409D3}"/>
              </a:ext>
              <a:ext uri="{C183D7F6-B498-43B3-948B-1728B52AA6E4}">
                <adec:decorative xmlns:adec="http://schemas.microsoft.com/office/drawing/2017/decorative" val="1"/>
              </a:ext>
            </a:extLst>
          </p:cNvPr>
          <p:cNvGrpSpPr/>
          <p:nvPr/>
        </p:nvGrpSpPr>
        <p:grpSpPr>
          <a:xfrm>
            <a:off x="247473" y="3096840"/>
            <a:ext cx="2343511" cy="1786360"/>
            <a:chOff x="3753575" y="734700"/>
            <a:chExt cx="182025" cy="138750"/>
          </a:xfrm>
        </p:grpSpPr>
        <p:sp>
          <p:nvSpPr>
            <p:cNvPr id="4" name="Google Shape;1153;p31">
              <a:extLst>
                <a:ext uri="{FF2B5EF4-FFF2-40B4-BE49-F238E27FC236}">
                  <a16:creationId xmlns:a16="http://schemas.microsoft.com/office/drawing/2014/main" id="{9781F0C1-5F64-1FA8-5AA6-0CC746D63968}"/>
                </a:ext>
              </a:extLst>
            </p:cNvPr>
            <p:cNvSpPr/>
            <p:nvPr/>
          </p:nvSpPr>
          <p:spPr>
            <a:xfrm>
              <a:off x="3753575" y="767275"/>
              <a:ext cx="182025" cy="105025"/>
            </a:xfrm>
            <a:custGeom>
              <a:avLst/>
              <a:gdLst/>
              <a:ahLst/>
              <a:cxnLst/>
              <a:rect l="l" t="t" r="r" b="b"/>
              <a:pathLst>
                <a:path w="7281" h="4201" extrusionOk="0">
                  <a:moveTo>
                    <a:pt x="4139" y="1"/>
                  </a:moveTo>
                  <a:lnTo>
                    <a:pt x="0" y="2388"/>
                  </a:lnTo>
                  <a:lnTo>
                    <a:pt x="3144" y="4200"/>
                  </a:lnTo>
                  <a:lnTo>
                    <a:pt x="7281" y="1813"/>
                  </a:lnTo>
                  <a:lnTo>
                    <a:pt x="4139" y="1"/>
                  </a:lnTo>
                  <a:close/>
                </a:path>
              </a:pathLst>
            </a:custGeom>
            <a:solidFill>
              <a:schemeClr val="accent6">
                <a:lumMod val="20000"/>
                <a:lumOff val="8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Google Shape;1154;p31">
              <a:extLst>
                <a:ext uri="{FF2B5EF4-FFF2-40B4-BE49-F238E27FC236}">
                  <a16:creationId xmlns:a16="http://schemas.microsoft.com/office/drawing/2014/main" id="{CF9E1D76-96C4-EF54-D410-36B7A8D59A68}"/>
                </a:ext>
              </a:extLst>
            </p:cNvPr>
            <p:cNvSpPr/>
            <p:nvPr/>
          </p:nvSpPr>
          <p:spPr>
            <a:xfrm>
              <a:off x="3753575" y="826950"/>
              <a:ext cx="78600" cy="46500"/>
            </a:xfrm>
            <a:custGeom>
              <a:avLst/>
              <a:gdLst/>
              <a:ahLst/>
              <a:cxnLst/>
              <a:rect l="l" t="t" r="r" b="b"/>
              <a:pathLst>
                <a:path w="3144" h="1860" extrusionOk="0">
                  <a:moveTo>
                    <a:pt x="0" y="1"/>
                  </a:moveTo>
                  <a:lnTo>
                    <a:pt x="0" y="48"/>
                  </a:lnTo>
                  <a:lnTo>
                    <a:pt x="3144" y="1860"/>
                  </a:lnTo>
                  <a:lnTo>
                    <a:pt x="3144" y="1813"/>
                  </a:lnTo>
                  <a:lnTo>
                    <a:pt x="0" y="1"/>
                  </a:lnTo>
                  <a:close/>
                </a:path>
              </a:pathLst>
            </a:custGeom>
            <a:solidFill>
              <a:srgbClr val="007B78"/>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Google Shape;1155;p31">
              <a:extLst>
                <a:ext uri="{FF2B5EF4-FFF2-40B4-BE49-F238E27FC236}">
                  <a16:creationId xmlns:a16="http://schemas.microsoft.com/office/drawing/2014/main" id="{36CD4F81-97EB-69BA-30C3-380B6DA657EA}"/>
                </a:ext>
              </a:extLst>
            </p:cNvPr>
            <p:cNvSpPr/>
            <p:nvPr/>
          </p:nvSpPr>
          <p:spPr>
            <a:xfrm>
              <a:off x="3832150" y="812600"/>
              <a:ext cx="103450" cy="60850"/>
            </a:xfrm>
            <a:custGeom>
              <a:avLst/>
              <a:gdLst/>
              <a:ahLst/>
              <a:cxnLst/>
              <a:rect l="l" t="t" r="r" b="b"/>
              <a:pathLst>
                <a:path w="4138" h="2434" extrusionOk="0">
                  <a:moveTo>
                    <a:pt x="4138" y="0"/>
                  </a:moveTo>
                  <a:lnTo>
                    <a:pt x="1" y="2387"/>
                  </a:lnTo>
                  <a:lnTo>
                    <a:pt x="1" y="2434"/>
                  </a:lnTo>
                  <a:lnTo>
                    <a:pt x="4138" y="47"/>
                  </a:lnTo>
                  <a:lnTo>
                    <a:pt x="4138" y="0"/>
                  </a:lnTo>
                  <a:close/>
                </a:path>
              </a:pathLst>
            </a:custGeom>
            <a:solidFill>
              <a:schemeClr val="accent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Google Shape;1156;p31">
              <a:extLst>
                <a:ext uri="{FF2B5EF4-FFF2-40B4-BE49-F238E27FC236}">
                  <a16:creationId xmlns:a16="http://schemas.microsoft.com/office/drawing/2014/main" id="{D6620074-60E0-D16A-A5AE-47FF86523827}"/>
                </a:ext>
              </a:extLst>
            </p:cNvPr>
            <p:cNvSpPr/>
            <p:nvPr/>
          </p:nvSpPr>
          <p:spPr>
            <a:xfrm>
              <a:off x="3774050" y="779350"/>
              <a:ext cx="139550" cy="80575"/>
            </a:xfrm>
            <a:custGeom>
              <a:avLst/>
              <a:gdLst/>
              <a:ahLst/>
              <a:cxnLst/>
              <a:rect l="l" t="t" r="r" b="b"/>
              <a:pathLst>
                <a:path w="5582" h="3223" extrusionOk="0">
                  <a:moveTo>
                    <a:pt x="3276" y="1"/>
                  </a:moveTo>
                  <a:lnTo>
                    <a:pt x="0" y="1891"/>
                  </a:lnTo>
                  <a:lnTo>
                    <a:pt x="2305" y="3223"/>
                  </a:lnTo>
                  <a:lnTo>
                    <a:pt x="5582" y="1332"/>
                  </a:lnTo>
                  <a:lnTo>
                    <a:pt x="3276" y="1"/>
                  </a:lnTo>
                  <a:close/>
                </a:path>
              </a:pathLst>
            </a:custGeom>
            <a:solidFill>
              <a:schemeClr val="accent6">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Google Shape;1157;p31">
              <a:extLst>
                <a:ext uri="{FF2B5EF4-FFF2-40B4-BE49-F238E27FC236}">
                  <a16:creationId xmlns:a16="http://schemas.microsoft.com/office/drawing/2014/main" id="{20E70455-47D0-43AF-7DC9-AA97F225664C}"/>
                </a:ext>
              </a:extLst>
            </p:cNvPr>
            <p:cNvSpPr/>
            <p:nvPr/>
          </p:nvSpPr>
          <p:spPr>
            <a:xfrm>
              <a:off x="3774050" y="826625"/>
              <a:ext cx="57625" cy="34125"/>
            </a:xfrm>
            <a:custGeom>
              <a:avLst/>
              <a:gdLst/>
              <a:ahLst/>
              <a:cxnLst/>
              <a:rect l="l" t="t" r="r" b="b"/>
              <a:pathLst>
                <a:path w="2305" h="1365" extrusionOk="0">
                  <a:moveTo>
                    <a:pt x="0" y="0"/>
                  </a:moveTo>
                  <a:lnTo>
                    <a:pt x="0" y="35"/>
                  </a:lnTo>
                  <a:lnTo>
                    <a:pt x="2305" y="1365"/>
                  </a:lnTo>
                  <a:lnTo>
                    <a:pt x="2305" y="1332"/>
                  </a:lnTo>
                  <a:lnTo>
                    <a:pt x="0" y="0"/>
                  </a:lnTo>
                  <a:close/>
                </a:path>
              </a:pathLst>
            </a:custGeom>
            <a:solidFill>
              <a:srgbClr val="8EC5C3"/>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Google Shape;1158;p31">
              <a:extLst>
                <a:ext uri="{FF2B5EF4-FFF2-40B4-BE49-F238E27FC236}">
                  <a16:creationId xmlns:a16="http://schemas.microsoft.com/office/drawing/2014/main" id="{173521B6-89F4-3FB3-7B11-21419FF4468E}"/>
                </a:ext>
              </a:extLst>
            </p:cNvPr>
            <p:cNvSpPr/>
            <p:nvPr/>
          </p:nvSpPr>
          <p:spPr>
            <a:xfrm>
              <a:off x="3831650" y="812625"/>
              <a:ext cx="81950" cy="48125"/>
            </a:xfrm>
            <a:custGeom>
              <a:avLst/>
              <a:gdLst/>
              <a:ahLst/>
              <a:cxnLst/>
              <a:rect l="l" t="t" r="r" b="b"/>
              <a:pathLst>
                <a:path w="3278" h="1925" extrusionOk="0">
                  <a:moveTo>
                    <a:pt x="3278" y="1"/>
                  </a:moveTo>
                  <a:lnTo>
                    <a:pt x="1" y="1892"/>
                  </a:lnTo>
                  <a:lnTo>
                    <a:pt x="1" y="1925"/>
                  </a:lnTo>
                  <a:lnTo>
                    <a:pt x="3278" y="34"/>
                  </a:lnTo>
                  <a:lnTo>
                    <a:pt x="3278" y="1"/>
                  </a:lnTo>
                  <a:close/>
                </a:path>
              </a:pathLst>
            </a:custGeom>
            <a:solidFill>
              <a:srgbClr val="ADF0E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1159;p31">
              <a:extLst>
                <a:ext uri="{FF2B5EF4-FFF2-40B4-BE49-F238E27FC236}">
                  <a16:creationId xmlns:a16="http://schemas.microsoft.com/office/drawing/2014/main" id="{CB8DB2F2-6B02-F871-EB95-89360B6A73C8}"/>
                </a:ext>
              </a:extLst>
            </p:cNvPr>
            <p:cNvSpPr/>
            <p:nvPr/>
          </p:nvSpPr>
          <p:spPr>
            <a:xfrm>
              <a:off x="3790250" y="766800"/>
              <a:ext cx="22350" cy="19600"/>
            </a:xfrm>
            <a:custGeom>
              <a:avLst/>
              <a:gdLst/>
              <a:ahLst/>
              <a:cxnLst/>
              <a:rect l="l" t="t" r="r" b="b"/>
              <a:pathLst>
                <a:path w="894" h="784" extrusionOk="0">
                  <a:moveTo>
                    <a:pt x="839" y="1"/>
                  </a:moveTo>
                  <a:lnTo>
                    <a:pt x="37" y="664"/>
                  </a:lnTo>
                  <a:lnTo>
                    <a:pt x="1" y="713"/>
                  </a:lnTo>
                  <a:lnTo>
                    <a:pt x="105" y="652"/>
                  </a:lnTo>
                  <a:cubicBezTo>
                    <a:pt x="105" y="652"/>
                    <a:pt x="196" y="781"/>
                    <a:pt x="209" y="784"/>
                  </a:cubicBezTo>
                  <a:cubicBezTo>
                    <a:pt x="209" y="784"/>
                    <a:pt x="209" y="784"/>
                    <a:pt x="209" y="784"/>
                  </a:cubicBezTo>
                  <a:cubicBezTo>
                    <a:pt x="225" y="784"/>
                    <a:pt x="894" y="110"/>
                    <a:pt x="894" y="110"/>
                  </a:cubicBezTo>
                  <a:lnTo>
                    <a:pt x="839" y="1"/>
                  </a:lnTo>
                  <a:close/>
                </a:path>
              </a:pathLst>
            </a:custGeom>
            <a:solidFill>
              <a:srgbClr val="8B171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Google Shape;1160;p31">
              <a:extLst>
                <a:ext uri="{FF2B5EF4-FFF2-40B4-BE49-F238E27FC236}">
                  <a16:creationId xmlns:a16="http://schemas.microsoft.com/office/drawing/2014/main" id="{3D67DCD1-72A4-0250-DFA2-1430E7942C11}"/>
                </a:ext>
              </a:extLst>
            </p:cNvPr>
            <p:cNvSpPr/>
            <p:nvPr/>
          </p:nvSpPr>
          <p:spPr>
            <a:xfrm>
              <a:off x="3792850" y="748325"/>
              <a:ext cx="102200" cy="59000"/>
            </a:xfrm>
            <a:custGeom>
              <a:avLst/>
              <a:gdLst/>
              <a:ahLst/>
              <a:cxnLst/>
              <a:rect l="l" t="t" r="r" b="b"/>
              <a:pathLst>
                <a:path w="4088" h="2360" extrusionOk="0">
                  <a:moveTo>
                    <a:pt x="2411" y="0"/>
                  </a:moveTo>
                  <a:lnTo>
                    <a:pt x="1" y="1391"/>
                  </a:lnTo>
                  <a:lnTo>
                    <a:pt x="1677" y="2360"/>
                  </a:lnTo>
                  <a:lnTo>
                    <a:pt x="4087" y="968"/>
                  </a:lnTo>
                  <a:lnTo>
                    <a:pt x="241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Google Shape;1161;p31">
              <a:extLst>
                <a:ext uri="{FF2B5EF4-FFF2-40B4-BE49-F238E27FC236}">
                  <a16:creationId xmlns:a16="http://schemas.microsoft.com/office/drawing/2014/main" id="{ADCCF202-E600-E055-9700-67747B71C967}"/>
                </a:ext>
              </a:extLst>
            </p:cNvPr>
            <p:cNvSpPr/>
            <p:nvPr/>
          </p:nvSpPr>
          <p:spPr>
            <a:xfrm>
              <a:off x="3834775" y="772500"/>
              <a:ext cx="60275" cy="73750"/>
            </a:xfrm>
            <a:custGeom>
              <a:avLst/>
              <a:gdLst/>
              <a:ahLst/>
              <a:cxnLst/>
              <a:rect l="l" t="t" r="r" b="b"/>
              <a:pathLst>
                <a:path w="2411" h="2950" extrusionOk="0">
                  <a:moveTo>
                    <a:pt x="2410" y="1"/>
                  </a:moveTo>
                  <a:lnTo>
                    <a:pt x="0" y="1393"/>
                  </a:lnTo>
                  <a:lnTo>
                    <a:pt x="0" y="2950"/>
                  </a:lnTo>
                  <a:lnTo>
                    <a:pt x="2410" y="1559"/>
                  </a:lnTo>
                  <a:lnTo>
                    <a:pt x="2410" y="1"/>
                  </a:lnTo>
                  <a:close/>
                </a:path>
              </a:pathLst>
            </a:custGeom>
            <a:solidFill>
              <a:srgbClr val="CDF6F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Google Shape;1162;p31">
              <a:extLst>
                <a:ext uri="{FF2B5EF4-FFF2-40B4-BE49-F238E27FC236}">
                  <a16:creationId xmlns:a16="http://schemas.microsoft.com/office/drawing/2014/main" id="{0F40A4BE-E05F-3C4D-0E5A-2046C01234FA}"/>
                </a:ext>
              </a:extLst>
            </p:cNvPr>
            <p:cNvSpPr/>
            <p:nvPr/>
          </p:nvSpPr>
          <p:spPr>
            <a:xfrm>
              <a:off x="3792850" y="767975"/>
              <a:ext cx="41950" cy="78275"/>
            </a:xfrm>
            <a:custGeom>
              <a:avLst/>
              <a:gdLst/>
              <a:ahLst/>
              <a:cxnLst/>
              <a:rect l="l" t="t" r="r" b="b"/>
              <a:pathLst>
                <a:path w="1678" h="3131" extrusionOk="0">
                  <a:moveTo>
                    <a:pt x="752" y="0"/>
                  </a:moveTo>
                  <a:lnTo>
                    <a:pt x="1" y="605"/>
                  </a:lnTo>
                  <a:lnTo>
                    <a:pt x="1" y="2164"/>
                  </a:lnTo>
                  <a:lnTo>
                    <a:pt x="1677" y="3131"/>
                  </a:lnTo>
                  <a:lnTo>
                    <a:pt x="1677" y="1574"/>
                  </a:lnTo>
                  <a:lnTo>
                    <a:pt x="752" y="0"/>
                  </a:lnTo>
                  <a:close/>
                </a:path>
              </a:pathLst>
            </a:custGeom>
            <a:solidFill>
              <a:srgbClr val="AFF0E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 name="Google Shape;1163;p31">
              <a:extLst>
                <a:ext uri="{FF2B5EF4-FFF2-40B4-BE49-F238E27FC236}">
                  <a16:creationId xmlns:a16="http://schemas.microsoft.com/office/drawing/2014/main" id="{4038A521-0169-6085-CE90-110FFAF51E9E}"/>
                </a:ext>
              </a:extLst>
            </p:cNvPr>
            <p:cNvSpPr/>
            <p:nvPr/>
          </p:nvSpPr>
          <p:spPr>
            <a:xfrm>
              <a:off x="3834775" y="811250"/>
              <a:ext cx="60275" cy="38425"/>
            </a:xfrm>
            <a:custGeom>
              <a:avLst/>
              <a:gdLst/>
              <a:ahLst/>
              <a:cxnLst/>
              <a:rect l="l" t="t" r="r" b="b"/>
              <a:pathLst>
                <a:path w="2411" h="1537" extrusionOk="0">
                  <a:moveTo>
                    <a:pt x="2410" y="1"/>
                  </a:moveTo>
                  <a:lnTo>
                    <a:pt x="0" y="1391"/>
                  </a:lnTo>
                  <a:lnTo>
                    <a:pt x="0" y="1536"/>
                  </a:lnTo>
                  <a:lnTo>
                    <a:pt x="2410" y="144"/>
                  </a:lnTo>
                  <a:lnTo>
                    <a:pt x="2410" y="1"/>
                  </a:lnTo>
                  <a:close/>
                </a:path>
              </a:pathLst>
            </a:custGeom>
            <a:solidFill>
              <a:srgbClr val="94CEC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 name="Google Shape;1164;p31">
              <a:extLst>
                <a:ext uri="{FF2B5EF4-FFF2-40B4-BE49-F238E27FC236}">
                  <a16:creationId xmlns:a16="http://schemas.microsoft.com/office/drawing/2014/main" id="{1C1B9F25-E70B-8AE2-94D1-6EB0F130C2AA}"/>
                </a:ext>
              </a:extLst>
            </p:cNvPr>
            <p:cNvSpPr/>
            <p:nvPr/>
          </p:nvSpPr>
          <p:spPr>
            <a:xfrm>
              <a:off x="3792850" y="821850"/>
              <a:ext cx="41950" cy="27825"/>
            </a:xfrm>
            <a:custGeom>
              <a:avLst/>
              <a:gdLst/>
              <a:ahLst/>
              <a:cxnLst/>
              <a:rect l="l" t="t" r="r" b="b"/>
              <a:pathLst>
                <a:path w="1678" h="1113" extrusionOk="0">
                  <a:moveTo>
                    <a:pt x="1" y="0"/>
                  </a:moveTo>
                  <a:lnTo>
                    <a:pt x="1" y="144"/>
                  </a:lnTo>
                  <a:lnTo>
                    <a:pt x="1677" y="1112"/>
                  </a:lnTo>
                  <a:lnTo>
                    <a:pt x="1677" y="967"/>
                  </a:lnTo>
                  <a:lnTo>
                    <a:pt x="1" y="0"/>
                  </a:lnTo>
                  <a:close/>
                </a:path>
              </a:pathLst>
            </a:custGeom>
            <a:solidFill>
              <a:srgbClr val="74A1A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Google Shape;1165;p31">
              <a:extLst>
                <a:ext uri="{FF2B5EF4-FFF2-40B4-BE49-F238E27FC236}">
                  <a16:creationId xmlns:a16="http://schemas.microsoft.com/office/drawing/2014/main" id="{62D09270-7080-B2B3-993A-0EBC2077C23C}"/>
                </a:ext>
              </a:extLst>
            </p:cNvPr>
            <p:cNvSpPr/>
            <p:nvPr/>
          </p:nvSpPr>
          <p:spPr>
            <a:xfrm>
              <a:off x="3811200" y="734700"/>
              <a:ext cx="86450" cy="75625"/>
            </a:xfrm>
            <a:custGeom>
              <a:avLst/>
              <a:gdLst/>
              <a:ahLst/>
              <a:cxnLst/>
              <a:rect l="l" t="t" r="r" b="b"/>
              <a:pathLst>
                <a:path w="3458" h="3025" extrusionOk="0">
                  <a:moveTo>
                    <a:pt x="2200" y="0"/>
                  </a:moveTo>
                  <a:lnTo>
                    <a:pt x="1" y="1270"/>
                  </a:lnTo>
                  <a:lnTo>
                    <a:pt x="943" y="3025"/>
                  </a:lnTo>
                  <a:lnTo>
                    <a:pt x="3458" y="1573"/>
                  </a:lnTo>
                  <a:lnTo>
                    <a:pt x="2200" y="0"/>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 name="Google Shape;1166;p31">
              <a:extLst>
                <a:ext uri="{FF2B5EF4-FFF2-40B4-BE49-F238E27FC236}">
                  <a16:creationId xmlns:a16="http://schemas.microsoft.com/office/drawing/2014/main" id="{E283D583-2534-F4DB-E546-C80E0CDDE96F}"/>
                </a:ext>
              </a:extLst>
            </p:cNvPr>
            <p:cNvSpPr/>
            <p:nvPr/>
          </p:nvSpPr>
          <p:spPr>
            <a:xfrm>
              <a:off x="3789950" y="766450"/>
              <a:ext cx="21275" cy="18175"/>
            </a:xfrm>
            <a:custGeom>
              <a:avLst/>
              <a:gdLst/>
              <a:ahLst/>
              <a:cxnLst/>
              <a:rect l="l" t="t" r="r" b="b"/>
              <a:pathLst>
                <a:path w="851" h="727" extrusionOk="0">
                  <a:moveTo>
                    <a:pt x="851" y="0"/>
                  </a:moveTo>
                  <a:lnTo>
                    <a:pt x="1" y="704"/>
                  </a:lnTo>
                  <a:lnTo>
                    <a:pt x="13" y="727"/>
                  </a:lnTo>
                  <a:lnTo>
                    <a:pt x="851" y="31"/>
                  </a:lnTo>
                  <a:lnTo>
                    <a:pt x="851" y="0"/>
                  </a:lnTo>
                  <a:close/>
                </a:path>
              </a:pathLst>
            </a:custGeom>
            <a:solidFill>
              <a:srgbClr val="B01C1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Google Shape;1167;p31">
              <a:extLst>
                <a:ext uri="{FF2B5EF4-FFF2-40B4-BE49-F238E27FC236}">
                  <a16:creationId xmlns:a16="http://schemas.microsoft.com/office/drawing/2014/main" id="{EA5CFAE8-2F21-6E85-52C2-82CAF185263D}"/>
                </a:ext>
              </a:extLst>
            </p:cNvPr>
            <p:cNvSpPr/>
            <p:nvPr/>
          </p:nvSpPr>
          <p:spPr>
            <a:xfrm>
              <a:off x="3811200" y="766450"/>
              <a:ext cx="23600" cy="44000"/>
            </a:xfrm>
            <a:custGeom>
              <a:avLst/>
              <a:gdLst/>
              <a:ahLst/>
              <a:cxnLst/>
              <a:rect l="l" t="t" r="r" b="b"/>
              <a:pathLst>
                <a:path w="944" h="1760" extrusionOk="0">
                  <a:moveTo>
                    <a:pt x="1" y="0"/>
                  </a:moveTo>
                  <a:lnTo>
                    <a:pt x="1" y="31"/>
                  </a:lnTo>
                  <a:lnTo>
                    <a:pt x="929" y="1759"/>
                  </a:lnTo>
                  <a:lnTo>
                    <a:pt x="943" y="1755"/>
                  </a:lnTo>
                  <a:lnTo>
                    <a:pt x="1" y="0"/>
                  </a:lnTo>
                  <a:close/>
                </a:path>
              </a:pathLst>
            </a:custGeom>
            <a:solidFill>
              <a:srgbClr val="B01C1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 name="Google Shape;1168;p31">
              <a:extLst>
                <a:ext uri="{FF2B5EF4-FFF2-40B4-BE49-F238E27FC236}">
                  <a16:creationId xmlns:a16="http://schemas.microsoft.com/office/drawing/2014/main" id="{7BA14145-6DCA-2B05-0A7C-C5DB3320F634}"/>
                </a:ext>
              </a:extLst>
            </p:cNvPr>
            <p:cNvSpPr/>
            <p:nvPr/>
          </p:nvSpPr>
          <p:spPr>
            <a:xfrm>
              <a:off x="3840125" y="805850"/>
              <a:ext cx="13125" cy="19675"/>
            </a:xfrm>
            <a:custGeom>
              <a:avLst/>
              <a:gdLst/>
              <a:ahLst/>
              <a:cxnLst/>
              <a:rect l="l" t="t" r="r" b="b"/>
              <a:pathLst>
                <a:path w="525" h="787" extrusionOk="0">
                  <a:moveTo>
                    <a:pt x="524" y="1"/>
                  </a:moveTo>
                  <a:lnTo>
                    <a:pt x="1" y="304"/>
                  </a:lnTo>
                  <a:lnTo>
                    <a:pt x="1" y="787"/>
                  </a:lnTo>
                  <a:lnTo>
                    <a:pt x="524" y="485"/>
                  </a:lnTo>
                  <a:lnTo>
                    <a:pt x="524" y="1"/>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 name="Google Shape;1169;p31">
              <a:extLst>
                <a:ext uri="{FF2B5EF4-FFF2-40B4-BE49-F238E27FC236}">
                  <a16:creationId xmlns:a16="http://schemas.microsoft.com/office/drawing/2014/main" id="{CB941569-37AD-0DFB-4378-11053607FB6C}"/>
                </a:ext>
              </a:extLst>
            </p:cNvPr>
            <p:cNvSpPr/>
            <p:nvPr/>
          </p:nvSpPr>
          <p:spPr>
            <a:xfrm>
              <a:off x="3840125" y="806625"/>
              <a:ext cx="12675" cy="18425"/>
            </a:xfrm>
            <a:custGeom>
              <a:avLst/>
              <a:gdLst/>
              <a:ahLst/>
              <a:cxnLst/>
              <a:rect l="l" t="t" r="r" b="b"/>
              <a:pathLst>
                <a:path w="507" h="737" extrusionOk="0">
                  <a:moveTo>
                    <a:pt x="507" y="0"/>
                  </a:moveTo>
                  <a:lnTo>
                    <a:pt x="1" y="293"/>
                  </a:lnTo>
                  <a:lnTo>
                    <a:pt x="1" y="737"/>
                  </a:lnTo>
                  <a:lnTo>
                    <a:pt x="507" y="444"/>
                  </a:lnTo>
                  <a:lnTo>
                    <a:pt x="507" y="0"/>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Google Shape;1170;p31">
              <a:extLst>
                <a:ext uri="{FF2B5EF4-FFF2-40B4-BE49-F238E27FC236}">
                  <a16:creationId xmlns:a16="http://schemas.microsoft.com/office/drawing/2014/main" id="{4A6B77B0-2731-2ED1-31F3-23205F0C0AF6}"/>
                </a:ext>
              </a:extLst>
            </p:cNvPr>
            <p:cNvSpPr/>
            <p:nvPr/>
          </p:nvSpPr>
          <p:spPr>
            <a:xfrm>
              <a:off x="3852600" y="806625"/>
              <a:ext cx="200" cy="11100"/>
            </a:xfrm>
            <a:custGeom>
              <a:avLst/>
              <a:gdLst/>
              <a:ahLst/>
              <a:cxnLst/>
              <a:rect l="l" t="t" r="r" b="b"/>
              <a:pathLst>
                <a:path w="8" h="444" extrusionOk="0">
                  <a:moveTo>
                    <a:pt x="8" y="0"/>
                  </a:moveTo>
                  <a:lnTo>
                    <a:pt x="1" y="4"/>
                  </a:lnTo>
                  <a:lnTo>
                    <a:pt x="1" y="439"/>
                  </a:lnTo>
                  <a:lnTo>
                    <a:pt x="8" y="444"/>
                  </a:lnTo>
                  <a:lnTo>
                    <a:pt x="8" y="0"/>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 name="Google Shape;1171;p31">
              <a:extLst>
                <a:ext uri="{FF2B5EF4-FFF2-40B4-BE49-F238E27FC236}">
                  <a16:creationId xmlns:a16="http://schemas.microsoft.com/office/drawing/2014/main" id="{9D123A86-1D8E-6E2D-5D44-92A1F425858B}"/>
                </a:ext>
              </a:extLst>
            </p:cNvPr>
            <p:cNvSpPr/>
            <p:nvPr/>
          </p:nvSpPr>
          <p:spPr>
            <a:xfrm>
              <a:off x="3840125" y="817600"/>
              <a:ext cx="12675" cy="7450"/>
            </a:xfrm>
            <a:custGeom>
              <a:avLst/>
              <a:gdLst/>
              <a:ahLst/>
              <a:cxnLst/>
              <a:rect l="l" t="t" r="r" b="b"/>
              <a:pathLst>
                <a:path w="507" h="298" extrusionOk="0">
                  <a:moveTo>
                    <a:pt x="500" y="0"/>
                  </a:moveTo>
                  <a:lnTo>
                    <a:pt x="1" y="288"/>
                  </a:lnTo>
                  <a:lnTo>
                    <a:pt x="1" y="298"/>
                  </a:lnTo>
                  <a:lnTo>
                    <a:pt x="507" y="5"/>
                  </a:lnTo>
                  <a:lnTo>
                    <a:pt x="500" y="0"/>
                  </a:lnTo>
                  <a:close/>
                </a:path>
              </a:pathLst>
            </a:custGeom>
            <a:solidFill>
              <a:srgbClr val="6D979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 name="Google Shape;1172;p31">
              <a:extLst>
                <a:ext uri="{FF2B5EF4-FFF2-40B4-BE49-F238E27FC236}">
                  <a16:creationId xmlns:a16="http://schemas.microsoft.com/office/drawing/2014/main" id="{972D83B9-7687-BDD6-6A71-8EC1F3123F8D}"/>
                </a:ext>
              </a:extLst>
            </p:cNvPr>
            <p:cNvSpPr/>
            <p:nvPr/>
          </p:nvSpPr>
          <p:spPr>
            <a:xfrm>
              <a:off x="3846250" y="810175"/>
              <a:ext cx="425" cy="11325"/>
            </a:xfrm>
            <a:custGeom>
              <a:avLst/>
              <a:gdLst/>
              <a:ahLst/>
              <a:cxnLst/>
              <a:rect l="l" t="t" r="r" b="b"/>
              <a:pathLst>
                <a:path w="17" h="453" extrusionOk="0">
                  <a:moveTo>
                    <a:pt x="17" y="0"/>
                  </a:moveTo>
                  <a:lnTo>
                    <a:pt x="1" y="9"/>
                  </a:lnTo>
                  <a:lnTo>
                    <a:pt x="1" y="453"/>
                  </a:lnTo>
                  <a:lnTo>
                    <a:pt x="17" y="444"/>
                  </a:lnTo>
                  <a:lnTo>
                    <a:pt x="17"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1173;p31">
              <a:extLst>
                <a:ext uri="{FF2B5EF4-FFF2-40B4-BE49-F238E27FC236}">
                  <a16:creationId xmlns:a16="http://schemas.microsoft.com/office/drawing/2014/main" id="{6FFC9369-CC99-D383-51B2-B0C48214789A}"/>
                </a:ext>
              </a:extLst>
            </p:cNvPr>
            <p:cNvSpPr/>
            <p:nvPr/>
          </p:nvSpPr>
          <p:spPr>
            <a:xfrm>
              <a:off x="3840125" y="813600"/>
              <a:ext cx="425" cy="11525"/>
            </a:xfrm>
            <a:custGeom>
              <a:avLst/>
              <a:gdLst/>
              <a:ahLst/>
              <a:cxnLst/>
              <a:rect l="l" t="t" r="r" b="b"/>
              <a:pathLst>
                <a:path w="17" h="461" extrusionOk="0">
                  <a:moveTo>
                    <a:pt x="17" y="1"/>
                  </a:moveTo>
                  <a:lnTo>
                    <a:pt x="1" y="10"/>
                  </a:lnTo>
                  <a:lnTo>
                    <a:pt x="1" y="461"/>
                  </a:lnTo>
                  <a:lnTo>
                    <a:pt x="17" y="452"/>
                  </a:lnTo>
                  <a:lnTo>
                    <a:pt x="17" y="1"/>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 name="Google Shape;1174;p31">
              <a:extLst>
                <a:ext uri="{FF2B5EF4-FFF2-40B4-BE49-F238E27FC236}">
                  <a16:creationId xmlns:a16="http://schemas.microsoft.com/office/drawing/2014/main" id="{B7DF7952-95F8-E4BE-9DF6-2DEB631808B9}"/>
                </a:ext>
              </a:extLst>
            </p:cNvPr>
            <p:cNvSpPr/>
            <p:nvPr/>
          </p:nvSpPr>
          <p:spPr>
            <a:xfrm>
              <a:off x="3846075" y="810375"/>
              <a:ext cx="200" cy="11125"/>
            </a:xfrm>
            <a:custGeom>
              <a:avLst/>
              <a:gdLst/>
              <a:ahLst/>
              <a:cxnLst/>
              <a:rect l="l" t="t" r="r" b="b"/>
              <a:pathLst>
                <a:path w="8" h="445" extrusionOk="0">
                  <a:moveTo>
                    <a:pt x="8" y="1"/>
                  </a:moveTo>
                  <a:lnTo>
                    <a:pt x="1" y="5"/>
                  </a:lnTo>
                  <a:lnTo>
                    <a:pt x="1" y="440"/>
                  </a:lnTo>
                  <a:lnTo>
                    <a:pt x="8" y="445"/>
                  </a:lnTo>
                  <a:lnTo>
                    <a:pt x="8" y="1"/>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1175;p31">
              <a:extLst>
                <a:ext uri="{FF2B5EF4-FFF2-40B4-BE49-F238E27FC236}">
                  <a16:creationId xmlns:a16="http://schemas.microsoft.com/office/drawing/2014/main" id="{97919858-54E8-7738-A257-98AF773BCB56}"/>
                </a:ext>
              </a:extLst>
            </p:cNvPr>
            <p:cNvSpPr/>
            <p:nvPr/>
          </p:nvSpPr>
          <p:spPr>
            <a:xfrm>
              <a:off x="3840000" y="813325"/>
              <a:ext cx="150" cy="12200"/>
            </a:xfrm>
            <a:custGeom>
              <a:avLst/>
              <a:gdLst/>
              <a:ahLst/>
              <a:cxnLst/>
              <a:rect l="l" t="t" r="r" b="b"/>
              <a:pathLst>
                <a:path w="6" h="488" extrusionOk="0">
                  <a:moveTo>
                    <a:pt x="0" y="0"/>
                  </a:moveTo>
                  <a:lnTo>
                    <a:pt x="0" y="485"/>
                  </a:lnTo>
                  <a:lnTo>
                    <a:pt x="6" y="488"/>
                  </a:lnTo>
                  <a:lnTo>
                    <a:pt x="6" y="5"/>
                  </a:lnTo>
                  <a:lnTo>
                    <a:pt x="0" y="0"/>
                  </a:lnTo>
                  <a:close/>
                </a:path>
              </a:pathLst>
            </a:custGeom>
            <a:solidFill>
              <a:srgbClr val="4E6C6B"/>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 name="Google Shape;1176;p31">
              <a:extLst>
                <a:ext uri="{FF2B5EF4-FFF2-40B4-BE49-F238E27FC236}">
                  <a16:creationId xmlns:a16="http://schemas.microsoft.com/office/drawing/2014/main" id="{81087E12-D5DA-203F-9B03-39B8D28D60AC}"/>
                </a:ext>
              </a:extLst>
            </p:cNvPr>
            <p:cNvSpPr/>
            <p:nvPr/>
          </p:nvSpPr>
          <p:spPr>
            <a:xfrm>
              <a:off x="3840000" y="805775"/>
              <a:ext cx="13250" cy="7675"/>
            </a:xfrm>
            <a:custGeom>
              <a:avLst/>
              <a:gdLst/>
              <a:ahLst/>
              <a:cxnLst/>
              <a:rect l="l" t="t" r="r" b="b"/>
              <a:pathLst>
                <a:path w="530" h="307" extrusionOk="0">
                  <a:moveTo>
                    <a:pt x="524" y="1"/>
                  </a:moveTo>
                  <a:lnTo>
                    <a:pt x="0" y="302"/>
                  </a:lnTo>
                  <a:lnTo>
                    <a:pt x="6" y="307"/>
                  </a:lnTo>
                  <a:lnTo>
                    <a:pt x="529" y="4"/>
                  </a:lnTo>
                  <a:lnTo>
                    <a:pt x="524" y="1"/>
                  </a:lnTo>
                  <a:close/>
                </a:path>
              </a:pathLst>
            </a:custGeom>
            <a:solidFill>
              <a:srgbClr val="9AD5D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Google Shape;1177;p31">
              <a:extLst>
                <a:ext uri="{FF2B5EF4-FFF2-40B4-BE49-F238E27FC236}">
                  <a16:creationId xmlns:a16="http://schemas.microsoft.com/office/drawing/2014/main" id="{29B98B55-90EE-35A8-6DC2-1C5A88D0936D}"/>
                </a:ext>
              </a:extLst>
            </p:cNvPr>
            <p:cNvSpPr/>
            <p:nvPr/>
          </p:nvSpPr>
          <p:spPr>
            <a:xfrm>
              <a:off x="3839600" y="825800"/>
              <a:ext cx="2650" cy="2125"/>
            </a:xfrm>
            <a:custGeom>
              <a:avLst/>
              <a:gdLst/>
              <a:ahLst/>
              <a:cxnLst/>
              <a:rect l="l" t="t" r="r" b="b"/>
              <a:pathLst>
                <a:path w="106" h="85" extrusionOk="0">
                  <a:moveTo>
                    <a:pt x="0" y="0"/>
                  </a:moveTo>
                  <a:lnTo>
                    <a:pt x="0" y="23"/>
                  </a:lnTo>
                  <a:lnTo>
                    <a:pt x="106" y="84"/>
                  </a:lnTo>
                  <a:lnTo>
                    <a:pt x="106" y="61"/>
                  </a:lnTo>
                  <a:lnTo>
                    <a:pt x="0" y="0"/>
                  </a:lnTo>
                  <a:close/>
                </a:path>
              </a:pathLst>
            </a:custGeom>
            <a:solidFill>
              <a:srgbClr val="B01C1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 name="Google Shape;1178;p31">
              <a:extLst>
                <a:ext uri="{FF2B5EF4-FFF2-40B4-BE49-F238E27FC236}">
                  <a16:creationId xmlns:a16="http://schemas.microsoft.com/office/drawing/2014/main" id="{1F63D38D-4DAF-31F8-4A8A-4B4CF458D917}"/>
                </a:ext>
              </a:extLst>
            </p:cNvPr>
            <p:cNvSpPr/>
            <p:nvPr/>
          </p:nvSpPr>
          <p:spPr>
            <a:xfrm>
              <a:off x="3839600" y="817600"/>
              <a:ext cx="16875" cy="9750"/>
            </a:xfrm>
            <a:custGeom>
              <a:avLst/>
              <a:gdLst/>
              <a:ahLst/>
              <a:cxnLst/>
              <a:rect l="l" t="t" r="r" b="b"/>
              <a:pathLst>
                <a:path w="675" h="390" extrusionOk="0">
                  <a:moveTo>
                    <a:pt x="570" y="0"/>
                  </a:moveTo>
                  <a:lnTo>
                    <a:pt x="0" y="328"/>
                  </a:lnTo>
                  <a:lnTo>
                    <a:pt x="106" y="389"/>
                  </a:lnTo>
                  <a:lnTo>
                    <a:pt x="674" y="61"/>
                  </a:lnTo>
                  <a:lnTo>
                    <a:pt x="570" y="0"/>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 name="Google Shape;1179;p31">
              <a:extLst>
                <a:ext uri="{FF2B5EF4-FFF2-40B4-BE49-F238E27FC236}">
                  <a16:creationId xmlns:a16="http://schemas.microsoft.com/office/drawing/2014/main" id="{DE3834DB-1BCC-600B-D553-37129D95CD5A}"/>
                </a:ext>
              </a:extLst>
            </p:cNvPr>
            <p:cNvSpPr/>
            <p:nvPr/>
          </p:nvSpPr>
          <p:spPr>
            <a:xfrm>
              <a:off x="3842225" y="819125"/>
              <a:ext cx="14250" cy="8800"/>
            </a:xfrm>
            <a:custGeom>
              <a:avLst/>
              <a:gdLst/>
              <a:ahLst/>
              <a:cxnLst/>
              <a:rect l="l" t="t" r="r" b="b"/>
              <a:pathLst>
                <a:path w="570" h="352" extrusionOk="0">
                  <a:moveTo>
                    <a:pt x="569" y="0"/>
                  </a:moveTo>
                  <a:lnTo>
                    <a:pt x="1" y="328"/>
                  </a:lnTo>
                  <a:lnTo>
                    <a:pt x="1" y="351"/>
                  </a:lnTo>
                  <a:lnTo>
                    <a:pt x="569" y="24"/>
                  </a:lnTo>
                  <a:lnTo>
                    <a:pt x="569"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 name="Google Shape;1180;p31">
              <a:extLst>
                <a:ext uri="{FF2B5EF4-FFF2-40B4-BE49-F238E27FC236}">
                  <a16:creationId xmlns:a16="http://schemas.microsoft.com/office/drawing/2014/main" id="{C6FC4AA5-3698-FB61-395E-540360163FFC}"/>
                </a:ext>
              </a:extLst>
            </p:cNvPr>
            <p:cNvSpPr/>
            <p:nvPr/>
          </p:nvSpPr>
          <p:spPr>
            <a:xfrm>
              <a:off x="3861025" y="796075"/>
              <a:ext cx="9625" cy="35475"/>
            </a:xfrm>
            <a:custGeom>
              <a:avLst/>
              <a:gdLst/>
              <a:ahLst/>
              <a:cxnLst/>
              <a:rect l="l" t="t" r="r" b="b"/>
              <a:pathLst>
                <a:path w="385" h="1419" extrusionOk="0">
                  <a:moveTo>
                    <a:pt x="384" y="0"/>
                  </a:moveTo>
                  <a:lnTo>
                    <a:pt x="0" y="222"/>
                  </a:lnTo>
                  <a:lnTo>
                    <a:pt x="0" y="1418"/>
                  </a:lnTo>
                  <a:lnTo>
                    <a:pt x="384" y="1196"/>
                  </a:lnTo>
                  <a:lnTo>
                    <a:pt x="384" y="0"/>
                  </a:lnTo>
                  <a:close/>
                </a:path>
              </a:pathLst>
            </a:custGeom>
            <a:solidFill>
              <a:srgbClr val="E6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 name="Google Shape;1181;p31">
              <a:extLst>
                <a:ext uri="{FF2B5EF4-FFF2-40B4-BE49-F238E27FC236}">
                  <a16:creationId xmlns:a16="http://schemas.microsoft.com/office/drawing/2014/main" id="{00CC1A05-E953-9035-21BD-74582B29E2B8}"/>
                </a:ext>
              </a:extLst>
            </p:cNvPr>
            <p:cNvSpPr/>
            <p:nvPr/>
          </p:nvSpPr>
          <p:spPr>
            <a:xfrm>
              <a:off x="3860650" y="801400"/>
              <a:ext cx="400" cy="30150"/>
            </a:xfrm>
            <a:custGeom>
              <a:avLst/>
              <a:gdLst/>
              <a:ahLst/>
              <a:cxnLst/>
              <a:rect l="l" t="t" r="r" b="b"/>
              <a:pathLst>
                <a:path w="16" h="1206" extrusionOk="0">
                  <a:moveTo>
                    <a:pt x="1" y="0"/>
                  </a:moveTo>
                  <a:lnTo>
                    <a:pt x="1" y="1197"/>
                  </a:lnTo>
                  <a:lnTo>
                    <a:pt x="15" y="1205"/>
                  </a:lnTo>
                  <a:lnTo>
                    <a:pt x="15" y="9"/>
                  </a:lnTo>
                  <a:lnTo>
                    <a:pt x="1" y="0"/>
                  </a:lnTo>
                  <a:close/>
                </a:path>
              </a:pathLst>
            </a:custGeom>
            <a:solidFill>
              <a:srgbClr val="A87D7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 name="Google Shape;1182;p31">
              <a:extLst>
                <a:ext uri="{FF2B5EF4-FFF2-40B4-BE49-F238E27FC236}">
                  <a16:creationId xmlns:a16="http://schemas.microsoft.com/office/drawing/2014/main" id="{947658FB-8953-7EF8-001B-B1421EE4790D}"/>
                </a:ext>
              </a:extLst>
            </p:cNvPr>
            <p:cNvSpPr/>
            <p:nvPr/>
          </p:nvSpPr>
          <p:spPr>
            <a:xfrm>
              <a:off x="3860650" y="795850"/>
              <a:ext cx="10000" cy="5775"/>
            </a:xfrm>
            <a:custGeom>
              <a:avLst/>
              <a:gdLst/>
              <a:ahLst/>
              <a:cxnLst/>
              <a:rect l="l" t="t" r="r" b="b"/>
              <a:pathLst>
                <a:path w="400" h="231" extrusionOk="0">
                  <a:moveTo>
                    <a:pt x="385" y="0"/>
                  </a:moveTo>
                  <a:lnTo>
                    <a:pt x="1" y="222"/>
                  </a:lnTo>
                  <a:lnTo>
                    <a:pt x="15" y="231"/>
                  </a:lnTo>
                  <a:lnTo>
                    <a:pt x="399" y="9"/>
                  </a:lnTo>
                  <a:lnTo>
                    <a:pt x="385" y="0"/>
                  </a:lnTo>
                  <a:close/>
                </a:path>
              </a:pathLst>
            </a:custGeom>
            <a:solidFill>
              <a:srgbClr val="FFD1C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Google Shape;1183;p31">
              <a:extLst>
                <a:ext uri="{FF2B5EF4-FFF2-40B4-BE49-F238E27FC236}">
                  <a16:creationId xmlns:a16="http://schemas.microsoft.com/office/drawing/2014/main" id="{7372F1C7-0FF7-4655-DF21-E0762E62678C}"/>
                </a:ext>
              </a:extLst>
            </p:cNvPr>
            <p:cNvSpPr/>
            <p:nvPr/>
          </p:nvSpPr>
          <p:spPr>
            <a:xfrm>
              <a:off x="3861675" y="797325"/>
              <a:ext cx="8350" cy="33850"/>
            </a:xfrm>
            <a:custGeom>
              <a:avLst/>
              <a:gdLst/>
              <a:ahLst/>
              <a:cxnLst/>
              <a:rect l="l" t="t" r="r" b="b"/>
              <a:pathLst>
                <a:path w="334" h="1354" extrusionOk="0">
                  <a:moveTo>
                    <a:pt x="334" y="1"/>
                  </a:moveTo>
                  <a:lnTo>
                    <a:pt x="0" y="192"/>
                  </a:lnTo>
                  <a:lnTo>
                    <a:pt x="0" y="1354"/>
                  </a:lnTo>
                  <a:lnTo>
                    <a:pt x="334" y="1161"/>
                  </a:lnTo>
                  <a:lnTo>
                    <a:pt x="334" y="1"/>
                  </a:lnTo>
                  <a:close/>
                </a:path>
              </a:pathLst>
            </a:custGeom>
            <a:solidFill>
              <a:srgbClr val="FFFF0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Google Shape;1184;p31">
              <a:extLst>
                <a:ext uri="{FF2B5EF4-FFF2-40B4-BE49-F238E27FC236}">
                  <a16:creationId xmlns:a16="http://schemas.microsoft.com/office/drawing/2014/main" id="{CF4BB973-D592-B1C7-DC57-C9A6DDCCB8FF}"/>
                </a:ext>
              </a:extLst>
            </p:cNvPr>
            <p:cNvSpPr/>
            <p:nvPr/>
          </p:nvSpPr>
          <p:spPr>
            <a:xfrm>
              <a:off x="3861675" y="797325"/>
              <a:ext cx="8350" cy="33850"/>
            </a:xfrm>
            <a:custGeom>
              <a:avLst/>
              <a:gdLst/>
              <a:ahLst/>
              <a:cxnLst/>
              <a:rect l="l" t="t" r="r" b="b"/>
              <a:pathLst>
                <a:path w="334" h="1354" extrusionOk="0">
                  <a:moveTo>
                    <a:pt x="334" y="1"/>
                  </a:moveTo>
                  <a:lnTo>
                    <a:pt x="308" y="15"/>
                  </a:lnTo>
                  <a:lnTo>
                    <a:pt x="308" y="1145"/>
                  </a:lnTo>
                  <a:lnTo>
                    <a:pt x="0" y="1322"/>
                  </a:lnTo>
                  <a:lnTo>
                    <a:pt x="0" y="1354"/>
                  </a:lnTo>
                  <a:lnTo>
                    <a:pt x="334" y="1161"/>
                  </a:lnTo>
                  <a:lnTo>
                    <a:pt x="334" y="1"/>
                  </a:lnTo>
                  <a:close/>
                </a:path>
              </a:pathLst>
            </a:custGeom>
            <a:solidFill>
              <a:srgbClr val="A87D7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 name="Google Shape;1185;p31">
              <a:extLst>
                <a:ext uri="{FF2B5EF4-FFF2-40B4-BE49-F238E27FC236}">
                  <a16:creationId xmlns:a16="http://schemas.microsoft.com/office/drawing/2014/main" id="{D4436600-ECEB-A6D5-E4A7-8A72C96329CA}"/>
                </a:ext>
              </a:extLst>
            </p:cNvPr>
            <p:cNvSpPr/>
            <p:nvPr/>
          </p:nvSpPr>
          <p:spPr>
            <a:xfrm>
              <a:off x="3863300" y="803900"/>
              <a:ext cx="5100" cy="20725"/>
            </a:xfrm>
            <a:custGeom>
              <a:avLst/>
              <a:gdLst/>
              <a:ahLst/>
              <a:cxnLst/>
              <a:rect l="l" t="t" r="r" b="b"/>
              <a:pathLst>
                <a:path w="204" h="829" extrusionOk="0">
                  <a:moveTo>
                    <a:pt x="203" y="0"/>
                  </a:moveTo>
                  <a:lnTo>
                    <a:pt x="0" y="118"/>
                  </a:lnTo>
                  <a:lnTo>
                    <a:pt x="0" y="828"/>
                  </a:lnTo>
                  <a:lnTo>
                    <a:pt x="203" y="711"/>
                  </a:lnTo>
                  <a:lnTo>
                    <a:pt x="203" y="0"/>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 name="Google Shape;1186;p31">
              <a:extLst>
                <a:ext uri="{FF2B5EF4-FFF2-40B4-BE49-F238E27FC236}">
                  <a16:creationId xmlns:a16="http://schemas.microsoft.com/office/drawing/2014/main" id="{D1D62FDD-ADE3-5E3D-CACF-0D5FBA3762EA}"/>
                </a:ext>
              </a:extLst>
            </p:cNvPr>
            <p:cNvSpPr/>
            <p:nvPr/>
          </p:nvSpPr>
          <p:spPr>
            <a:xfrm>
              <a:off x="3863300" y="803900"/>
              <a:ext cx="5100" cy="20725"/>
            </a:xfrm>
            <a:custGeom>
              <a:avLst/>
              <a:gdLst/>
              <a:ahLst/>
              <a:cxnLst/>
              <a:rect l="l" t="t" r="r" b="b"/>
              <a:pathLst>
                <a:path w="204" h="829" extrusionOk="0">
                  <a:moveTo>
                    <a:pt x="203" y="0"/>
                  </a:moveTo>
                  <a:lnTo>
                    <a:pt x="188" y="9"/>
                  </a:lnTo>
                  <a:lnTo>
                    <a:pt x="188" y="701"/>
                  </a:lnTo>
                  <a:lnTo>
                    <a:pt x="0" y="808"/>
                  </a:lnTo>
                  <a:lnTo>
                    <a:pt x="0" y="828"/>
                  </a:lnTo>
                  <a:lnTo>
                    <a:pt x="203" y="711"/>
                  </a:lnTo>
                  <a:lnTo>
                    <a:pt x="203" y="0"/>
                  </a:lnTo>
                  <a:close/>
                </a:path>
              </a:pathLst>
            </a:custGeom>
            <a:solidFill>
              <a:srgbClr val="C995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Google Shape;1187;p31">
              <a:extLst>
                <a:ext uri="{FF2B5EF4-FFF2-40B4-BE49-F238E27FC236}">
                  <a16:creationId xmlns:a16="http://schemas.microsoft.com/office/drawing/2014/main" id="{7A52B158-21CE-4271-4C7A-CA040C788432}"/>
                </a:ext>
              </a:extLst>
            </p:cNvPr>
            <p:cNvSpPr/>
            <p:nvPr/>
          </p:nvSpPr>
          <p:spPr>
            <a:xfrm>
              <a:off x="3857500" y="744450"/>
              <a:ext cx="6125" cy="15900"/>
            </a:xfrm>
            <a:custGeom>
              <a:avLst/>
              <a:gdLst/>
              <a:ahLst/>
              <a:cxnLst/>
              <a:rect l="l" t="t" r="r" b="b"/>
              <a:pathLst>
                <a:path w="245" h="636" extrusionOk="0">
                  <a:moveTo>
                    <a:pt x="0" y="0"/>
                  </a:moveTo>
                  <a:lnTo>
                    <a:pt x="0" y="329"/>
                  </a:lnTo>
                  <a:lnTo>
                    <a:pt x="244" y="635"/>
                  </a:lnTo>
                  <a:lnTo>
                    <a:pt x="244" y="141"/>
                  </a:lnTo>
                  <a:lnTo>
                    <a:pt x="0" y="0"/>
                  </a:lnTo>
                  <a:close/>
                </a:path>
              </a:pathLst>
            </a:custGeom>
            <a:solidFill>
              <a:srgbClr val="AFF0E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Google Shape;1188;p31">
              <a:extLst>
                <a:ext uri="{FF2B5EF4-FFF2-40B4-BE49-F238E27FC236}">
                  <a16:creationId xmlns:a16="http://schemas.microsoft.com/office/drawing/2014/main" id="{999E3FC9-3F6B-8801-A433-FAB103AD7439}"/>
                </a:ext>
              </a:extLst>
            </p:cNvPr>
            <p:cNvSpPr/>
            <p:nvPr/>
          </p:nvSpPr>
          <p:spPr>
            <a:xfrm>
              <a:off x="3857500" y="740925"/>
              <a:ext cx="12175" cy="7050"/>
            </a:xfrm>
            <a:custGeom>
              <a:avLst/>
              <a:gdLst/>
              <a:ahLst/>
              <a:cxnLst/>
              <a:rect l="l" t="t" r="r" b="b"/>
              <a:pathLst>
                <a:path w="487" h="282" extrusionOk="0">
                  <a:moveTo>
                    <a:pt x="244" y="1"/>
                  </a:moveTo>
                  <a:lnTo>
                    <a:pt x="0" y="141"/>
                  </a:lnTo>
                  <a:lnTo>
                    <a:pt x="244" y="282"/>
                  </a:lnTo>
                  <a:lnTo>
                    <a:pt x="486" y="141"/>
                  </a:lnTo>
                  <a:lnTo>
                    <a:pt x="244"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0" name="Google Shape;1189;p31">
              <a:extLst>
                <a:ext uri="{FF2B5EF4-FFF2-40B4-BE49-F238E27FC236}">
                  <a16:creationId xmlns:a16="http://schemas.microsoft.com/office/drawing/2014/main" id="{64EAF7CD-2DBE-C605-A11C-48A6A53F364B}"/>
                </a:ext>
              </a:extLst>
            </p:cNvPr>
            <p:cNvSpPr/>
            <p:nvPr/>
          </p:nvSpPr>
          <p:spPr>
            <a:xfrm>
              <a:off x="3863600" y="744450"/>
              <a:ext cx="6075" cy="15900"/>
            </a:xfrm>
            <a:custGeom>
              <a:avLst/>
              <a:gdLst/>
              <a:ahLst/>
              <a:cxnLst/>
              <a:rect l="l" t="t" r="r" b="b"/>
              <a:pathLst>
                <a:path w="243" h="636" extrusionOk="0">
                  <a:moveTo>
                    <a:pt x="242" y="0"/>
                  </a:moveTo>
                  <a:lnTo>
                    <a:pt x="0" y="141"/>
                  </a:lnTo>
                  <a:lnTo>
                    <a:pt x="0" y="635"/>
                  </a:lnTo>
                  <a:lnTo>
                    <a:pt x="242" y="495"/>
                  </a:lnTo>
                  <a:lnTo>
                    <a:pt x="242" y="0"/>
                  </a:lnTo>
                  <a:close/>
                </a:path>
              </a:pathLst>
            </a:custGeom>
            <a:solidFill>
              <a:srgbClr val="CDF6F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1" name="Google Shape;1190;p31">
              <a:extLst>
                <a:ext uri="{FF2B5EF4-FFF2-40B4-BE49-F238E27FC236}">
                  <a16:creationId xmlns:a16="http://schemas.microsoft.com/office/drawing/2014/main" id="{96CD0643-9BA4-CDA5-0449-3BF23C763BBD}"/>
                </a:ext>
              </a:extLst>
            </p:cNvPr>
            <p:cNvSpPr/>
            <p:nvPr/>
          </p:nvSpPr>
          <p:spPr>
            <a:xfrm>
              <a:off x="3856775" y="743250"/>
              <a:ext cx="6850" cy="6875"/>
            </a:xfrm>
            <a:custGeom>
              <a:avLst/>
              <a:gdLst/>
              <a:ahLst/>
              <a:cxnLst/>
              <a:rect l="l" t="t" r="r" b="b"/>
              <a:pathLst>
                <a:path w="274" h="275" extrusionOk="0">
                  <a:moveTo>
                    <a:pt x="0" y="0"/>
                  </a:moveTo>
                  <a:lnTo>
                    <a:pt x="0" y="118"/>
                  </a:lnTo>
                  <a:lnTo>
                    <a:pt x="273" y="274"/>
                  </a:lnTo>
                  <a:lnTo>
                    <a:pt x="273" y="157"/>
                  </a:lnTo>
                  <a:lnTo>
                    <a:pt x="0" y="0"/>
                  </a:lnTo>
                  <a:close/>
                </a:path>
              </a:pathLst>
            </a:custGeom>
            <a:solidFill>
              <a:srgbClr val="9AD5D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Google Shape;1191;p31">
              <a:extLst>
                <a:ext uri="{FF2B5EF4-FFF2-40B4-BE49-F238E27FC236}">
                  <a16:creationId xmlns:a16="http://schemas.microsoft.com/office/drawing/2014/main" id="{6AD27CA4-76E9-46B8-028A-7DD457D2006E}"/>
                </a:ext>
              </a:extLst>
            </p:cNvPr>
            <p:cNvSpPr/>
            <p:nvPr/>
          </p:nvSpPr>
          <p:spPr>
            <a:xfrm>
              <a:off x="3856775" y="739325"/>
              <a:ext cx="13625" cy="7850"/>
            </a:xfrm>
            <a:custGeom>
              <a:avLst/>
              <a:gdLst/>
              <a:ahLst/>
              <a:cxnLst/>
              <a:rect l="l" t="t" r="r" b="b"/>
              <a:pathLst>
                <a:path w="545" h="314" extrusionOk="0">
                  <a:moveTo>
                    <a:pt x="273" y="1"/>
                  </a:moveTo>
                  <a:lnTo>
                    <a:pt x="0" y="157"/>
                  </a:lnTo>
                  <a:lnTo>
                    <a:pt x="273" y="314"/>
                  </a:lnTo>
                  <a:lnTo>
                    <a:pt x="544" y="157"/>
                  </a:lnTo>
                  <a:lnTo>
                    <a:pt x="273" y="1"/>
                  </a:lnTo>
                  <a:close/>
                </a:path>
              </a:pathLst>
            </a:custGeom>
            <a:solidFill>
              <a:srgbClr val="CDF6F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Google Shape;1192;p31">
              <a:extLst>
                <a:ext uri="{FF2B5EF4-FFF2-40B4-BE49-F238E27FC236}">
                  <a16:creationId xmlns:a16="http://schemas.microsoft.com/office/drawing/2014/main" id="{4310FD48-C725-360F-B293-53A311DA3931}"/>
                </a:ext>
              </a:extLst>
            </p:cNvPr>
            <p:cNvSpPr/>
            <p:nvPr/>
          </p:nvSpPr>
          <p:spPr>
            <a:xfrm>
              <a:off x="3858975" y="740600"/>
              <a:ext cx="9200" cy="5325"/>
            </a:xfrm>
            <a:custGeom>
              <a:avLst/>
              <a:gdLst/>
              <a:ahLst/>
              <a:cxnLst/>
              <a:rect l="l" t="t" r="r" b="b"/>
              <a:pathLst>
                <a:path w="368" h="213" extrusionOk="0">
                  <a:moveTo>
                    <a:pt x="185" y="0"/>
                  </a:moveTo>
                  <a:lnTo>
                    <a:pt x="1" y="106"/>
                  </a:lnTo>
                  <a:lnTo>
                    <a:pt x="185" y="212"/>
                  </a:lnTo>
                  <a:lnTo>
                    <a:pt x="368" y="106"/>
                  </a:lnTo>
                  <a:lnTo>
                    <a:pt x="185" y="0"/>
                  </a:lnTo>
                  <a:close/>
                </a:path>
              </a:pathLst>
            </a:custGeom>
            <a:solidFill>
              <a:srgbClr val="9AD5D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4" name="Google Shape;1193;p31">
              <a:extLst>
                <a:ext uri="{FF2B5EF4-FFF2-40B4-BE49-F238E27FC236}">
                  <a16:creationId xmlns:a16="http://schemas.microsoft.com/office/drawing/2014/main" id="{B1E4923D-C8A4-E2AE-DAB7-3F084CC801B6}"/>
                </a:ext>
              </a:extLst>
            </p:cNvPr>
            <p:cNvSpPr/>
            <p:nvPr/>
          </p:nvSpPr>
          <p:spPr>
            <a:xfrm>
              <a:off x="3863600" y="743250"/>
              <a:ext cx="6800" cy="6875"/>
            </a:xfrm>
            <a:custGeom>
              <a:avLst/>
              <a:gdLst/>
              <a:ahLst/>
              <a:cxnLst/>
              <a:rect l="l" t="t" r="r" b="b"/>
              <a:pathLst>
                <a:path w="272" h="275" extrusionOk="0">
                  <a:moveTo>
                    <a:pt x="271" y="0"/>
                  </a:moveTo>
                  <a:lnTo>
                    <a:pt x="0" y="157"/>
                  </a:lnTo>
                  <a:lnTo>
                    <a:pt x="0" y="274"/>
                  </a:lnTo>
                  <a:lnTo>
                    <a:pt x="271" y="118"/>
                  </a:lnTo>
                  <a:lnTo>
                    <a:pt x="271" y="0"/>
                  </a:lnTo>
                  <a:close/>
                </a:path>
              </a:pathLst>
            </a:custGeom>
            <a:solidFill>
              <a:srgbClr val="BBF2F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5" name="Google Shape;1194;p31">
              <a:extLst>
                <a:ext uri="{FF2B5EF4-FFF2-40B4-BE49-F238E27FC236}">
                  <a16:creationId xmlns:a16="http://schemas.microsoft.com/office/drawing/2014/main" id="{631825DD-E71C-3419-55B1-D57C6AC78244}"/>
                </a:ext>
              </a:extLst>
            </p:cNvPr>
            <p:cNvSpPr/>
            <p:nvPr/>
          </p:nvSpPr>
          <p:spPr>
            <a:xfrm>
              <a:off x="3858975" y="740600"/>
              <a:ext cx="4650" cy="3075"/>
            </a:xfrm>
            <a:custGeom>
              <a:avLst/>
              <a:gdLst/>
              <a:ahLst/>
              <a:cxnLst/>
              <a:rect l="l" t="t" r="r" b="b"/>
              <a:pathLst>
                <a:path w="186" h="123" extrusionOk="0">
                  <a:moveTo>
                    <a:pt x="185" y="0"/>
                  </a:moveTo>
                  <a:lnTo>
                    <a:pt x="1" y="106"/>
                  </a:lnTo>
                  <a:lnTo>
                    <a:pt x="28" y="122"/>
                  </a:lnTo>
                  <a:lnTo>
                    <a:pt x="185" y="32"/>
                  </a:lnTo>
                  <a:lnTo>
                    <a:pt x="185" y="0"/>
                  </a:lnTo>
                  <a:close/>
                </a:path>
              </a:pathLst>
            </a:custGeom>
            <a:solidFill>
              <a:srgbClr val="74A1A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6" name="Google Shape;1195;p31">
              <a:extLst>
                <a:ext uri="{FF2B5EF4-FFF2-40B4-BE49-F238E27FC236}">
                  <a16:creationId xmlns:a16="http://schemas.microsoft.com/office/drawing/2014/main" id="{1D3B4D81-AAB4-49A2-3AB6-52DE9BE4BCCE}"/>
                </a:ext>
              </a:extLst>
            </p:cNvPr>
            <p:cNvSpPr/>
            <p:nvPr/>
          </p:nvSpPr>
          <p:spPr>
            <a:xfrm>
              <a:off x="3863600" y="740600"/>
              <a:ext cx="4575" cy="3075"/>
            </a:xfrm>
            <a:custGeom>
              <a:avLst/>
              <a:gdLst/>
              <a:ahLst/>
              <a:cxnLst/>
              <a:rect l="l" t="t" r="r" b="b"/>
              <a:pathLst>
                <a:path w="183" h="123" extrusionOk="0">
                  <a:moveTo>
                    <a:pt x="0" y="0"/>
                  </a:moveTo>
                  <a:lnTo>
                    <a:pt x="0" y="32"/>
                  </a:lnTo>
                  <a:lnTo>
                    <a:pt x="155" y="122"/>
                  </a:lnTo>
                  <a:lnTo>
                    <a:pt x="183" y="106"/>
                  </a:lnTo>
                  <a:lnTo>
                    <a:pt x="0" y="0"/>
                  </a:lnTo>
                  <a:close/>
                </a:path>
              </a:pathLst>
            </a:custGeom>
            <a:solidFill>
              <a:srgbClr val="88BDB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7" name="Google Shape;1196;p31">
              <a:extLst>
                <a:ext uri="{FF2B5EF4-FFF2-40B4-BE49-F238E27FC236}">
                  <a16:creationId xmlns:a16="http://schemas.microsoft.com/office/drawing/2014/main" id="{32AF8505-CC4B-939F-8A7E-4917E53EB53F}"/>
                </a:ext>
              </a:extLst>
            </p:cNvPr>
            <p:cNvSpPr/>
            <p:nvPr/>
          </p:nvSpPr>
          <p:spPr>
            <a:xfrm>
              <a:off x="3860625" y="832125"/>
              <a:ext cx="5950" cy="4775"/>
            </a:xfrm>
            <a:custGeom>
              <a:avLst/>
              <a:gdLst/>
              <a:ahLst/>
              <a:cxnLst/>
              <a:rect l="l" t="t" r="r" b="b"/>
              <a:pathLst>
                <a:path w="238" h="191" extrusionOk="0">
                  <a:moveTo>
                    <a:pt x="0" y="1"/>
                  </a:moveTo>
                  <a:lnTo>
                    <a:pt x="0" y="53"/>
                  </a:lnTo>
                  <a:lnTo>
                    <a:pt x="238" y="191"/>
                  </a:lnTo>
                  <a:lnTo>
                    <a:pt x="238" y="139"/>
                  </a:lnTo>
                  <a:lnTo>
                    <a:pt x="0" y="1"/>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8" name="Google Shape;1197;p31">
              <a:extLst>
                <a:ext uri="{FF2B5EF4-FFF2-40B4-BE49-F238E27FC236}">
                  <a16:creationId xmlns:a16="http://schemas.microsoft.com/office/drawing/2014/main" id="{EAA3A530-5614-A7E3-FDCB-9B6F54981CD3}"/>
                </a:ext>
              </a:extLst>
            </p:cNvPr>
            <p:cNvSpPr/>
            <p:nvPr/>
          </p:nvSpPr>
          <p:spPr>
            <a:xfrm>
              <a:off x="3860625" y="826125"/>
              <a:ext cx="16400" cy="9475"/>
            </a:xfrm>
            <a:custGeom>
              <a:avLst/>
              <a:gdLst/>
              <a:ahLst/>
              <a:cxnLst/>
              <a:rect l="l" t="t" r="r" b="b"/>
              <a:pathLst>
                <a:path w="656" h="379" extrusionOk="0">
                  <a:moveTo>
                    <a:pt x="418" y="0"/>
                  </a:moveTo>
                  <a:lnTo>
                    <a:pt x="0" y="241"/>
                  </a:lnTo>
                  <a:lnTo>
                    <a:pt x="238" y="379"/>
                  </a:lnTo>
                  <a:lnTo>
                    <a:pt x="656" y="138"/>
                  </a:lnTo>
                  <a:lnTo>
                    <a:pt x="418" y="0"/>
                  </a:lnTo>
                  <a:close/>
                </a:path>
              </a:pathLst>
            </a:custGeom>
            <a:solidFill>
              <a:schemeClr val="accent5">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9" name="Google Shape;1198;p31">
              <a:extLst>
                <a:ext uri="{FF2B5EF4-FFF2-40B4-BE49-F238E27FC236}">
                  <a16:creationId xmlns:a16="http://schemas.microsoft.com/office/drawing/2014/main" id="{8486D20F-761A-FF48-DED0-FFE8E118FC5A}"/>
                </a:ext>
              </a:extLst>
            </p:cNvPr>
            <p:cNvSpPr/>
            <p:nvPr/>
          </p:nvSpPr>
          <p:spPr>
            <a:xfrm>
              <a:off x="3866550" y="829550"/>
              <a:ext cx="10475" cy="7350"/>
            </a:xfrm>
            <a:custGeom>
              <a:avLst/>
              <a:gdLst/>
              <a:ahLst/>
              <a:cxnLst/>
              <a:rect l="l" t="t" r="r" b="b"/>
              <a:pathLst>
                <a:path w="419" h="294" extrusionOk="0">
                  <a:moveTo>
                    <a:pt x="419" y="1"/>
                  </a:moveTo>
                  <a:lnTo>
                    <a:pt x="1" y="242"/>
                  </a:lnTo>
                  <a:lnTo>
                    <a:pt x="1" y="294"/>
                  </a:lnTo>
                  <a:lnTo>
                    <a:pt x="419" y="53"/>
                  </a:lnTo>
                  <a:lnTo>
                    <a:pt x="419" y="1"/>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0" name="Google Shape;1199;p31">
              <a:extLst>
                <a:ext uri="{FF2B5EF4-FFF2-40B4-BE49-F238E27FC236}">
                  <a16:creationId xmlns:a16="http://schemas.microsoft.com/office/drawing/2014/main" id="{7888F0E8-D962-3D51-8B73-F56CA669724F}"/>
                </a:ext>
              </a:extLst>
            </p:cNvPr>
            <p:cNvSpPr/>
            <p:nvPr/>
          </p:nvSpPr>
          <p:spPr>
            <a:xfrm>
              <a:off x="3860625" y="830800"/>
              <a:ext cx="3500" cy="3350"/>
            </a:xfrm>
            <a:custGeom>
              <a:avLst/>
              <a:gdLst/>
              <a:ahLst/>
              <a:cxnLst/>
              <a:rect l="l" t="t" r="r" b="b"/>
              <a:pathLst>
                <a:path w="140" h="134" extrusionOk="0">
                  <a:moveTo>
                    <a:pt x="0" y="0"/>
                  </a:moveTo>
                  <a:lnTo>
                    <a:pt x="0" y="54"/>
                  </a:lnTo>
                  <a:lnTo>
                    <a:pt x="139" y="134"/>
                  </a:lnTo>
                  <a:lnTo>
                    <a:pt x="139" y="81"/>
                  </a:lnTo>
                  <a:lnTo>
                    <a:pt x="0" y="0"/>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1" name="Google Shape;1200;p31">
              <a:extLst>
                <a:ext uri="{FF2B5EF4-FFF2-40B4-BE49-F238E27FC236}">
                  <a16:creationId xmlns:a16="http://schemas.microsoft.com/office/drawing/2014/main" id="{2359C557-CD40-A6FE-19B0-1BF72CE14692}"/>
                </a:ext>
              </a:extLst>
            </p:cNvPr>
            <p:cNvSpPr/>
            <p:nvPr/>
          </p:nvSpPr>
          <p:spPr>
            <a:xfrm>
              <a:off x="3860625" y="824775"/>
              <a:ext cx="13925" cy="8075"/>
            </a:xfrm>
            <a:custGeom>
              <a:avLst/>
              <a:gdLst/>
              <a:ahLst/>
              <a:cxnLst/>
              <a:rect l="l" t="t" r="r" b="b"/>
              <a:pathLst>
                <a:path w="557" h="323" extrusionOk="0">
                  <a:moveTo>
                    <a:pt x="418" y="1"/>
                  </a:moveTo>
                  <a:lnTo>
                    <a:pt x="0" y="241"/>
                  </a:lnTo>
                  <a:lnTo>
                    <a:pt x="139" y="322"/>
                  </a:lnTo>
                  <a:lnTo>
                    <a:pt x="557" y="80"/>
                  </a:lnTo>
                  <a:lnTo>
                    <a:pt x="418" y="1"/>
                  </a:lnTo>
                  <a:close/>
                </a:path>
              </a:pathLst>
            </a:custGeom>
            <a:solidFill>
              <a:schemeClr val="accent5">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2" name="Google Shape;1201;p31">
              <a:extLst>
                <a:ext uri="{FF2B5EF4-FFF2-40B4-BE49-F238E27FC236}">
                  <a16:creationId xmlns:a16="http://schemas.microsoft.com/office/drawing/2014/main" id="{F6B07313-49F9-8C17-195D-34766B154ACE}"/>
                </a:ext>
              </a:extLst>
            </p:cNvPr>
            <p:cNvSpPr/>
            <p:nvPr/>
          </p:nvSpPr>
          <p:spPr>
            <a:xfrm>
              <a:off x="3864100" y="826775"/>
              <a:ext cx="10450" cy="7375"/>
            </a:xfrm>
            <a:custGeom>
              <a:avLst/>
              <a:gdLst/>
              <a:ahLst/>
              <a:cxnLst/>
              <a:rect l="l" t="t" r="r" b="b"/>
              <a:pathLst>
                <a:path w="418" h="295" extrusionOk="0">
                  <a:moveTo>
                    <a:pt x="418" y="0"/>
                  </a:moveTo>
                  <a:lnTo>
                    <a:pt x="0" y="242"/>
                  </a:lnTo>
                  <a:lnTo>
                    <a:pt x="0" y="295"/>
                  </a:lnTo>
                  <a:lnTo>
                    <a:pt x="418" y="54"/>
                  </a:lnTo>
                  <a:lnTo>
                    <a:pt x="418" y="0"/>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3" name="Google Shape;1202;p31">
              <a:extLst>
                <a:ext uri="{FF2B5EF4-FFF2-40B4-BE49-F238E27FC236}">
                  <a16:creationId xmlns:a16="http://schemas.microsoft.com/office/drawing/2014/main" id="{C3541983-D1C5-7EF3-E35D-48AD8101B045}"/>
                </a:ext>
              </a:extLst>
            </p:cNvPr>
            <p:cNvSpPr/>
            <p:nvPr/>
          </p:nvSpPr>
          <p:spPr>
            <a:xfrm>
              <a:off x="3876775" y="784875"/>
              <a:ext cx="13150" cy="19700"/>
            </a:xfrm>
            <a:custGeom>
              <a:avLst/>
              <a:gdLst/>
              <a:ahLst/>
              <a:cxnLst/>
              <a:rect l="l" t="t" r="r" b="b"/>
              <a:pathLst>
                <a:path w="526" h="788" extrusionOk="0">
                  <a:moveTo>
                    <a:pt x="526" y="0"/>
                  </a:moveTo>
                  <a:lnTo>
                    <a:pt x="1" y="303"/>
                  </a:lnTo>
                  <a:lnTo>
                    <a:pt x="1" y="787"/>
                  </a:lnTo>
                  <a:lnTo>
                    <a:pt x="526" y="484"/>
                  </a:lnTo>
                  <a:lnTo>
                    <a:pt x="526"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4" name="Google Shape;1203;p31">
              <a:extLst>
                <a:ext uri="{FF2B5EF4-FFF2-40B4-BE49-F238E27FC236}">
                  <a16:creationId xmlns:a16="http://schemas.microsoft.com/office/drawing/2014/main" id="{50D5CBCE-C152-9B54-3B9D-6052A4279AE7}"/>
                </a:ext>
              </a:extLst>
            </p:cNvPr>
            <p:cNvSpPr/>
            <p:nvPr/>
          </p:nvSpPr>
          <p:spPr>
            <a:xfrm>
              <a:off x="3876775" y="785625"/>
              <a:ext cx="12725" cy="18450"/>
            </a:xfrm>
            <a:custGeom>
              <a:avLst/>
              <a:gdLst/>
              <a:ahLst/>
              <a:cxnLst/>
              <a:rect l="l" t="t" r="r" b="b"/>
              <a:pathLst>
                <a:path w="509" h="738" extrusionOk="0">
                  <a:moveTo>
                    <a:pt x="508" y="0"/>
                  </a:moveTo>
                  <a:lnTo>
                    <a:pt x="1" y="293"/>
                  </a:lnTo>
                  <a:lnTo>
                    <a:pt x="1" y="737"/>
                  </a:lnTo>
                  <a:lnTo>
                    <a:pt x="508" y="444"/>
                  </a:lnTo>
                  <a:lnTo>
                    <a:pt x="508" y="0"/>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5" name="Google Shape;1204;p31">
              <a:extLst>
                <a:ext uri="{FF2B5EF4-FFF2-40B4-BE49-F238E27FC236}">
                  <a16:creationId xmlns:a16="http://schemas.microsoft.com/office/drawing/2014/main" id="{C0BB057C-BD76-E4EA-8B4D-CF6F04E50557}"/>
                </a:ext>
              </a:extLst>
            </p:cNvPr>
            <p:cNvSpPr/>
            <p:nvPr/>
          </p:nvSpPr>
          <p:spPr>
            <a:xfrm>
              <a:off x="3889250" y="785625"/>
              <a:ext cx="250" cy="11125"/>
            </a:xfrm>
            <a:custGeom>
              <a:avLst/>
              <a:gdLst/>
              <a:ahLst/>
              <a:cxnLst/>
              <a:rect l="l" t="t" r="r" b="b"/>
              <a:pathLst>
                <a:path w="10" h="445" extrusionOk="0">
                  <a:moveTo>
                    <a:pt x="9" y="0"/>
                  </a:moveTo>
                  <a:lnTo>
                    <a:pt x="1" y="5"/>
                  </a:lnTo>
                  <a:lnTo>
                    <a:pt x="1" y="440"/>
                  </a:lnTo>
                  <a:lnTo>
                    <a:pt x="9" y="444"/>
                  </a:lnTo>
                  <a:lnTo>
                    <a:pt x="9" y="0"/>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6" name="Google Shape;1205;p31">
              <a:extLst>
                <a:ext uri="{FF2B5EF4-FFF2-40B4-BE49-F238E27FC236}">
                  <a16:creationId xmlns:a16="http://schemas.microsoft.com/office/drawing/2014/main" id="{1FCDDBD9-36B1-B4B0-E4D6-9CAB87D2A1D5}"/>
                </a:ext>
              </a:extLst>
            </p:cNvPr>
            <p:cNvSpPr/>
            <p:nvPr/>
          </p:nvSpPr>
          <p:spPr>
            <a:xfrm>
              <a:off x="3876775" y="796600"/>
              <a:ext cx="12725" cy="7475"/>
            </a:xfrm>
            <a:custGeom>
              <a:avLst/>
              <a:gdLst/>
              <a:ahLst/>
              <a:cxnLst/>
              <a:rect l="l" t="t" r="r" b="b"/>
              <a:pathLst>
                <a:path w="509" h="299" extrusionOk="0">
                  <a:moveTo>
                    <a:pt x="500" y="1"/>
                  </a:moveTo>
                  <a:lnTo>
                    <a:pt x="1" y="289"/>
                  </a:lnTo>
                  <a:lnTo>
                    <a:pt x="1" y="298"/>
                  </a:lnTo>
                  <a:lnTo>
                    <a:pt x="508" y="5"/>
                  </a:lnTo>
                  <a:lnTo>
                    <a:pt x="500" y="1"/>
                  </a:lnTo>
                  <a:close/>
                </a:path>
              </a:pathLst>
            </a:custGeom>
            <a:solidFill>
              <a:srgbClr val="6D979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Google Shape;1206;p31">
              <a:extLst>
                <a:ext uri="{FF2B5EF4-FFF2-40B4-BE49-F238E27FC236}">
                  <a16:creationId xmlns:a16="http://schemas.microsoft.com/office/drawing/2014/main" id="{66438A68-55C3-BB35-882C-3DB1410610EC}"/>
                </a:ext>
              </a:extLst>
            </p:cNvPr>
            <p:cNvSpPr/>
            <p:nvPr/>
          </p:nvSpPr>
          <p:spPr>
            <a:xfrm>
              <a:off x="3882950" y="789175"/>
              <a:ext cx="425" cy="11325"/>
            </a:xfrm>
            <a:custGeom>
              <a:avLst/>
              <a:gdLst/>
              <a:ahLst/>
              <a:cxnLst/>
              <a:rect l="l" t="t" r="r" b="b"/>
              <a:pathLst>
                <a:path w="17" h="453" extrusionOk="0">
                  <a:moveTo>
                    <a:pt x="16" y="1"/>
                  </a:moveTo>
                  <a:lnTo>
                    <a:pt x="0" y="9"/>
                  </a:lnTo>
                  <a:lnTo>
                    <a:pt x="0" y="453"/>
                  </a:lnTo>
                  <a:lnTo>
                    <a:pt x="16" y="444"/>
                  </a:lnTo>
                  <a:lnTo>
                    <a:pt x="16" y="1"/>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Google Shape;1207;p31">
              <a:extLst>
                <a:ext uri="{FF2B5EF4-FFF2-40B4-BE49-F238E27FC236}">
                  <a16:creationId xmlns:a16="http://schemas.microsoft.com/office/drawing/2014/main" id="{AF574D96-20FA-F6A7-0F0E-52DF7984A6F5}"/>
                </a:ext>
              </a:extLst>
            </p:cNvPr>
            <p:cNvSpPr/>
            <p:nvPr/>
          </p:nvSpPr>
          <p:spPr>
            <a:xfrm>
              <a:off x="3876775" y="792625"/>
              <a:ext cx="425" cy="11500"/>
            </a:xfrm>
            <a:custGeom>
              <a:avLst/>
              <a:gdLst/>
              <a:ahLst/>
              <a:cxnLst/>
              <a:rect l="l" t="t" r="r" b="b"/>
              <a:pathLst>
                <a:path w="17" h="460" extrusionOk="0">
                  <a:moveTo>
                    <a:pt x="17" y="0"/>
                  </a:moveTo>
                  <a:lnTo>
                    <a:pt x="1" y="9"/>
                  </a:lnTo>
                  <a:lnTo>
                    <a:pt x="1" y="460"/>
                  </a:lnTo>
                  <a:lnTo>
                    <a:pt x="17" y="451"/>
                  </a:lnTo>
                  <a:lnTo>
                    <a:pt x="17"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Google Shape;1208;p31">
              <a:extLst>
                <a:ext uri="{FF2B5EF4-FFF2-40B4-BE49-F238E27FC236}">
                  <a16:creationId xmlns:a16="http://schemas.microsoft.com/office/drawing/2014/main" id="{09E43E84-C7E4-873C-9140-B9047798149F}"/>
                </a:ext>
              </a:extLst>
            </p:cNvPr>
            <p:cNvSpPr/>
            <p:nvPr/>
          </p:nvSpPr>
          <p:spPr>
            <a:xfrm>
              <a:off x="3882725" y="789400"/>
              <a:ext cx="250" cy="11100"/>
            </a:xfrm>
            <a:custGeom>
              <a:avLst/>
              <a:gdLst/>
              <a:ahLst/>
              <a:cxnLst/>
              <a:rect l="l" t="t" r="r" b="b"/>
              <a:pathLst>
                <a:path w="10" h="444" extrusionOk="0">
                  <a:moveTo>
                    <a:pt x="9" y="0"/>
                  </a:moveTo>
                  <a:lnTo>
                    <a:pt x="1" y="5"/>
                  </a:lnTo>
                  <a:lnTo>
                    <a:pt x="1" y="440"/>
                  </a:lnTo>
                  <a:lnTo>
                    <a:pt x="9" y="444"/>
                  </a:lnTo>
                  <a:lnTo>
                    <a:pt x="9" y="0"/>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Google Shape;1209;p31">
              <a:extLst>
                <a:ext uri="{FF2B5EF4-FFF2-40B4-BE49-F238E27FC236}">
                  <a16:creationId xmlns:a16="http://schemas.microsoft.com/office/drawing/2014/main" id="{C309361B-40FA-97DC-C0B3-98A06B14091D}"/>
                </a:ext>
              </a:extLst>
            </p:cNvPr>
            <p:cNvSpPr/>
            <p:nvPr/>
          </p:nvSpPr>
          <p:spPr>
            <a:xfrm>
              <a:off x="3876675" y="792375"/>
              <a:ext cx="125" cy="12200"/>
            </a:xfrm>
            <a:custGeom>
              <a:avLst/>
              <a:gdLst/>
              <a:ahLst/>
              <a:cxnLst/>
              <a:rect l="l" t="t" r="r" b="b"/>
              <a:pathLst>
                <a:path w="5" h="488" extrusionOk="0">
                  <a:moveTo>
                    <a:pt x="1" y="0"/>
                  </a:moveTo>
                  <a:lnTo>
                    <a:pt x="1" y="483"/>
                  </a:lnTo>
                  <a:lnTo>
                    <a:pt x="5" y="487"/>
                  </a:lnTo>
                  <a:lnTo>
                    <a:pt x="5" y="3"/>
                  </a:lnTo>
                  <a:lnTo>
                    <a:pt x="1" y="0"/>
                  </a:lnTo>
                  <a:close/>
                </a:path>
              </a:pathLst>
            </a:custGeom>
            <a:solidFill>
              <a:srgbClr val="4E6C6B"/>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1" name="Google Shape;1210;p31">
              <a:extLst>
                <a:ext uri="{FF2B5EF4-FFF2-40B4-BE49-F238E27FC236}">
                  <a16:creationId xmlns:a16="http://schemas.microsoft.com/office/drawing/2014/main" id="{A3EED397-5A65-B74C-67D6-FF2C63806C5B}"/>
                </a:ext>
              </a:extLst>
            </p:cNvPr>
            <p:cNvSpPr/>
            <p:nvPr/>
          </p:nvSpPr>
          <p:spPr>
            <a:xfrm>
              <a:off x="3876675" y="784800"/>
              <a:ext cx="13250" cy="7675"/>
            </a:xfrm>
            <a:custGeom>
              <a:avLst/>
              <a:gdLst/>
              <a:ahLst/>
              <a:cxnLst/>
              <a:rect l="l" t="t" r="r" b="b"/>
              <a:pathLst>
                <a:path w="530" h="307" extrusionOk="0">
                  <a:moveTo>
                    <a:pt x="524" y="0"/>
                  </a:moveTo>
                  <a:lnTo>
                    <a:pt x="1" y="303"/>
                  </a:lnTo>
                  <a:lnTo>
                    <a:pt x="5" y="306"/>
                  </a:lnTo>
                  <a:lnTo>
                    <a:pt x="530" y="3"/>
                  </a:lnTo>
                  <a:lnTo>
                    <a:pt x="524" y="0"/>
                  </a:lnTo>
                  <a:close/>
                </a:path>
              </a:pathLst>
            </a:custGeom>
            <a:solidFill>
              <a:srgbClr val="9AD5D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Google Shape;1211;p31">
              <a:extLst>
                <a:ext uri="{FF2B5EF4-FFF2-40B4-BE49-F238E27FC236}">
                  <a16:creationId xmlns:a16="http://schemas.microsoft.com/office/drawing/2014/main" id="{ACB4573B-6F48-ABF6-002D-3D689EED4221}"/>
                </a:ext>
              </a:extLst>
            </p:cNvPr>
            <p:cNvSpPr/>
            <p:nvPr/>
          </p:nvSpPr>
          <p:spPr>
            <a:xfrm>
              <a:off x="3876275" y="804800"/>
              <a:ext cx="2650" cy="2125"/>
            </a:xfrm>
            <a:custGeom>
              <a:avLst/>
              <a:gdLst/>
              <a:ahLst/>
              <a:cxnLst/>
              <a:rect l="l" t="t" r="r" b="b"/>
              <a:pathLst>
                <a:path w="106" h="85" extrusionOk="0">
                  <a:moveTo>
                    <a:pt x="1" y="1"/>
                  </a:moveTo>
                  <a:lnTo>
                    <a:pt x="1" y="24"/>
                  </a:lnTo>
                  <a:lnTo>
                    <a:pt x="105" y="85"/>
                  </a:lnTo>
                  <a:lnTo>
                    <a:pt x="105" y="61"/>
                  </a:lnTo>
                  <a:lnTo>
                    <a:pt x="1" y="1"/>
                  </a:lnTo>
                  <a:close/>
                </a:path>
              </a:pathLst>
            </a:custGeom>
            <a:solidFill>
              <a:srgbClr val="B01C1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3" name="Google Shape;1212;p31">
              <a:extLst>
                <a:ext uri="{FF2B5EF4-FFF2-40B4-BE49-F238E27FC236}">
                  <a16:creationId xmlns:a16="http://schemas.microsoft.com/office/drawing/2014/main" id="{8047ACD7-198A-ACE2-C1ED-AC005B48F9E6}"/>
                </a:ext>
              </a:extLst>
            </p:cNvPr>
            <p:cNvSpPr/>
            <p:nvPr/>
          </p:nvSpPr>
          <p:spPr>
            <a:xfrm>
              <a:off x="3876275" y="796600"/>
              <a:ext cx="16875" cy="9750"/>
            </a:xfrm>
            <a:custGeom>
              <a:avLst/>
              <a:gdLst/>
              <a:ahLst/>
              <a:cxnLst/>
              <a:rect l="l" t="t" r="r" b="b"/>
              <a:pathLst>
                <a:path w="675" h="390" extrusionOk="0">
                  <a:moveTo>
                    <a:pt x="570" y="1"/>
                  </a:moveTo>
                  <a:lnTo>
                    <a:pt x="1" y="329"/>
                  </a:lnTo>
                  <a:lnTo>
                    <a:pt x="105" y="389"/>
                  </a:lnTo>
                  <a:lnTo>
                    <a:pt x="675" y="62"/>
                  </a:lnTo>
                  <a:lnTo>
                    <a:pt x="570" y="1"/>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4" name="Google Shape;1213;p31">
              <a:extLst>
                <a:ext uri="{FF2B5EF4-FFF2-40B4-BE49-F238E27FC236}">
                  <a16:creationId xmlns:a16="http://schemas.microsoft.com/office/drawing/2014/main" id="{D23A7043-CD7A-7C70-E8DA-F16455288F8A}"/>
                </a:ext>
              </a:extLst>
            </p:cNvPr>
            <p:cNvSpPr/>
            <p:nvPr/>
          </p:nvSpPr>
          <p:spPr>
            <a:xfrm>
              <a:off x="3878900" y="798125"/>
              <a:ext cx="14250" cy="8800"/>
            </a:xfrm>
            <a:custGeom>
              <a:avLst/>
              <a:gdLst/>
              <a:ahLst/>
              <a:cxnLst/>
              <a:rect l="l" t="t" r="r" b="b"/>
              <a:pathLst>
                <a:path w="570" h="352" extrusionOk="0">
                  <a:moveTo>
                    <a:pt x="570" y="1"/>
                  </a:moveTo>
                  <a:lnTo>
                    <a:pt x="0" y="328"/>
                  </a:lnTo>
                  <a:lnTo>
                    <a:pt x="0" y="352"/>
                  </a:lnTo>
                  <a:lnTo>
                    <a:pt x="570" y="24"/>
                  </a:lnTo>
                  <a:lnTo>
                    <a:pt x="57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5" name="Google Shape;1214;p31">
              <a:extLst>
                <a:ext uri="{FF2B5EF4-FFF2-40B4-BE49-F238E27FC236}">
                  <a16:creationId xmlns:a16="http://schemas.microsoft.com/office/drawing/2014/main" id="{3CE49AC4-9E30-9C9A-BD73-BD231E9EFC39}"/>
                </a:ext>
              </a:extLst>
            </p:cNvPr>
            <p:cNvSpPr/>
            <p:nvPr/>
          </p:nvSpPr>
          <p:spPr>
            <a:xfrm>
              <a:off x="3803950" y="800850"/>
              <a:ext cx="13125" cy="29175"/>
            </a:xfrm>
            <a:custGeom>
              <a:avLst/>
              <a:gdLst/>
              <a:ahLst/>
              <a:cxnLst/>
              <a:rect l="l" t="t" r="r" b="b"/>
              <a:pathLst>
                <a:path w="525" h="1167" extrusionOk="0">
                  <a:moveTo>
                    <a:pt x="1" y="0"/>
                  </a:moveTo>
                  <a:lnTo>
                    <a:pt x="1" y="863"/>
                  </a:lnTo>
                  <a:lnTo>
                    <a:pt x="524" y="1166"/>
                  </a:lnTo>
                  <a:lnTo>
                    <a:pt x="524" y="304"/>
                  </a:lnTo>
                  <a:lnTo>
                    <a:pt x="1"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6" name="Google Shape;1215;p31">
              <a:extLst>
                <a:ext uri="{FF2B5EF4-FFF2-40B4-BE49-F238E27FC236}">
                  <a16:creationId xmlns:a16="http://schemas.microsoft.com/office/drawing/2014/main" id="{37B247AB-1243-FD35-32B1-9E8AF2A1D465}"/>
                </a:ext>
              </a:extLst>
            </p:cNvPr>
            <p:cNvSpPr/>
            <p:nvPr/>
          </p:nvSpPr>
          <p:spPr>
            <a:xfrm>
              <a:off x="3804350" y="801600"/>
              <a:ext cx="12725" cy="27925"/>
            </a:xfrm>
            <a:custGeom>
              <a:avLst/>
              <a:gdLst/>
              <a:ahLst/>
              <a:cxnLst/>
              <a:rect l="l" t="t" r="r" b="b"/>
              <a:pathLst>
                <a:path w="509" h="1117" extrusionOk="0">
                  <a:moveTo>
                    <a:pt x="1" y="1"/>
                  </a:moveTo>
                  <a:lnTo>
                    <a:pt x="1" y="825"/>
                  </a:lnTo>
                  <a:lnTo>
                    <a:pt x="508" y="1116"/>
                  </a:lnTo>
                  <a:lnTo>
                    <a:pt x="508" y="294"/>
                  </a:lnTo>
                  <a:lnTo>
                    <a:pt x="1" y="1"/>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7" name="Google Shape;1216;p31">
              <a:extLst>
                <a:ext uri="{FF2B5EF4-FFF2-40B4-BE49-F238E27FC236}">
                  <a16:creationId xmlns:a16="http://schemas.microsoft.com/office/drawing/2014/main" id="{71E7EC20-A349-2EF7-84FA-B0B57A9CF7BA}"/>
                </a:ext>
              </a:extLst>
            </p:cNvPr>
            <p:cNvSpPr/>
            <p:nvPr/>
          </p:nvSpPr>
          <p:spPr>
            <a:xfrm>
              <a:off x="3804350" y="801600"/>
              <a:ext cx="250" cy="20625"/>
            </a:xfrm>
            <a:custGeom>
              <a:avLst/>
              <a:gdLst/>
              <a:ahLst/>
              <a:cxnLst/>
              <a:rect l="l" t="t" r="r" b="b"/>
              <a:pathLst>
                <a:path w="10" h="825" extrusionOk="0">
                  <a:moveTo>
                    <a:pt x="1" y="1"/>
                  </a:moveTo>
                  <a:lnTo>
                    <a:pt x="1" y="825"/>
                  </a:lnTo>
                  <a:lnTo>
                    <a:pt x="9" y="820"/>
                  </a:lnTo>
                  <a:lnTo>
                    <a:pt x="9" y="5"/>
                  </a:lnTo>
                  <a:lnTo>
                    <a:pt x="1" y="1"/>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8" name="Google Shape;1217;p31">
              <a:extLst>
                <a:ext uri="{FF2B5EF4-FFF2-40B4-BE49-F238E27FC236}">
                  <a16:creationId xmlns:a16="http://schemas.microsoft.com/office/drawing/2014/main" id="{F4DFCA47-9372-B15B-183B-033AA707A128}"/>
                </a:ext>
              </a:extLst>
            </p:cNvPr>
            <p:cNvSpPr/>
            <p:nvPr/>
          </p:nvSpPr>
          <p:spPr>
            <a:xfrm>
              <a:off x="3804350" y="822100"/>
              <a:ext cx="12725" cy="7425"/>
            </a:xfrm>
            <a:custGeom>
              <a:avLst/>
              <a:gdLst/>
              <a:ahLst/>
              <a:cxnLst/>
              <a:rect l="l" t="t" r="r" b="b"/>
              <a:pathLst>
                <a:path w="509" h="297" extrusionOk="0">
                  <a:moveTo>
                    <a:pt x="9" y="0"/>
                  </a:moveTo>
                  <a:lnTo>
                    <a:pt x="1" y="5"/>
                  </a:lnTo>
                  <a:lnTo>
                    <a:pt x="508" y="296"/>
                  </a:lnTo>
                  <a:lnTo>
                    <a:pt x="508" y="287"/>
                  </a:lnTo>
                  <a:lnTo>
                    <a:pt x="9" y="0"/>
                  </a:lnTo>
                  <a:close/>
                </a:path>
              </a:pathLst>
            </a:custGeom>
            <a:solidFill>
              <a:srgbClr val="6D979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9" name="Google Shape;1218;p31">
              <a:extLst>
                <a:ext uri="{FF2B5EF4-FFF2-40B4-BE49-F238E27FC236}">
                  <a16:creationId xmlns:a16="http://schemas.microsoft.com/office/drawing/2014/main" id="{0043C560-5D6A-DBC3-FA48-57F6B4FA559F}"/>
                </a:ext>
              </a:extLst>
            </p:cNvPr>
            <p:cNvSpPr/>
            <p:nvPr/>
          </p:nvSpPr>
          <p:spPr>
            <a:xfrm>
              <a:off x="3810525" y="805175"/>
              <a:ext cx="425" cy="20825"/>
            </a:xfrm>
            <a:custGeom>
              <a:avLst/>
              <a:gdLst/>
              <a:ahLst/>
              <a:cxnLst/>
              <a:rect l="l" t="t" r="r" b="b"/>
              <a:pathLst>
                <a:path w="17" h="833" extrusionOk="0">
                  <a:moveTo>
                    <a:pt x="0" y="0"/>
                  </a:moveTo>
                  <a:lnTo>
                    <a:pt x="0" y="822"/>
                  </a:lnTo>
                  <a:lnTo>
                    <a:pt x="16" y="832"/>
                  </a:lnTo>
                  <a:lnTo>
                    <a:pt x="16" y="9"/>
                  </a:lnTo>
                  <a:lnTo>
                    <a:pt x="0"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0" name="Google Shape;1219;p31">
              <a:extLst>
                <a:ext uri="{FF2B5EF4-FFF2-40B4-BE49-F238E27FC236}">
                  <a16:creationId xmlns:a16="http://schemas.microsoft.com/office/drawing/2014/main" id="{C6061A40-1A40-CF81-AFEB-93F5E0D174E5}"/>
                </a:ext>
              </a:extLst>
            </p:cNvPr>
            <p:cNvSpPr/>
            <p:nvPr/>
          </p:nvSpPr>
          <p:spPr>
            <a:xfrm>
              <a:off x="3816650" y="808600"/>
              <a:ext cx="425" cy="21025"/>
            </a:xfrm>
            <a:custGeom>
              <a:avLst/>
              <a:gdLst/>
              <a:ahLst/>
              <a:cxnLst/>
              <a:rect l="l" t="t" r="r" b="b"/>
              <a:pathLst>
                <a:path w="17" h="841" extrusionOk="0">
                  <a:moveTo>
                    <a:pt x="0" y="1"/>
                  </a:moveTo>
                  <a:lnTo>
                    <a:pt x="0" y="830"/>
                  </a:lnTo>
                  <a:lnTo>
                    <a:pt x="16" y="840"/>
                  </a:lnTo>
                  <a:lnTo>
                    <a:pt x="16" y="10"/>
                  </a:lnTo>
                  <a:lnTo>
                    <a:pt x="0" y="1"/>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1" name="Google Shape;1220;p31">
              <a:extLst>
                <a:ext uri="{FF2B5EF4-FFF2-40B4-BE49-F238E27FC236}">
                  <a16:creationId xmlns:a16="http://schemas.microsoft.com/office/drawing/2014/main" id="{8A708DF0-D69D-DAAA-A140-9D209381D024}"/>
                </a:ext>
              </a:extLst>
            </p:cNvPr>
            <p:cNvSpPr/>
            <p:nvPr/>
          </p:nvSpPr>
          <p:spPr>
            <a:xfrm>
              <a:off x="3810925" y="805375"/>
              <a:ext cx="200" cy="20625"/>
            </a:xfrm>
            <a:custGeom>
              <a:avLst/>
              <a:gdLst/>
              <a:ahLst/>
              <a:cxnLst/>
              <a:rect l="l" t="t" r="r" b="b"/>
              <a:pathLst>
                <a:path w="8" h="825" extrusionOk="0">
                  <a:moveTo>
                    <a:pt x="0" y="1"/>
                  </a:moveTo>
                  <a:lnTo>
                    <a:pt x="0" y="824"/>
                  </a:lnTo>
                  <a:lnTo>
                    <a:pt x="7" y="819"/>
                  </a:lnTo>
                  <a:lnTo>
                    <a:pt x="7" y="5"/>
                  </a:lnTo>
                  <a:lnTo>
                    <a:pt x="0" y="1"/>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2" name="Google Shape;1221;p31">
              <a:extLst>
                <a:ext uri="{FF2B5EF4-FFF2-40B4-BE49-F238E27FC236}">
                  <a16:creationId xmlns:a16="http://schemas.microsoft.com/office/drawing/2014/main" id="{7449AAD7-35E4-6BFD-AACC-DC2B8CB335BB}"/>
                </a:ext>
              </a:extLst>
            </p:cNvPr>
            <p:cNvSpPr/>
            <p:nvPr/>
          </p:nvSpPr>
          <p:spPr>
            <a:xfrm>
              <a:off x="3817050" y="808350"/>
              <a:ext cx="150" cy="21675"/>
            </a:xfrm>
            <a:custGeom>
              <a:avLst/>
              <a:gdLst/>
              <a:ahLst/>
              <a:cxnLst/>
              <a:rect l="l" t="t" r="r" b="b"/>
              <a:pathLst>
                <a:path w="6" h="867" extrusionOk="0">
                  <a:moveTo>
                    <a:pt x="6" y="1"/>
                  </a:moveTo>
                  <a:lnTo>
                    <a:pt x="0" y="4"/>
                  </a:lnTo>
                  <a:lnTo>
                    <a:pt x="0" y="866"/>
                  </a:lnTo>
                  <a:lnTo>
                    <a:pt x="6" y="863"/>
                  </a:lnTo>
                  <a:lnTo>
                    <a:pt x="6" y="1"/>
                  </a:lnTo>
                  <a:close/>
                </a:path>
              </a:pathLst>
            </a:custGeom>
            <a:solidFill>
              <a:srgbClr val="4E6C6B"/>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3" name="Google Shape;1222;p31">
              <a:extLst>
                <a:ext uri="{FF2B5EF4-FFF2-40B4-BE49-F238E27FC236}">
                  <a16:creationId xmlns:a16="http://schemas.microsoft.com/office/drawing/2014/main" id="{37817989-93F1-E65A-691E-EB74F666448E}"/>
                </a:ext>
              </a:extLst>
            </p:cNvPr>
            <p:cNvSpPr/>
            <p:nvPr/>
          </p:nvSpPr>
          <p:spPr>
            <a:xfrm>
              <a:off x="3803950" y="800775"/>
              <a:ext cx="13250" cy="7675"/>
            </a:xfrm>
            <a:custGeom>
              <a:avLst/>
              <a:gdLst/>
              <a:ahLst/>
              <a:cxnLst/>
              <a:rect l="l" t="t" r="r" b="b"/>
              <a:pathLst>
                <a:path w="530" h="307" extrusionOk="0">
                  <a:moveTo>
                    <a:pt x="5" y="1"/>
                  </a:moveTo>
                  <a:lnTo>
                    <a:pt x="1" y="3"/>
                  </a:lnTo>
                  <a:lnTo>
                    <a:pt x="524" y="307"/>
                  </a:lnTo>
                  <a:lnTo>
                    <a:pt x="530" y="304"/>
                  </a:lnTo>
                  <a:lnTo>
                    <a:pt x="5" y="1"/>
                  </a:lnTo>
                  <a:close/>
                </a:path>
              </a:pathLst>
            </a:custGeom>
            <a:solidFill>
              <a:srgbClr val="9AD5D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4" name="Google Shape;1223;p31">
              <a:extLst>
                <a:ext uri="{FF2B5EF4-FFF2-40B4-BE49-F238E27FC236}">
                  <a16:creationId xmlns:a16="http://schemas.microsoft.com/office/drawing/2014/main" id="{5E3597BC-07B1-FBE4-1A90-CF42F7969BE3}"/>
                </a:ext>
              </a:extLst>
            </p:cNvPr>
            <p:cNvSpPr/>
            <p:nvPr/>
          </p:nvSpPr>
          <p:spPr>
            <a:xfrm>
              <a:off x="3814950" y="830275"/>
              <a:ext cx="2625" cy="2150"/>
            </a:xfrm>
            <a:custGeom>
              <a:avLst/>
              <a:gdLst/>
              <a:ahLst/>
              <a:cxnLst/>
              <a:rect l="l" t="t" r="r" b="b"/>
              <a:pathLst>
                <a:path w="105" h="86" extrusionOk="0">
                  <a:moveTo>
                    <a:pt x="104" y="1"/>
                  </a:moveTo>
                  <a:lnTo>
                    <a:pt x="0" y="62"/>
                  </a:lnTo>
                  <a:lnTo>
                    <a:pt x="0" y="85"/>
                  </a:lnTo>
                  <a:lnTo>
                    <a:pt x="104" y="24"/>
                  </a:lnTo>
                  <a:lnTo>
                    <a:pt x="104" y="1"/>
                  </a:lnTo>
                  <a:close/>
                </a:path>
              </a:pathLst>
            </a:custGeom>
            <a:solidFill>
              <a:srgbClr val="B01C1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5" name="Google Shape;1224;p31">
              <a:extLst>
                <a:ext uri="{FF2B5EF4-FFF2-40B4-BE49-F238E27FC236}">
                  <a16:creationId xmlns:a16="http://schemas.microsoft.com/office/drawing/2014/main" id="{C30F151F-13D3-9E9C-7E1E-0B6BCB457858}"/>
                </a:ext>
              </a:extLst>
            </p:cNvPr>
            <p:cNvSpPr/>
            <p:nvPr/>
          </p:nvSpPr>
          <p:spPr>
            <a:xfrm>
              <a:off x="3800725" y="822100"/>
              <a:ext cx="16850" cy="9725"/>
            </a:xfrm>
            <a:custGeom>
              <a:avLst/>
              <a:gdLst/>
              <a:ahLst/>
              <a:cxnLst/>
              <a:rect l="l" t="t" r="r" b="b"/>
              <a:pathLst>
                <a:path w="674" h="389" extrusionOk="0">
                  <a:moveTo>
                    <a:pt x="105" y="0"/>
                  </a:moveTo>
                  <a:lnTo>
                    <a:pt x="1" y="60"/>
                  </a:lnTo>
                  <a:lnTo>
                    <a:pt x="569" y="389"/>
                  </a:lnTo>
                  <a:lnTo>
                    <a:pt x="673" y="328"/>
                  </a:lnTo>
                  <a:lnTo>
                    <a:pt x="105" y="0"/>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6" name="Google Shape;1225;p31">
              <a:extLst>
                <a:ext uri="{FF2B5EF4-FFF2-40B4-BE49-F238E27FC236}">
                  <a16:creationId xmlns:a16="http://schemas.microsoft.com/office/drawing/2014/main" id="{290E388A-E816-06CB-E2D9-AEEC98805981}"/>
                </a:ext>
              </a:extLst>
            </p:cNvPr>
            <p:cNvSpPr/>
            <p:nvPr/>
          </p:nvSpPr>
          <p:spPr>
            <a:xfrm>
              <a:off x="3800725" y="823575"/>
              <a:ext cx="14250" cy="8850"/>
            </a:xfrm>
            <a:custGeom>
              <a:avLst/>
              <a:gdLst/>
              <a:ahLst/>
              <a:cxnLst/>
              <a:rect l="l" t="t" r="r" b="b"/>
              <a:pathLst>
                <a:path w="570" h="354" extrusionOk="0">
                  <a:moveTo>
                    <a:pt x="1" y="1"/>
                  </a:moveTo>
                  <a:lnTo>
                    <a:pt x="1" y="24"/>
                  </a:lnTo>
                  <a:lnTo>
                    <a:pt x="569" y="353"/>
                  </a:lnTo>
                  <a:lnTo>
                    <a:pt x="569" y="330"/>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7" name="Google Shape;1226;p31">
              <a:extLst>
                <a:ext uri="{FF2B5EF4-FFF2-40B4-BE49-F238E27FC236}">
                  <a16:creationId xmlns:a16="http://schemas.microsoft.com/office/drawing/2014/main" id="{877F824C-6CB6-DE63-3D56-A8CFEB8082EF}"/>
                </a:ext>
              </a:extLst>
            </p:cNvPr>
            <p:cNvSpPr/>
            <p:nvPr/>
          </p:nvSpPr>
          <p:spPr>
            <a:xfrm>
              <a:off x="3803950" y="779000"/>
              <a:ext cx="13125" cy="15500"/>
            </a:xfrm>
            <a:custGeom>
              <a:avLst/>
              <a:gdLst/>
              <a:ahLst/>
              <a:cxnLst/>
              <a:rect l="l" t="t" r="r" b="b"/>
              <a:pathLst>
                <a:path w="525" h="620" extrusionOk="0">
                  <a:moveTo>
                    <a:pt x="1" y="0"/>
                  </a:moveTo>
                  <a:lnTo>
                    <a:pt x="1" y="316"/>
                  </a:lnTo>
                  <a:lnTo>
                    <a:pt x="524" y="619"/>
                  </a:lnTo>
                  <a:lnTo>
                    <a:pt x="524" y="303"/>
                  </a:lnTo>
                  <a:lnTo>
                    <a:pt x="1"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8" name="Google Shape;1227;p31">
              <a:extLst>
                <a:ext uri="{FF2B5EF4-FFF2-40B4-BE49-F238E27FC236}">
                  <a16:creationId xmlns:a16="http://schemas.microsoft.com/office/drawing/2014/main" id="{58D24B92-2645-63E5-2F58-9A298EB4615D}"/>
                </a:ext>
              </a:extLst>
            </p:cNvPr>
            <p:cNvSpPr/>
            <p:nvPr/>
          </p:nvSpPr>
          <p:spPr>
            <a:xfrm>
              <a:off x="3804350" y="779750"/>
              <a:ext cx="12725" cy="14225"/>
            </a:xfrm>
            <a:custGeom>
              <a:avLst/>
              <a:gdLst/>
              <a:ahLst/>
              <a:cxnLst/>
              <a:rect l="l" t="t" r="r" b="b"/>
              <a:pathLst>
                <a:path w="509" h="569" extrusionOk="0">
                  <a:moveTo>
                    <a:pt x="1" y="1"/>
                  </a:moveTo>
                  <a:lnTo>
                    <a:pt x="1" y="278"/>
                  </a:lnTo>
                  <a:lnTo>
                    <a:pt x="508" y="569"/>
                  </a:lnTo>
                  <a:lnTo>
                    <a:pt x="508" y="292"/>
                  </a:lnTo>
                  <a:lnTo>
                    <a:pt x="1" y="1"/>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9" name="Google Shape;1228;p31">
              <a:extLst>
                <a:ext uri="{FF2B5EF4-FFF2-40B4-BE49-F238E27FC236}">
                  <a16:creationId xmlns:a16="http://schemas.microsoft.com/office/drawing/2014/main" id="{D54A7B99-4DE0-9F2D-4BB8-FC890949C98B}"/>
                </a:ext>
              </a:extLst>
            </p:cNvPr>
            <p:cNvSpPr/>
            <p:nvPr/>
          </p:nvSpPr>
          <p:spPr>
            <a:xfrm>
              <a:off x="3804350" y="779750"/>
              <a:ext cx="250" cy="6950"/>
            </a:xfrm>
            <a:custGeom>
              <a:avLst/>
              <a:gdLst/>
              <a:ahLst/>
              <a:cxnLst/>
              <a:rect l="l" t="t" r="r" b="b"/>
              <a:pathLst>
                <a:path w="10" h="278" extrusionOk="0">
                  <a:moveTo>
                    <a:pt x="1" y="1"/>
                  </a:moveTo>
                  <a:lnTo>
                    <a:pt x="1" y="278"/>
                  </a:lnTo>
                  <a:lnTo>
                    <a:pt x="9" y="273"/>
                  </a:lnTo>
                  <a:lnTo>
                    <a:pt x="9" y="5"/>
                  </a:lnTo>
                  <a:lnTo>
                    <a:pt x="1" y="1"/>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0" name="Google Shape;1229;p31">
              <a:extLst>
                <a:ext uri="{FF2B5EF4-FFF2-40B4-BE49-F238E27FC236}">
                  <a16:creationId xmlns:a16="http://schemas.microsoft.com/office/drawing/2014/main" id="{F32B39A3-0602-7D82-1B01-98ED8A56B8A4}"/>
                </a:ext>
              </a:extLst>
            </p:cNvPr>
            <p:cNvSpPr/>
            <p:nvPr/>
          </p:nvSpPr>
          <p:spPr>
            <a:xfrm>
              <a:off x="3804350" y="786575"/>
              <a:ext cx="12725" cy="7400"/>
            </a:xfrm>
            <a:custGeom>
              <a:avLst/>
              <a:gdLst/>
              <a:ahLst/>
              <a:cxnLst/>
              <a:rect l="l" t="t" r="r" b="b"/>
              <a:pathLst>
                <a:path w="509" h="296" extrusionOk="0">
                  <a:moveTo>
                    <a:pt x="9" y="0"/>
                  </a:moveTo>
                  <a:lnTo>
                    <a:pt x="1" y="5"/>
                  </a:lnTo>
                  <a:lnTo>
                    <a:pt x="508" y="296"/>
                  </a:lnTo>
                  <a:lnTo>
                    <a:pt x="508" y="287"/>
                  </a:lnTo>
                  <a:lnTo>
                    <a:pt x="9" y="0"/>
                  </a:lnTo>
                  <a:close/>
                </a:path>
              </a:pathLst>
            </a:custGeom>
            <a:solidFill>
              <a:srgbClr val="6D979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1" name="Google Shape;1230;p31">
              <a:extLst>
                <a:ext uri="{FF2B5EF4-FFF2-40B4-BE49-F238E27FC236}">
                  <a16:creationId xmlns:a16="http://schemas.microsoft.com/office/drawing/2014/main" id="{6752E37C-DA3E-E76F-D3BD-0A145927E0CB}"/>
                </a:ext>
              </a:extLst>
            </p:cNvPr>
            <p:cNvSpPr/>
            <p:nvPr/>
          </p:nvSpPr>
          <p:spPr>
            <a:xfrm>
              <a:off x="3810525" y="783275"/>
              <a:ext cx="425" cy="7200"/>
            </a:xfrm>
            <a:custGeom>
              <a:avLst/>
              <a:gdLst/>
              <a:ahLst/>
              <a:cxnLst/>
              <a:rect l="l" t="t" r="r" b="b"/>
              <a:pathLst>
                <a:path w="17" h="288" extrusionOk="0">
                  <a:moveTo>
                    <a:pt x="0" y="0"/>
                  </a:moveTo>
                  <a:lnTo>
                    <a:pt x="0" y="279"/>
                  </a:lnTo>
                  <a:lnTo>
                    <a:pt x="16" y="287"/>
                  </a:lnTo>
                  <a:lnTo>
                    <a:pt x="16" y="10"/>
                  </a:lnTo>
                  <a:lnTo>
                    <a:pt x="0"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2" name="Google Shape;1231;p31">
              <a:extLst>
                <a:ext uri="{FF2B5EF4-FFF2-40B4-BE49-F238E27FC236}">
                  <a16:creationId xmlns:a16="http://schemas.microsoft.com/office/drawing/2014/main" id="{A0DB0821-4283-B01E-D2AF-BABFF58090C2}"/>
                </a:ext>
              </a:extLst>
            </p:cNvPr>
            <p:cNvSpPr/>
            <p:nvPr/>
          </p:nvSpPr>
          <p:spPr>
            <a:xfrm>
              <a:off x="3816650" y="786750"/>
              <a:ext cx="425" cy="7350"/>
            </a:xfrm>
            <a:custGeom>
              <a:avLst/>
              <a:gdLst/>
              <a:ahLst/>
              <a:cxnLst/>
              <a:rect l="l" t="t" r="r" b="b"/>
              <a:pathLst>
                <a:path w="17" h="294" extrusionOk="0">
                  <a:moveTo>
                    <a:pt x="0" y="0"/>
                  </a:moveTo>
                  <a:lnTo>
                    <a:pt x="0" y="283"/>
                  </a:lnTo>
                  <a:lnTo>
                    <a:pt x="16" y="293"/>
                  </a:lnTo>
                  <a:lnTo>
                    <a:pt x="16" y="9"/>
                  </a:lnTo>
                  <a:lnTo>
                    <a:pt x="0" y="0"/>
                  </a:lnTo>
                  <a:close/>
                </a:path>
              </a:pathLst>
            </a:custGeom>
            <a:solidFill>
              <a:srgbClr val="668D8D"/>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3" name="Google Shape;1232;p31">
              <a:extLst>
                <a:ext uri="{FF2B5EF4-FFF2-40B4-BE49-F238E27FC236}">
                  <a16:creationId xmlns:a16="http://schemas.microsoft.com/office/drawing/2014/main" id="{7B032182-5A8F-ECF8-F4EA-79FB7455584C}"/>
                </a:ext>
              </a:extLst>
            </p:cNvPr>
            <p:cNvSpPr/>
            <p:nvPr/>
          </p:nvSpPr>
          <p:spPr>
            <a:xfrm>
              <a:off x="3810925" y="783525"/>
              <a:ext cx="200" cy="6950"/>
            </a:xfrm>
            <a:custGeom>
              <a:avLst/>
              <a:gdLst/>
              <a:ahLst/>
              <a:cxnLst/>
              <a:rect l="l" t="t" r="r" b="b"/>
              <a:pathLst>
                <a:path w="8" h="278" extrusionOk="0">
                  <a:moveTo>
                    <a:pt x="0" y="0"/>
                  </a:moveTo>
                  <a:lnTo>
                    <a:pt x="0" y="277"/>
                  </a:lnTo>
                  <a:lnTo>
                    <a:pt x="7" y="272"/>
                  </a:lnTo>
                  <a:lnTo>
                    <a:pt x="7" y="5"/>
                  </a:lnTo>
                  <a:lnTo>
                    <a:pt x="0" y="0"/>
                  </a:lnTo>
                  <a:close/>
                </a:path>
              </a:pathLst>
            </a:custGeom>
            <a:solidFill>
              <a:srgbClr val="53737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4" name="Google Shape;1233;p31">
              <a:extLst>
                <a:ext uri="{FF2B5EF4-FFF2-40B4-BE49-F238E27FC236}">
                  <a16:creationId xmlns:a16="http://schemas.microsoft.com/office/drawing/2014/main" id="{E4DC71B7-4765-31E9-17D6-512DFB83A6AA}"/>
                </a:ext>
              </a:extLst>
            </p:cNvPr>
            <p:cNvSpPr/>
            <p:nvPr/>
          </p:nvSpPr>
          <p:spPr>
            <a:xfrm>
              <a:off x="3817050" y="786450"/>
              <a:ext cx="150" cy="8050"/>
            </a:xfrm>
            <a:custGeom>
              <a:avLst/>
              <a:gdLst/>
              <a:ahLst/>
              <a:cxnLst/>
              <a:rect l="l" t="t" r="r" b="b"/>
              <a:pathLst>
                <a:path w="6" h="322" extrusionOk="0">
                  <a:moveTo>
                    <a:pt x="6" y="1"/>
                  </a:moveTo>
                  <a:lnTo>
                    <a:pt x="0" y="5"/>
                  </a:lnTo>
                  <a:lnTo>
                    <a:pt x="0" y="321"/>
                  </a:lnTo>
                  <a:lnTo>
                    <a:pt x="6" y="318"/>
                  </a:lnTo>
                  <a:lnTo>
                    <a:pt x="6" y="1"/>
                  </a:lnTo>
                  <a:close/>
                </a:path>
              </a:pathLst>
            </a:custGeom>
            <a:solidFill>
              <a:srgbClr val="4E6C6B"/>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5" name="Google Shape;1234;p31">
              <a:extLst>
                <a:ext uri="{FF2B5EF4-FFF2-40B4-BE49-F238E27FC236}">
                  <a16:creationId xmlns:a16="http://schemas.microsoft.com/office/drawing/2014/main" id="{7DBDBAF4-D89A-0BE6-1FF5-BCE3CA2DB734}"/>
                </a:ext>
              </a:extLst>
            </p:cNvPr>
            <p:cNvSpPr/>
            <p:nvPr/>
          </p:nvSpPr>
          <p:spPr>
            <a:xfrm>
              <a:off x="3803950" y="778925"/>
              <a:ext cx="13250" cy="7675"/>
            </a:xfrm>
            <a:custGeom>
              <a:avLst/>
              <a:gdLst/>
              <a:ahLst/>
              <a:cxnLst/>
              <a:rect l="l" t="t" r="r" b="b"/>
              <a:pathLst>
                <a:path w="530" h="307" extrusionOk="0">
                  <a:moveTo>
                    <a:pt x="5" y="0"/>
                  </a:moveTo>
                  <a:lnTo>
                    <a:pt x="1" y="3"/>
                  </a:lnTo>
                  <a:lnTo>
                    <a:pt x="524" y="306"/>
                  </a:lnTo>
                  <a:lnTo>
                    <a:pt x="530" y="302"/>
                  </a:lnTo>
                  <a:lnTo>
                    <a:pt x="5" y="0"/>
                  </a:lnTo>
                  <a:close/>
                </a:path>
              </a:pathLst>
            </a:custGeom>
            <a:solidFill>
              <a:srgbClr val="9AD5D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86" name="Google Shape;1527;p31">
            <a:extLst>
              <a:ext uri="{FF2B5EF4-FFF2-40B4-BE49-F238E27FC236}">
                <a16:creationId xmlns:a16="http://schemas.microsoft.com/office/drawing/2014/main" id="{52656CDA-A36A-739A-2E36-C084612AA069}"/>
              </a:ext>
            </a:extLst>
          </p:cNvPr>
          <p:cNvSpPr txBox="1">
            <a:spLocks noGrp="1"/>
          </p:cNvSpPr>
          <p:nvPr>
            <p:ph type="title" idx="4294967295"/>
          </p:nvPr>
        </p:nvSpPr>
        <p:spPr>
          <a:xfrm>
            <a:off x="2002933" y="573961"/>
            <a:ext cx="7601408"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Considerations</a:t>
            </a:r>
          </a:p>
        </p:txBody>
      </p:sp>
      <p:cxnSp>
        <p:nvCxnSpPr>
          <p:cNvPr id="87" name="Google Shape;1528;p31">
            <a:extLst>
              <a:ext uri="{FF2B5EF4-FFF2-40B4-BE49-F238E27FC236}">
                <a16:creationId xmlns:a16="http://schemas.microsoft.com/office/drawing/2014/main" id="{2F850D89-257D-27E6-F9CE-33634D61D905}"/>
              </a:ext>
              <a:ext uri="{C183D7F6-B498-43B3-948B-1728B52AA6E4}">
                <adec:decorative xmlns:adec="http://schemas.microsoft.com/office/drawing/2017/decorative" val="1"/>
              </a:ext>
            </a:extLst>
          </p:cNvPr>
          <p:cNvCxnSpPr>
            <a:stCxn id="88" idx="3"/>
          </p:cNvCxnSpPr>
          <p:nvPr/>
        </p:nvCxnSpPr>
        <p:spPr>
          <a:xfrm>
            <a:off x="1520500" y="5136136"/>
            <a:ext cx="9706400" cy="0"/>
          </a:xfrm>
          <a:prstGeom prst="straightConnector1">
            <a:avLst/>
          </a:prstGeom>
          <a:noFill/>
          <a:ln w="9525" cap="flat" cmpd="sng">
            <a:solidFill>
              <a:schemeClr val="accent1"/>
            </a:solidFill>
            <a:prstDash val="solid"/>
            <a:round/>
            <a:headEnd type="none" w="med" len="med"/>
            <a:tailEnd type="none" w="med" len="med"/>
          </a:ln>
        </p:spPr>
      </p:cxnSp>
      <p:sp>
        <p:nvSpPr>
          <p:cNvPr id="88" name="Google Shape;1529;p31">
            <a:extLst>
              <a:ext uri="{FF2B5EF4-FFF2-40B4-BE49-F238E27FC236}">
                <a16:creationId xmlns:a16="http://schemas.microsoft.com/office/drawing/2014/main" id="{B3508B79-C0E6-43C1-9721-4BED7859C9AB}"/>
              </a:ext>
              <a:ext uri="{C183D7F6-B498-43B3-948B-1728B52AA6E4}">
                <adec:decorative xmlns:adec="http://schemas.microsoft.com/office/drawing/2017/decorative" val="1"/>
              </a:ext>
            </a:extLst>
          </p:cNvPr>
          <p:cNvSpPr/>
          <p:nvPr/>
        </p:nvSpPr>
        <p:spPr>
          <a:xfrm>
            <a:off x="1312100" y="5031936"/>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9" name="Google Shape;1534;p31">
            <a:extLst>
              <a:ext uri="{FF2B5EF4-FFF2-40B4-BE49-F238E27FC236}">
                <a16:creationId xmlns:a16="http://schemas.microsoft.com/office/drawing/2014/main" id="{85BE9233-9ABE-7AE6-66DF-ED3CF709E50D}"/>
              </a:ext>
            </a:extLst>
          </p:cNvPr>
          <p:cNvSpPr txBox="1">
            <a:spLocks/>
          </p:cNvSpPr>
          <p:nvPr/>
        </p:nvSpPr>
        <p:spPr>
          <a:xfrm>
            <a:off x="246871" y="1685131"/>
            <a:ext cx="2746723" cy="9332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rPr>
              <a:t>Time</a:t>
            </a:r>
            <a:endParaRPr kumimoji="0" lang="en-US" sz="28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endParaRPr>
          </a:p>
        </p:txBody>
      </p:sp>
      <p:sp>
        <p:nvSpPr>
          <p:cNvPr id="90" name="Google Shape;1532;p31">
            <a:extLst>
              <a:ext uri="{FF2B5EF4-FFF2-40B4-BE49-F238E27FC236}">
                <a16:creationId xmlns:a16="http://schemas.microsoft.com/office/drawing/2014/main" id="{52BFDC30-AE01-563C-2E3F-3B3F40668DFA}"/>
              </a:ext>
            </a:extLst>
          </p:cNvPr>
          <p:cNvSpPr txBox="1">
            <a:spLocks/>
          </p:cNvSpPr>
          <p:nvPr/>
        </p:nvSpPr>
        <p:spPr>
          <a:xfrm>
            <a:off x="39755" y="5290675"/>
            <a:ext cx="2881578" cy="1042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Understanding that, </a:t>
            </a:r>
            <a:r>
              <a:rPr kumimoji="0" lang="en-US" sz="2400" b="0" i="1" u="none" strike="noStrike" kern="1200" cap="none" spc="0" normalizeH="0" baseline="0" noProof="0" dirty="0">
                <a:ln>
                  <a:noFill/>
                </a:ln>
                <a:solidFill>
                  <a:srgbClr val="3173B3"/>
                </a:solidFill>
                <a:effectLst/>
                <a:uLnTx/>
                <a:uFillTx/>
                <a:latin typeface="Franklin Gothic Book" panose="020B0503020102020204"/>
                <a:ea typeface="+mn-ea"/>
                <a:cs typeface="+mn-cs"/>
              </a:rPr>
              <a:t>“Not Right Now,”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is not code for, </a:t>
            </a:r>
            <a:r>
              <a:rPr kumimoji="0" lang="en-US" sz="2400" b="0" i="1" u="none" strike="noStrike" kern="1200" cap="none" spc="0" normalizeH="0" baseline="0" noProof="0" dirty="0">
                <a:ln>
                  <a:noFill/>
                </a:ln>
                <a:solidFill>
                  <a:srgbClr val="FF0000"/>
                </a:solidFill>
                <a:effectLst/>
                <a:uLnTx/>
                <a:uFillTx/>
                <a:latin typeface="Franklin Gothic Book" panose="020B0503020102020204"/>
                <a:ea typeface="+mn-ea"/>
                <a:cs typeface="+mn-cs"/>
              </a:rPr>
              <a:t>“No”</a:t>
            </a:r>
          </a:p>
        </p:txBody>
      </p:sp>
      <p:grpSp>
        <p:nvGrpSpPr>
          <p:cNvPr id="91" name="Google Shape;147;p27">
            <a:extLst>
              <a:ext uri="{FF2B5EF4-FFF2-40B4-BE49-F238E27FC236}">
                <a16:creationId xmlns:a16="http://schemas.microsoft.com/office/drawing/2014/main" id="{3AFFFF8E-3BEB-0F57-EAA3-DCC9B784074B}"/>
              </a:ext>
              <a:ext uri="{C183D7F6-B498-43B3-948B-1728B52AA6E4}">
                <adec:decorative xmlns:adec="http://schemas.microsoft.com/office/drawing/2017/decorative" val="1"/>
              </a:ext>
            </a:extLst>
          </p:cNvPr>
          <p:cNvGrpSpPr/>
          <p:nvPr/>
        </p:nvGrpSpPr>
        <p:grpSpPr>
          <a:xfrm>
            <a:off x="2869599" y="2038997"/>
            <a:ext cx="9701102" cy="5238103"/>
            <a:chOff x="2816567" y="780248"/>
            <a:chExt cx="5951687" cy="3496500"/>
          </a:xfrm>
          <a:solidFill>
            <a:schemeClr val="accent2"/>
          </a:solidFill>
        </p:grpSpPr>
        <p:sp>
          <p:nvSpPr>
            <p:cNvPr id="92" name="Google Shape;148;p27">
              <a:extLst>
                <a:ext uri="{FF2B5EF4-FFF2-40B4-BE49-F238E27FC236}">
                  <a16:creationId xmlns:a16="http://schemas.microsoft.com/office/drawing/2014/main" id="{65ABD8C9-9017-DC84-4D18-82F2F1C182BE}"/>
                </a:ext>
              </a:extLst>
            </p:cNvPr>
            <p:cNvSpPr/>
            <p:nvPr/>
          </p:nvSpPr>
          <p:spPr>
            <a:xfrm>
              <a:off x="3493354" y="780248"/>
              <a:ext cx="5274900" cy="3496500"/>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3" name="Google Shape;149;p27">
              <a:extLst>
                <a:ext uri="{FF2B5EF4-FFF2-40B4-BE49-F238E27FC236}">
                  <a16:creationId xmlns:a16="http://schemas.microsoft.com/office/drawing/2014/main" id="{C227DA7F-2B96-B17B-7310-5478B56C37C1}"/>
                </a:ext>
              </a:extLst>
            </p:cNvPr>
            <p:cNvSpPr/>
            <p:nvPr/>
          </p:nvSpPr>
          <p:spPr>
            <a:xfrm rot="10800000">
              <a:off x="2816567" y="2960184"/>
              <a:ext cx="681000" cy="1297200"/>
            </a:xfrm>
            <a:prstGeom prst="rtTriangl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94" name="Google Shape;7650;p55">
            <a:extLst>
              <a:ext uri="{FF2B5EF4-FFF2-40B4-BE49-F238E27FC236}">
                <a16:creationId xmlns:a16="http://schemas.microsoft.com/office/drawing/2014/main" id="{7E66622F-043C-F34A-08AA-D2247EE77C5D}"/>
              </a:ext>
            </a:extLst>
          </p:cNvPr>
          <p:cNvSpPr txBox="1">
            <a:spLocks/>
          </p:cNvSpPr>
          <p:nvPr/>
        </p:nvSpPr>
        <p:spPr>
          <a:xfrm>
            <a:off x="5746771" y="3532744"/>
            <a:ext cx="4618035" cy="149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ed Hat Display"/>
              <a:buNone/>
              <a:defRPr sz="3000" b="1" i="0" u="none" strike="noStrike" cap="none">
                <a:solidFill>
                  <a:schemeClr val="dk1"/>
                </a:solidFill>
                <a:latin typeface="Red Hat Display"/>
                <a:ea typeface="Red Hat Display"/>
                <a:cs typeface="Red Hat Display"/>
                <a:sym typeface="Red Hat Display"/>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The average age range for moving out, independently, </a:t>
            </a:r>
          </a:p>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for the first time is now </a:t>
            </a:r>
          </a:p>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19 – 34 years old. </a:t>
            </a:r>
          </a:p>
        </p:txBody>
      </p:sp>
    </p:spTree>
    <p:extLst>
      <p:ext uri="{BB962C8B-B14F-4D97-AF65-F5344CB8AC3E}">
        <p14:creationId xmlns:p14="http://schemas.microsoft.com/office/powerpoint/2010/main" val="37750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FDCFBD-DEA2-12FB-098E-46BB5DBAA8A5}"/>
              </a:ext>
            </a:extLst>
          </p:cNvPr>
          <p:cNvSpPr>
            <a:spLocks noGrp="1"/>
          </p:cNvSpPr>
          <p:nvPr>
            <p:ph type="sldNum" sz="quarter" idx="12"/>
          </p:nvPr>
        </p:nvSpPr>
        <p:spPr>
          <a:xfrm>
            <a:off x="76581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190" name="Google Shape;972;p31">
            <a:extLst>
              <a:ext uri="{FF2B5EF4-FFF2-40B4-BE49-F238E27FC236}">
                <a16:creationId xmlns:a16="http://schemas.microsoft.com/office/drawing/2014/main" id="{04BF3F34-8BD8-1B15-73FF-ABC487284710}"/>
              </a:ext>
              <a:ext uri="{C183D7F6-B498-43B3-948B-1728B52AA6E4}">
                <adec:decorative xmlns:adec="http://schemas.microsoft.com/office/drawing/2017/decorative" val="1"/>
              </a:ext>
            </a:extLst>
          </p:cNvPr>
          <p:cNvGrpSpPr/>
          <p:nvPr/>
        </p:nvGrpSpPr>
        <p:grpSpPr>
          <a:xfrm>
            <a:off x="3901281" y="3103151"/>
            <a:ext cx="2484437" cy="1744376"/>
            <a:chOff x="3606817" y="753875"/>
            <a:chExt cx="193075" cy="135562"/>
          </a:xfrm>
        </p:grpSpPr>
        <p:sp>
          <p:nvSpPr>
            <p:cNvPr id="191" name="Google Shape;973;p31">
              <a:extLst>
                <a:ext uri="{FF2B5EF4-FFF2-40B4-BE49-F238E27FC236}">
                  <a16:creationId xmlns:a16="http://schemas.microsoft.com/office/drawing/2014/main" id="{EE28F051-6B2E-3828-142C-08DDD2909F8B}"/>
                </a:ext>
              </a:extLst>
            </p:cNvPr>
            <p:cNvSpPr/>
            <p:nvPr/>
          </p:nvSpPr>
          <p:spPr>
            <a:xfrm>
              <a:off x="3606817" y="777662"/>
              <a:ext cx="193075" cy="111775"/>
            </a:xfrm>
            <a:custGeom>
              <a:avLst/>
              <a:gdLst/>
              <a:ahLst/>
              <a:cxnLst/>
              <a:rect l="l" t="t" r="r" b="b"/>
              <a:pathLst>
                <a:path w="7723" h="4471" extrusionOk="0">
                  <a:moveTo>
                    <a:pt x="3861" y="0"/>
                  </a:moveTo>
                  <a:lnTo>
                    <a:pt x="1" y="2139"/>
                  </a:lnTo>
                  <a:lnTo>
                    <a:pt x="3861" y="4471"/>
                  </a:lnTo>
                  <a:lnTo>
                    <a:pt x="7723" y="2139"/>
                  </a:lnTo>
                  <a:lnTo>
                    <a:pt x="3861" y="0"/>
                  </a:lnTo>
                  <a:close/>
                </a:path>
              </a:pathLst>
            </a:custGeom>
            <a:solidFill>
              <a:schemeClr val="accent6">
                <a:lumMod val="5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2" name="Google Shape;974;p31">
              <a:extLst>
                <a:ext uri="{FF2B5EF4-FFF2-40B4-BE49-F238E27FC236}">
                  <a16:creationId xmlns:a16="http://schemas.microsoft.com/office/drawing/2014/main" id="{B771FF0A-4E77-6C49-ADA7-6F0CA0E00C55}"/>
                </a:ext>
              </a:extLst>
            </p:cNvPr>
            <p:cNvSpPr/>
            <p:nvPr/>
          </p:nvSpPr>
          <p:spPr>
            <a:xfrm>
              <a:off x="3651225" y="825025"/>
              <a:ext cx="25475" cy="19975"/>
            </a:xfrm>
            <a:custGeom>
              <a:avLst/>
              <a:gdLst/>
              <a:ahLst/>
              <a:cxnLst/>
              <a:rect l="l" t="t" r="r" b="b"/>
              <a:pathLst>
                <a:path w="1019" h="799" extrusionOk="0">
                  <a:moveTo>
                    <a:pt x="356" y="1"/>
                  </a:moveTo>
                  <a:lnTo>
                    <a:pt x="0" y="204"/>
                  </a:lnTo>
                  <a:lnTo>
                    <a:pt x="1018" y="798"/>
                  </a:lnTo>
                  <a:lnTo>
                    <a:pt x="1018" y="397"/>
                  </a:lnTo>
                  <a:lnTo>
                    <a:pt x="356" y="1"/>
                  </a:lnTo>
                  <a:close/>
                </a:path>
              </a:pathLst>
            </a:custGeom>
            <a:solidFill>
              <a:schemeClr val="accent1">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3" name="Google Shape;975;p31">
              <a:extLst>
                <a:ext uri="{FF2B5EF4-FFF2-40B4-BE49-F238E27FC236}">
                  <a16:creationId xmlns:a16="http://schemas.microsoft.com/office/drawing/2014/main" id="{D4BC27DB-8251-674B-6D42-68B9A700EF88}"/>
                </a:ext>
              </a:extLst>
            </p:cNvPr>
            <p:cNvSpPr/>
            <p:nvPr/>
          </p:nvSpPr>
          <p:spPr>
            <a:xfrm>
              <a:off x="3649925" y="817025"/>
              <a:ext cx="7700" cy="12175"/>
            </a:xfrm>
            <a:custGeom>
              <a:avLst/>
              <a:gdLst/>
              <a:ahLst/>
              <a:cxnLst/>
              <a:rect l="l" t="t" r="r" b="b"/>
              <a:pathLst>
                <a:path w="308" h="487" extrusionOk="0">
                  <a:moveTo>
                    <a:pt x="308" y="0"/>
                  </a:moveTo>
                  <a:lnTo>
                    <a:pt x="0" y="177"/>
                  </a:lnTo>
                  <a:lnTo>
                    <a:pt x="0" y="486"/>
                  </a:lnTo>
                  <a:lnTo>
                    <a:pt x="268" y="331"/>
                  </a:lnTo>
                  <a:lnTo>
                    <a:pt x="308" y="0"/>
                  </a:lnTo>
                  <a:close/>
                </a:path>
              </a:pathLst>
            </a:custGeom>
            <a:solidFill>
              <a:srgbClr val="8FDFD6"/>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4" name="Google Shape;976;p31">
              <a:extLst>
                <a:ext uri="{FF2B5EF4-FFF2-40B4-BE49-F238E27FC236}">
                  <a16:creationId xmlns:a16="http://schemas.microsoft.com/office/drawing/2014/main" id="{4F36FC6C-CE82-AB2A-82A7-233E7F0D2334}"/>
                </a:ext>
              </a:extLst>
            </p:cNvPr>
            <p:cNvSpPr/>
            <p:nvPr/>
          </p:nvSpPr>
          <p:spPr>
            <a:xfrm>
              <a:off x="3642025" y="816925"/>
              <a:ext cx="7925" cy="12275"/>
            </a:xfrm>
            <a:custGeom>
              <a:avLst/>
              <a:gdLst/>
              <a:ahLst/>
              <a:cxnLst/>
              <a:rect l="l" t="t" r="r" b="b"/>
              <a:pathLst>
                <a:path w="317" h="491" extrusionOk="0">
                  <a:moveTo>
                    <a:pt x="0" y="0"/>
                  </a:moveTo>
                  <a:lnTo>
                    <a:pt x="48" y="335"/>
                  </a:lnTo>
                  <a:lnTo>
                    <a:pt x="316" y="490"/>
                  </a:lnTo>
                  <a:lnTo>
                    <a:pt x="316" y="181"/>
                  </a:lnTo>
                  <a:lnTo>
                    <a:pt x="0" y="0"/>
                  </a:lnTo>
                  <a:close/>
                </a:path>
              </a:pathLst>
            </a:custGeom>
            <a:solidFill>
              <a:srgbClr val="8FDFD6"/>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5" name="Google Shape;977;p31">
              <a:extLst>
                <a:ext uri="{FF2B5EF4-FFF2-40B4-BE49-F238E27FC236}">
                  <a16:creationId xmlns:a16="http://schemas.microsoft.com/office/drawing/2014/main" id="{C37297B4-8B22-07EB-4CA5-43155EC1EBA8}"/>
                </a:ext>
              </a:extLst>
            </p:cNvPr>
            <p:cNvSpPr/>
            <p:nvPr/>
          </p:nvSpPr>
          <p:spPr>
            <a:xfrm>
              <a:off x="3642025" y="812175"/>
              <a:ext cx="15600" cy="9300"/>
            </a:xfrm>
            <a:custGeom>
              <a:avLst/>
              <a:gdLst/>
              <a:ahLst/>
              <a:cxnLst/>
              <a:rect l="l" t="t" r="r" b="b"/>
              <a:pathLst>
                <a:path w="624" h="372" extrusionOk="0">
                  <a:moveTo>
                    <a:pt x="316" y="48"/>
                  </a:moveTo>
                  <a:lnTo>
                    <a:pt x="547" y="193"/>
                  </a:lnTo>
                  <a:lnTo>
                    <a:pt x="316" y="324"/>
                  </a:lnTo>
                  <a:lnTo>
                    <a:pt x="80" y="190"/>
                  </a:lnTo>
                  <a:lnTo>
                    <a:pt x="316" y="48"/>
                  </a:lnTo>
                  <a:close/>
                  <a:moveTo>
                    <a:pt x="316" y="0"/>
                  </a:moveTo>
                  <a:lnTo>
                    <a:pt x="0" y="190"/>
                  </a:lnTo>
                  <a:lnTo>
                    <a:pt x="316" y="371"/>
                  </a:lnTo>
                  <a:lnTo>
                    <a:pt x="624" y="196"/>
                  </a:lnTo>
                  <a:lnTo>
                    <a:pt x="316" y="0"/>
                  </a:lnTo>
                  <a:close/>
                </a:path>
              </a:pathLst>
            </a:custGeom>
            <a:solidFill>
              <a:srgbClr val="F4AA9E"/>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6" name="Google Shape;978;p31">
              <a:extLst>
                <a:ext uri="{FF2B5EF4-FFF2-40B4-BE49-F238E27FC236}">
                  <a16:creationId xmlns:a16="http://schemas.microsoft.com/office/drawing/2014/main" id="{B2951980-CF78-E14C-0EE6-0E4A2B017CD6}"/>
                </a:ext>
              </a:extLst>
            </p:cNvPr>
            <p:cNvSpPr/>
            <p:nvPr/>
          </p:nvSpPr>
          <p:spPr>
            <a:xfrm>
              <a:off x="3649925" y="813375"/>
              <a:ext cx="5750" cy="4325"/>
            </a:xfrm>
            <a:custGeom>
              <a:avLst/>
              <a:gdLst/>
              <a:ahLst/>
              <a:cxnLst/>
              <a:rect l="l" t="t" r="r" b="b"/>
              <a:pathLst>
                <a:path w="230" h="173" extrusionOk="0">
                  <a:moveTo>
                    <a:pt x="0" y="0"/>
                  </a:moveTo>
                  <a:lnTo>
                    <a:pt x="0" y="61"/>
                  </a:lnTo>
                  <a:lnTo>
                    <a:pt x="181" y="173"/>
                  </a:lnTo>
                  <a:lnTo>
                    <a:pt x="229" y="145"/>
                  </a:lnTo>
                  <a:lnTo>
                    <a:pt x="0" y="0"/>
                  </a:lnTo>
                  <a:close/>
                </a:path>
              </a:pathLst>
            </a:custGeom>
            <a:solidFill>
              <a:srgbClr val="8FDFD6"/>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7" name="Google Shape;979;p31">
              <a:extLst>
                <a:ext uri="{FF2B5EF4-FFF2-40B4-BE49-F238E27FC236}">
                  <a16:creationId xmlns:a16="http://schemas.microsoft.com/office/drawing/2014/main" id="{F25B1B8C-3367-2A23-2828-603621686466}"/>
                </a:ext>
              </a:extLst>
            </p:cNvPr>
            <p:cNvSpPr/>
            <p:nvPr/>
          </p:nvSpPr>
          <p:spPr>
            <a:xfrm>
              <a:off x="3644000" y="813375"/>
              <a:ext cx="5950" cy="4225"/>
            </a:xfrm>
            <a:custGeom>
              <a:avLst/>
              <a:gdLst/>
              <a:ahLst/>
              <a:cxnLst/>
              <a:rect l="l" t="t" r="r" b="b"/>
              <a:pathLst>
                <a:path w="238" h="169" extrusionOk="0">
                  <a:moveTo>
                    <a:pt x="237" y="0"/>
                  </a:moveTo>
                  <a:lnTo>
                    <a:pt x="1" y="142"/>
                  </a:lnTo>
                  <a:lnTo>
                    <a:pt x="49" y="168"/>
                  </a:lnTo>
                  <a:lnTo>
                    <a:pt x="237" y="61"/>
                  </a:lnTo>
                  <a:lnTo>
                    <a:pt x="237" y="0"/>
                  </a:lnTo>
                  <a:close/>
                </a:path>
              </a:pathLst>
            </a:custGeom>
            <a:solidFill>
              <a:srgbClr val="8FDFD6"/>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8" name="Google Shape;980;p31">
              <a:extLst>
                <a:ext uri="{FF2B5EF4-FFF2-40B4-BE49-F238E27FC236}">
                  <a16:creationId xmlns:a16="http://schemas.microsoft.com/office/drawing/2014/main" id="{81594E3F-DDFB-AA5A-79C5-E84F9A9AF0A1}"/>
                </a:ext>
              </a:extLst>
            </p:cNvPr>
            <p:cNvSpPr/>
            <p:nvPr/>
          </p:nvSpPr>
          <p:spPr>
            <a:xfrm>
              <a:off x="3645200" y="814875"/>
              <a:ext cx="9275" cy="5425"/>
            </a:xfrm>
            <a:custGeom>
              <a:avLst/>
              <a:gdLst/>
              <a:ahLst/>
              <a:cxnLst/>
              <a:rect l="l" t="t" r="r" b="b"/>
              <a:pathLst>
                <a:path w="371" h="217" extrusionOk="0">
                  <a:moveTo>
                    <a:pt x="189" y="1"/>
                  </a:moveTo>
                  <a:lnTo>
                    <a:pt x="1" y="108"/>
                  </a:lnTo>
                  <a:lnTo>
                    <a:pt x="189" y="217"/>
                  </a:lnTo>
                  <a:lnTo>
                    <a:pt x="370" y="113"/>
                  </a:lnTo>
                  <a:lnTo>
                    <a:pt x="189" y="1"/>
                  </a:lnTo>
                  <a:close/>
                </a:path>
              </a:pathLst>
            </a:custGeom>
            <a:solidFill>
              <a:srgbClr val="8FDFD6"/>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9" name="Google Shape;981;p31">
              <a:extLst>
                <a:ext uri="{FF2B5EF4-FFF2-40B4-BE49-F238E27FC236}">
                  <a16:creationId xmlns:a16="http://schemas.microsoft.com/office/drawing/2014/main" id="{EBEB7B2E-CD0B-EF1C-3C0B-D35FEC51896C}"/>
                </a:ext>
              </a:extLst>
            </p:cNvPr>
            <p:cNvSpPr/>
            <p:nvPr/>
          </p:nvSpPr>
          <p:spPr>
            <a:xfrm>
              <a:off x="3649075" y="809050"/>
              <a:ext cx="1525" cy="9675"/>
            </a:xfrm>
            <a:custGeom>
              <a:avLst/>
              <a:gdLst/>
              <a:ahLst/>
              <a:cxnLst/>
              <a:rect l="l" t="t" r="r" b="b"/>
              <a:pathLst>
                <a:path w="61" h="387" extrusionOk="0">
                  <a:moveTo>
                    <a:pt x="1" y="0"/>
                  </a:moveTo>
                  <a:lnTo>
                    <a:pt x="1" y="372"/>
                  </a:lnTo>
                  <a:cubicBezTo>
                    <a:pt x="1" y="379"/>
                    <a:pt x="14" y="386"/>
                    <a:pt x="30" y="386"/>
                  </a:cubicBezTo>
                  <a:cubicBezTo>
                    <a:pt x="47" y="386"/>
                    <a:pt x="60" y="379"/>
                    <a:pt x="60" y="372"/>
                  </a:cubicBezTo>
                  <a:lnTo>
                    <a:pt x="60" y="0"/>
                  </a:lnTo>
                  <a:close/>
                </a:path>
              </a:pathLst>
            </a:custGeom>
            <a:solidFill>
              <a:srgbClr val="996633"/>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0" name="Google Shape;982;p31">
              <a:extLst>
                <a:ext uri="{FF2B5EF4-FFF2-40B4-BE49-F238E27FC236}">
                  <a16:creationId xmlns:a16="http://schemas.microsoft.com/office/drawing/2014/main" id="{697FD676-019B-87AD-DEFD-4C8ED67CFD4C}"/>
                </a:ext>
              </a:extLst>
            </p:cNvPr>
            <p:cNvSpPr/>
            <p:nvPr/>
          </p:nvSpPr>
          <p:spPr>
            <a:xfrm>
              <a:off x="3642425" y="798825"/>
              <a:ext cx="14850" cy="14900"/>
            </a:xfrm>
            <a:custGeom>
              <a:avLst/>
              <a:gdLst/>
              <a:ahLst/>
              <a:cxnLst/>
              <a:rect l="l" t="t" r="r" b="b"/>
              <a:pathLst>
                <a:path w="594" h="596" extrusionOk="0">
                  <a:moveTo>
                    <a:pt x="296" y="1"/>
                  </a:moveTo>
                  <a:cubicBezTo>
                    <a:pt x="132" y="1"/>
                    <a:pt x="0" y="134"/>
                    <a:pt x="0" y="298"/>
                  </a:cubicBezTo>
                  <a:cubicBezTo>
                    <a:pt x="0" y="462"/>
                    <a:pt x="132" y="595"/>
                    <a:pt x="296" y="595"/>
                  </a:cubicBezTo>
                  <a:cubicBezTo>
                    <a:pt x="461" y="595"/>
                    <a:pt x="593" y="462"/>
                    <a:pt x="593" y="298"/>
                  </a:cubicBezTo>
                  <a:cubicBezTo>
                    <a:pt x="593" y="134"/>
                    <a:pt x="461" y="1"/>
                    <a:pt x="296" y="1"/>
                  </a:cubicBezTo>
                  <a:close/>
                </a:path>
              </a:pathLst>
            </a:custGeom>
            <a:solidFill>
              <a:schemeClr val="accent6">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1" name="Google Shape;983;p31">
              <a:extLst>
                <a:ext uri="{FF2B5EF4-FFF2-40B4-BE49-F238E27FC236}">
                  <a16:creationId xmlns:a16="http://schemas.microsoft.com/office/drawing/2014/main" id="{425F8ED3-B3D7-B0A0-574F-3AEEC3D082F5}"/>
                </a:ext>
              </a:extLst>
            </p:cNvPr>
            <p:cNvSpPr/>
            <p:nvPr/>
          </p:nvSpPr>
          <p:spPr>
            <a:xfrm>
              <a:off x="3643025" y="801375"/>
              <a:ext cx="15400" cy="12325"/>
            </a:xfrm>
            <a:custGeom>
              <a:avLst/>
              <a:gdLst/>
              <a:ahLst/>
              <a:cxnLst/>
              <a:rect l="l" t="t" r="r" b="b"/>
              <a:pathLst>
                <a:path w="616" h="493" extrusionOk="0">
                  <a:moveTo>
                    <a:pt x="497" y="0"/>
                  </a:moveTo>
                  <a:lnTo>
                    <a:pt x="497" y="0"/>
                  </a:lnTo>
                  <a:cubicBezTo>
                    <a:pt x="556" y="135"/>
                    <a:pt x="508" y="293"/>
                    <a:pt x="384" y="371"/>
                  </a:cubicBezTo>
                  <a:cubicBezTo>
                    <a:pt x="335" y="402"/>
                    <a:pt x="279" y="417"/>
                    <a:pt x="224" y="417"/>
                  </a:cubicBezTo>
                  <a:cubicBezTo>
                    <a:pt x="141" y="417"/>
                    <a:pt x="58" y="383"/>
                    <a:pt x="1" y="316"/>
                  </a:cubicBezTo>
                  <a:lnTo>
                    <a:pt x="1" y="316"/>
                  </a:lnTo>
                  <a:cubicBezTo>
                    <a:pt x="51" y="428"/>
                    <a:pt x="160" y="493"/>
                    <a:pt x="273" y="493"/>
                  </a:cubicBezTo>
                  <a:cubicBezTo>
                    <a:pt x="327" y="493"/>
                    <a:pt x="382" y="478"/>
                    <a:pt x="431" y="447"/>
                  </a:cubicBezTo>
                  <a:cubicBezTo>
                    <a:pt x="585" y="348"/>
                    <a:pt x="616" y="138"/>
                    <a:pt x="497" y="0"/>
                  </a:cubicBezTo>
                  <a:close/>
                </a:path>
              </a:pathLst>
            </a:custGeom>
            <a:solidFill>
              <a:schemeClr val="accent6">
                <a:lumMod val="75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2" name="Google Shape;984;p31">
              <a:extLst>
                <a:ext uri="{FF2B5EF4-FFF2-40B4-BE49-F238E27FC236}">
                  <a16:creationId xmlns:a16="http://schemas.microsoft.com/office/drawing/2014/main" id="{6005942D-AEF4-FD03-4CCF-6BF2B429396C}"/>
                </a:ext>
              </a:extLst>
            </p:cNvPr>
            <p:cNvSpPr/>
            <p:nvPr/>
          </p:nvSpPr>
          <p:spPr>
            <a:xfrm>
              <a:off x="3651650" y="802025"/>
              <a:ext cx="1700" cy="1150"/>
            </a:xfrm>
            <a:custGeom>
              <a:avLst/>
              <a:gdLst/>
              <a:ahLst/>
              <a:cxnLst/>
              <a:rect l="l" t="t" r="r" b="b"/>
              <a:pathLst>
                <a:path w="68" h="46" extrusionOk="0">
                  <a:moveTo>
                    <a:pt x="34" y="0"/>
                  </a:moveTo>
                  <a:cubicBezTo>
                    <a:pt x="17" y="0"/>
                    <a:pt x="0" y="12"/>
                    <a:pt x="2" y="35"/>
                  </a:cubicBezTo>
                  <a:cubicBezTo>
                    <a:pt x="1" y="39"/>
                    <a:pt x="2" y="42"/>
                    <a:pt x="4" y="45"/>
                  </a:cubicBezTo>
                  <a:cubicBezTo>
                    <a:pt x="8" y="32"/>
                    <a:pt x="20" y="23"/>
                    <a:pt x="34" y="23"/>
                  </a:cubicBezTo>
                  <a:cubicBezTo>
                    <a:pt x="47" y="23"/>
                    <a:pt x="60" y="32"/>
                    <a:pt x="65" y="45"/>
                  </a:cubicBezTo>
                  <a:cubicBezTo>
                    <a:pt x="65" y="42"/>
                    <a:pt x="66" y="39"/>
                    <a:pt x="66" y="35"/>
                  </a:cubicBezTo>
                  <a:cubicBezTo>
                    <a:pt x="68" y="12"/>
                    <a:pt x="50" y="0"/>
                    <a:pt x="34"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3" name="Google Shape;985;p31">
              <a:extLst>
                <a:ext uri="{FF2B5EF4-FFF2-40B4-BE49-F238E27FC236}">
                  <a16:creationId xmlns:a16="http://schemas.microsoft.com/office/drawing/2014/main" id="{E1826FFB-25D5-CB54-6392-48FF4DB495E0}"/>
                </a:ext>
              </a:extLst>
            </p:cNvPr>
            <p:cNvSpPr/>
            <p:nvPr/>
          </p:nvSpPr>
          <p:spPr>
            <a:xfrm>
              <a:off x="3650025" y="804475"/>
              <a:ext cx="1725" cy="1150"/>
            </a:xfrm>
            <a:custGeom>
              <a:avLst/>
              <a:gdLst/>
              <a:ahLst/>
              <a:cxnLst/>
              <a:rect l="l" t="t" r="r" b="b"/>
              <a:pathLst>
                <a:path w="69" h="46" extrusionOk="0">
                  <a:moveTo>
                    <a:pt x="35" y="1"/>
                  </a:moveTo>
                  <a:cubicBezTo>
                    <a:pt x="18" y="1"/>
                    <a:pt x="1" y="12"/>
                    <a:pt x="2" y="36"/>
                  </a:cubicBezTo>
                  <a:cubicBezTo>
                    <a:pt x="2" y="38"/>
                    <a:pt x="3" y="43"/>
                    <a:pt x="3" y="46"/>
                  </a:cubicBezTo>
                  <a:cubicBezTo>
                    <a:pt x="8" y="33"/>
                    <a:pt x="21" y="24"/>
                    <a:pt x="34" y="24"/>
                  </a:cubicBezTo>
                  <a:cubicBezTo>
                    <a:pt x="48" y="24"/>
                    <a:pt x="60" y="33"/>
                    <a:pt x="64" y="46"/>
                  </a:cubicBezTo>
                  <a:cubicBezTo>
                    <a:pt x="66" y="43"/>
                    <a:pt x="66" y="38"/>
                    <a:pt x="67" y="36"/>
                  </a:cubicBezTo>
                  <a:cubicBezTo>
                    <a:pt x="69" y="12"/>
                    <a:pt x="52" y="1"/>
                    <a:pt x="35"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4" name="Google Shape;986;p31">
              <a:extLst>
                <a:ext uri="{FF2B5EF4-FFF2-40B4-BE49-F238E27FC236}">
                  <a16:creationId xmlns:a16="http://schemas.microsoft.com/office/drawing/2014/main" id="{AFE43D6C-5399-F538-D174-2EDF9856C4CB}"/>
                </a:ext>
              </a:extLst>
            </p:cNvPr>
            <p:cNvSpPr/>
            <p:nvPr/>
          </p:nvSpPr>
          <p:spPr>
            <a:xfrm>
              <a:off x="3649150" y="801600"/>
              <a:ext cx="1775" cy="875"/>
            </a:xfrm>
            <a:custGeom>
              <a:avLst/>
              <a:gdLst/>
              <a:ahLst/>
              <a:cxnLst/>
              <a:rect l="l" t="t" r="r" b="b"/>
              <a:pathLst>
                <a:path w="71" h="35" extrusionOk="0">
                  <a:moveTo>
                    <a:pt x="29" y="1"/>
                  </a:moveTo>
                  <a:cubicBezTo>
                    <a:pt x="14" y="1"/>
                    <a:pt x="1" y="8"/>
                    <a:pt x="1" y="23"/>
                  </a:cubicBezTo>
                  <a:cubicBezTo>
                    <a:pt x="1" y="27"/>
                    <a:pt x="2" y="30"/>
                    <a:pt x="2" y="35"/>
                  </a:cubicBezTo>
                  <a:cubicBezTo>
                    <a:pt x="7" y="22"/>
                    <a:pt x="20" y="13"/>
                    <a:pt x="33" y="13"/>
                  </a:cubicBezTo>
                  <a:cubicBezTo>
                    <a:pt x="47" y="13"/>
                    <a:pt x="59" y="22"/>
                    <a:pt x="63" y="35"/>
                  </a:cubicBezTo>
                  <a:cubicBezTo>
                    <a:pt x="71" y="14"/>
                    <a:pt x="49" y="1"/>
                    <a:pt x="29"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5" name="Google Shape;987;p31">
              <a:extLst>
                <a:ext uri="{FF2B5EF4-FFF2-40B4-BE49-F238E27FC236}">
                  <a16:creationId xmlns:a16="http://schemas.microsoft.com/office/drawing/2014/main" id="{FC7DF0A2-7AB2-F975-582A-F111CD114A4D}"/>
                </a:ext>
              </a:extLst>
            </p:cNvPr>
            <p:cNvSpPr/>
            <p:nvPr/>
          </p:nvSpPr>
          <p:spPr>
            <a:xfrm>
              <a:off x="3646775" y="802800"/>
              <a:ext cx="1875" cy="725"/>
            </a:xfrm>
            <a:custGeom>
              <a:avLst/>
              <a:gdLst/>
              <a:ahLst/>
              <a:cxnLst/>
              <a:rect l="l" t="t" r="r" b="b"/>
              <a:pathLst>
                <a:path w="75" h="29" extrusionOk="0">
                  <a:moveTo>
                    <a:pt x="38" y="0"/>
                  </a:moveTo>
                  <a:cubicBezTo>
                    <a:pt x="19" y="0"/>
                    <a:pt x="1" y="10"/>
                    <a:pt x="7" y="29"/>
                  </a:cubicBezTo>
                  <a:cubicBezTo>
                    <a:pt x="12" y="16"/>
                    <a:pt x="25" y="7"/>
                    <a:pt x="38" y="7"/>
                  </a:cubicBezTo>
                  <a:cubicBezTo>
                    <a:pt x="51" y="7"/>
                    <a:pt x="64" y="16"/>
                    <a:pt x="68" y="29"/>
                  </a:cubicBezTo>
                  <a:cubicBezTo>
                    <a:pt x="75" y="10"/>
                    <a:pt x="56" y="0"/>
                    <a:pt x="38"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6" name="Google Shape;988;p31">
              <a:extLst>
                <a:ext uri="{FF2B5EF4-FFF2-40B4-BE49-F238E27FC236}">
                  <a16:creationId xmlns:a16="http://schemas.microsoft.com/office/drawing/2014/main" id="{9AC7D39C-9912-F746-82CE-1CD2DDB1650E}"/>
                </a:ext>
              </a:extLst>
            </p:cNvPr>
            <p:cNvSpPr/>
            <p:nvPr/>
          </p:nvSpPr>
          <p:spPr>
            <a:xfrm>
              <a:off x="3647300" y="800475"/>
              <a:ext cx="950" cy="525"/>
            </a:xfrm>
            <a:custGeom>
              <a:avLst/>
              <a:gdLst/>
              <a:ahLst/>
              <a:cxnLst/>
              <a:rect l="l" t="t" r="r" b="b"/>
              <a:pathLst>
                <a:path w="38" h="21" extrusionOk="0">
                  <a:moveTo>
                    <a:pt x="19" y="0"/>
                  </a:moveTo>
                  <a:cubicBezTo>
                    <a:pt x="11" y="0"/>
                    <a:pt x="3" y="5"/>
                    <a:pt x="1" y="14"/>
                  </a:cubicBezTo>
                  <a:cubicBezTo>
                    <a:pt x="1" y="16"/>
                    <a:pt x="1" y="17"/>
                    <a:pt x="2" y="20"/>
                  </a:cubicBezTo>
                  <a:cubicBezTo>
                    <a:pt x="5" y="13"/>
                    <a:pt x="11" y="9"/>
                    <a:pt x="20" y="9"/>
                  </a:cubicBezTo>
                  <a:cubicBezTo>
                    <a:pt x="27" y="9"/>
                    <a:pt x="33" y="13"/>
                    <a:pt x="36" y="20"/>
                  </a:cubicBezTo>
                  <a:cubicBezTo>
                    <a:pt x="36" y="17"/>
                    <a:pt x="37" y="16"/>
                    <a:pt x="37" y="14"/>
                  </a:cubicBezTo>
                  <a:cubicBezTo>
                    <a:pt x="35" y="5"/>
                    <a:pt x="27" y="0"/>
                    <a:pt x="19"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7" name="Google Shape;989;p31">
              <a:extLst>
                <a:ext uri="{FF2B5EF4-FFF2-40B4-BE49-F238E27FC236}">
                  <a16:creationId xmlns:a16="http://schemas.microsoft.com/office/drawing/2014/main" id="{74843F62-2340-84FA-1842-A86180D04838}"/>
                </a:ext>
              </a:extLst>
            </p:cNvPr>
            <p:cNvSpPr/>
            <p:nvPr/>
          </p:nvSpPr>
          <p:spPr>
            <a:xfrm>
              <a:off x="3653875" y="801600"/>
              <a:ext cx="925" cy="625"/>
            </a:xfrm>
            <a:custGeom>
              <a:avLst/>
              <a:gdLst/>
              <a:ahLst/>
              <a:cxnLst/>
              <a:rect l="l" t="t" r="r" b="b"/>
              <a:pathLst>
                <a:path w="37" h="25" extrusionOk="0">
                  <a:moveTo>
                    <a:pt x="18" y="0"/>
                  </a:moveTo>
                  <a:cubicBezTo>
                    <a:pt x="9" y="0"/>
                    <a:pt x="0" y="6"/>
                    <a:pt x="0" y="19"/>
                  </a:cubicBezTo>
                  <a:cubicBezTo>
                    <a:pt x="0" y="20"/>
                    <a:pt x="0" y="23"/>
                    <a:pt x="2" y="24"/>
                  </a:cubicBezTo>
                  <a:cubicBezTo>
                    <a:pt x="5" y="17"/>
                    <a:pt x="10" y="13"/>
                    <a:pt x="18" y="13"/>
                  </a:cubicBezTo>
                  <a:cubicBezTo>
                    <a:pt x="19" y="13"/>
                    <a:pt x="19" y="13"/>
                    <a:pt x="20" y="13"/>
                  </a:cubicBezTo>
                  <a:cubicBezTo>
                    <a:pt x="28" y="13"/>
                    <a:pt x="32" y="18"/>
                    <a:pt x="35" y="24"/>
                  </a:cubicBezTo>
                  <a:cubicBezTo>
                    <a:pt x="37" y="23"/>
                    <a:pt x="37" y="20"/>
                    <a:pt x="37" y="19"/>
                  </a:cubicBezTo>
                  <a:cubicBezTo>
                    <a:pt x="37" y="6"/>
                    <a:pt x="27" y="0"/>
                    <a:pt x="18"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8" name="Google Shape;990;p31">
              <a:extLst>
                <a:ext uri="{FF2B5EF4-FFF2-40B4-BE49-F238E27FC236}">
                  <a16:creationId xmlns:a16="http://schemas.microsoft.com/office/drawing/2014/main" id="{F4A15B70-3A6D-F026-2D2E-10A992B2C376}"/>
                </a:ext>
              </a:extLst>
            </p:cNvPr>
            <p:cNvSpPr/>
            <p:nvPr/>
          </p:nvSpPr>
          <p:spPr>
            <a:xfrm>
              <a:off x="3644200" y="804625"/>
              <a:ext cx="1725" cy="1175"/>
            </a:xfrm>
            <a:custGeom>
              <a:avLst/>
              <a:gdLst/>
              <a:ahLst/>
              <a:cxnLst/>
              <a:rect l="l" t="t" r="r" b="b"/>
              <a:pathLst>
                <a:path w="69" h="47" extrusionOk="0">
                  <a:moveTo>
                    <a:pt x="34" y="1"/>
                  </a:moveTo>
                  <a:cubicBezTo>
                    <a:pt x="17" y="1"/>
                    <a:pt x="0" y="12"/>
                    <a:pt x="2" y="35"/>
                  </a:cubicBezTo>
                  <a:cubicBezTo>
                    <a:pt x="2" y="40"/>
                    <a:pt x="3" y="43"/>
                    <a:pt x="4" y="47"/>
                  </a:cubicBezTo>
                  <a:cubicBezTo>
                    <a:pt x="9" y="34"/>
                    <a:pt x="20" y="25"/>
                    <a:pt x="35" y="25"/>
                  </a:cubicBezTo>
                  <a:cubicBezTo>
                    <a:pt x="48" y="25"/>
                    <a:pt x="60" y="34"/>
                    <a:pt x="64" y="47"/>
                  </a:cubicBezTo>
                  <a:cubicBezTo>
                    <a:pt x="65" y="43"/>
                    <a:pt x="67" y="40"/>
                    <a:pt x="67" y="35"/>
                  </a:cubicBezTo>
                  <a:cubicBezTo>
                    <a:pt x="68" y="12"/>
                    <a:pt x="51" y="1"/>
                    <a:pt x="34"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9" name="Google Shape;991;p31">
              <a:extLst>
                <a:ext uri="{FF2B5EF4-FFF2-40B4-BE49-F238E27FC236}">
                  <a16:creationId xmlns:a16="http://schemas.microsoft.com/office/drawing/2014/main" id="{EC9C9677-26A5-A610-37C2-1EB86F5547C3}"/>
                </a:ext>
              </a:extLst>
            </p:cNvPr>
            <p:cNvSpPr/>
            <p:nvPr/>
          </p:nvSpPr>
          <p:spPr>
            <a:xfrm>
              <a:off x="3646400" y="806875"/>
              <a:ext cx="1650" cy="1050"/>
            </a:xfrm>
            <a:custGeom>
              <a:avLst/>
              <a:gdLst/>
              <a:ahLst/>
              <a:cxnLst/>
              <a:rect l="l" t="t" r="r" b="b"/>
              <a:pathLst>
                <a:path w="66" h="42" extrusionOk="0">
                  <a:moveTo>
                    <a:pt x="33" y="0"/>
                  </a:moveTo>
                  <a:cubicBezTo>
                    <a:pt x="18" y="0"/>
                    <a:pt x="2" y="10"/>
                    <a:pt x="1" y="29"/>
                  </a:cubicBezTo>
                  <a:cubicBezTo>
                    <a:pt x="1" y="34"/>
                    <a:pt x="2" y="37"/>
                    <a:pt x="3" y="41"/>
                  </a:cubicBezTo>
                  <a:cubicBezTo>
                    <a:pt x="8" y="29"/>
                    <a:pt x="18" y="19"/>
                    <a:pt x="31" y="19"/>
                  </a:cubicBezTo>
                  <a:cubicBezTo>
                    <a:pt x="32" y="19"/>
                    <a:pt x="33" y="19"/>
                    <a:pt x="34" y="19"/>
                  </a:cubicBezTo>
                  <a:cubicBezTo>
                    <a:pt x="35" y="19"/>
                    <a:pt x="36" y="19"/>
                    <a:pt x="36" y="19"/>
                  </a:cubicBezTo>
                  <a:cubicBezTo>
                    <a:pt x="48" y="19"/>
                    <a:pt x="59" y="29"/>
                    <a:pt x="63" y="41"/>
                  </a:cubicBezTo>
                  <a:cubicBezTo>
                    <a:pt x="64" y="37"/>
                    <a:pt x="66" y="34"/>
                    <a:pt x="66" y="29"/>
                  </a:cubicBezTo>
                  <a:cubicBezTo>
                    <a:pt x="64" y="10"/>
                    <a:pt x="49" y="0"/>
                    <a:pt x="33"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0" name="Google Shape;992;p31">
              <a:extLst>
                <a:ext uri="{FF2B5EF4-FFF2-40B4-BE49-F238E27FC236}">
                  <a16:creationId xmlns:a16="http://schemas.microsoft.com/office/drawing/2014/main" id="{9A799718-391D-2A8C-D703-1FCB37E183E6}"/>
                </a:ext>
              </a:extLst>
            </p:cNvPr>
            <p:cNvSpPr/>
            <p:nvPr/>
          </p:nvSpPr>
          <p:spPr>
            <a:xfrm>
              <a:off x="3647825" y="805100"/>
              <a:ext cx="1650" cy="1050"/>
            </a:xfrm>
            <a:custGeom>
              <a:avLst/>
              <a:gdLst/>
              <a:ahLst/>
              <a:cxnLst/>
              <a:rect l="l" t="t" r="r" b="b"/>
              <a:pathLst>
                <a:path w="66" h="42" extrusionOk="0">
                  <a:moveTo>
                    <a:pt x="33" y="0"/>
                  </a:moveTo>
                  <a:cubicBezTo>
                    <a:pt x="17" y="0"/>
                    <a:pt x="2" y="11"/>
                    <a:pt x="0" y="31"/>
                  </a:cubicBezTo>
                  <a:cubicBezTo>
                    <a:pt x="0" y="34"/>
                    <a:pt x="2" y="38"/>
                    <a:pt x="2" y="41"/>
                  </a:cubicBezTo>
                  <a:cubicBezTo>
                    <a:pt x="6" y="28"/>
                    <a:pt x="19" y="19"/>
                    <a:pt x="32" y="19"/>
                  </a:cubicBezTo>
                  <a:cubicBezTo>
                    <a:pt x="47" y="19"/>
                    <a:pt x="58" y="28"/>
                    <a:pt x="62" y="41"/>
                  </a:cubicBezTo>
                  <a:cubicBezTo>
                    <a:pt x="64" y="38"/>
                    <a:pt x="65" y="34"/>
                    <a:pt x="65" y="31"/>
                  </a:cubicBezTo>
                  <a:cubicBezTo>
                    <a:pt x="64" y="11"/>
                    <a:pt x="48" y="0"/>
                    <a:pt x="33"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1" name="Google Shape;993;p31">
              <a:extLst>
                <a:ext uri="{FF2B5EF4-FFF2-40B4-BE49-F238E27FC236}">
                  <a16:creationId xmlns:a16="http://schemas.microsoft.com/office/drawing/2014/main" id="{1722C3A4-C444-9186-D729-0B6F04A99CEC}"/>
                </a:ext>
              </a:extLst>
            </p:cNvPr>
            <p:cNvSpPr/>
            <p:nvPr/>
          </p:nvSpPr>
          <p:spPr>
            <a:xfrm>
              <a:off x="3653300" y="804425"/>
              <a:ext cx="1600" cy="1025"/>
            </a:xfrm>
            <a:custGeom>
              <a:avLst/>
              <a:gdLst/>
              <a:ahLst/>
              <a:cxnLst/>
              <a:rect l="l" t="t" r="r" b="b"/>
              <a:pathLst>
                <a:path w="64" h="41" extrusionOk="0">
                  <a:moveTo>
                    <a:pt x="32" y="1"/>
                  </a:moveTo>
                  <a:cubicBezTo>
                    <a:pt x="17" y="1"/>
                    <a:pt x="2" y="11"/>
                    <a:pt x="0" y="30"/>
                  </a:cubicBezTo>
                  <a:cubicBezTo>
                    <a:pt x="0" y="35"/>
                    <a:pt x="0" y="38"/>
                    <a:pt x="2" y="40"/>
                  </a:cubicBezTo>
                  <a:cubicBezTo>
                    <a:pt x="6" y="27"/>
                    <a:pt x="19" y="19"/>
                    <a:pt x="32" y="19"/>
                  </a:cubicBezTo>
                  <a:cubicBezTo>
                    <a:pt x="45" y="19"/>
                    <a:pt x="58" y="27"/>
                    <a:pt x="62" y="40"/>
                  </a:cubicBezTo>
                  <a:cubicBezTo>
                    <a:pt x="64" y="38"/>
                    <a:pt x="64" y="35"/>
                    <a:pt x="64" y="30"/>
                  </a:cubicBezTo>
                  <a:cubicBezTo>
                    <a:pt x="62" y="11"/>
                    <a:pt x="47" y="1"/>
                    <a:pt x="32"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2" name="Google Shape;994;p31">
              <a:extLst>
                <a:ext uri="{FF2B5EF4-FFF2-40B4-BE49-F238E27FC236}">
                  <a16:creationId xmlns:a16="http://schemas.microsoft.com/office/drawing/2014/main" id="{6191BF05-38FD-7C0C-06B0-5539759A4DDC}"/>
                </a:ext>
              </a:extLst>
            </p:cNvPr>
            <p:cNvSpPr/>
            <p:nvPr/>
          </p:nvSpPr>
          <p:spPr>
            <a:xfrm>
              <a:off x="3651125" y="806875"/>
              <a:ext cx="1650" cy="1050"/>
            </a:xfrm>
            <a:custGeom>
              <a:avLst/>
              <a:gdLst/>
              <a:ahLst/>
              <a:cxnLst/>
              <a:rect l="l" t="t" r="r" b="b"/>
              <a:pathLst>
                <a:path w="66" h="42" extrusionOk="0">
                  <a:moveTo>
                    <a:pt x="33" y="0"/>
                  </a:moveTo>
                  <a:cubicBezTo>
                    <a:pt x="17" y="0"/>
                    <a:pt x="2" y="10"/>
                    <a:pt x="0" y="29"/>
                  </a:cubicBezTo>
                  <a:cubicBezTo>
                    <a:pt x="0" y="34"/>
                    <a:pt x="2" y="37"/>
                    <a:pt x="3" y="41"/>
                  </a:cubicBezTo>
                  <a:cubicBezTo>
                    <a:pt x="7" y="29"/>
                    <a:pt x="17" y="19"/>
                    <a:pt x="31" y="19"/>
                  </a:cubicBezTo>
                  <a:cubicBezTo>
                    <a:pt x="32" y="19"/>
                    <a:pt x="32" y="19"/>
                    <a:pt x="33" y="19"/>
                  </a:cubicBezTo>
                  <a:cubicBezTo>
                    <a:pt x="34" y="19"/>
                    <a:pt x="35" y="19"/>
                    <a:pt x="36" y="19"/>
                  </a:cubicBezTo>
                  <a:cubicBezTo>
                    <a:pt x="48" y="19"/>
                    <a:pt x="58" y="29"/>
                    <a:pt x="62" y="41"/>
                  </a:cubicBezTo>
                  <a:cubicBezTo>
                    <a:pt x="64" y="37"/>
                    <a:pt x="65" y="34"/>
                    <a:pt x="65" y="29"/>
                  </a:cubicBezTo>
                  <a:cubicBezTo>
                    <a:pt x="64" y="10"/>
                    <a:pt x="48" y="0"/>
                    <a:pt x="33" y="0"/>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3" name="Google Shape;995;p31">
              <a:extLst>
                <a:ext uri="{FF2B5EF4-FFF2-40B4-BE49-F238E27FC236}">
                  <a16:creationId xmlns:a16="http://schemas.microsoft.com/office/drawing/2014/main" id="{6B3102BD-9740-9660-FFE6-EAD3E6510F63}"/>
                </a:ext>
              </a:extLst>
            </p:cNvPr>
            <p:cNvSpPr/>
            <p:nvPr/>
          </p:nvSpPr>
          <p:spPr>
            <a:xfrm>
              <a:off x="3648325" y="808175"/>
              <a:ext cx="1700" cy="1150"/>
            </a:xfrm>
            <a:custGeom>
              <a:avLst/>
              <a:gdLst/>
              <a:ahLst/>
              <a:cxnLst/>
              <a:rect l="l" t="t" r="r" b="b"/>
              <a:pathLst>
                <a:path w="68" h="46" extrusionOk="0">
                  <a:moveTo>
                    <a:pt x="34" y="1"/>
                  </a:moveTo>
                  <a:cubicBezTo>
                    <a:pt x="17" y="1"/>
                    <a:pt x="0" y="12"/>
                    <a:pt x="2" y="35"/>
                  </a:cubicBezTo>
                  <a:cubicBezTo>
                    <a:pt x="2" y="38"/>
                    <a:pt x="2" y="43"/>
                    <a:pt x="3" y="46"/>
                  </a:cubicBezTo>
                  <a:cubicBezTo>
                    <a:pt x="8" y="33"/>
                    <a:pt x="21" y="24"/>
                    <a:pt x="34" y="24"/>
                  </a:cubicBezTo>
                  <a:cubicBezTo>
                    <a:pt x="48" y="24"/>
                    <a:pt x="60" y="33"/>
                    <a:pt x="64" y="46"/>
                  </a:cubicBezTo>
                  <a:cubicBezTo>
                    <a:pt x="66" y="43"/>
                    <a:pt x="66" y="38"/>
                    <a:pt x="66" y="35"/>
                  </a:cubicBezTo>
                  <a:cubicBezTo>
                    <a:pt x="68" y="12"/>
                    <a:pt x="51" y="1"/>
                    <a:pt x="34"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4" name="Google Shape;996;p31">
              <a:extLst>
                <a:ext uri="{FF2B5EF4-FFF2-40B4-BE49-F238E27FC236}">
                  <a16:creationId xmlns:a16="http://schemas.microsoft.com/office/drawing/2014/main" id="{13D9AF40-F808-F4B2-B603-9CD093639D4C}"/>
                </a:ext>
              </a:extLst>
            </p:cNvPr>
            <p:cNvSpPr/>
            <p:nvPr/>
          </p:nvSpPr>
          <p:spPr>
            <a:xfrm>
              <a:off x="3643900" y="807525"/>
              <a:ext cx="1625" cy="1050"/>
            </a:xfrm>
            <a:custGeom>
              <a:avLst/>
              <a:gdLst/>
              <a:ahLst/>
              <a:cxnLst/>
              <a:rect l="l" t="t" r="r" b="b"/>
              <a:pathLst>
                <a:path w="65" h="42" extrusionOk="0">
                  <a:moveTo>
                    <a:pt x="32" y="1"/>
                  </a:moveTo>
                  <a:cubicBezTo>
                    <a:pt x="17" y="1"/>
                    <a:pt x="2" y="11"/>
                    <a:pt x="0" y="31"/>
                  </a:cubicBezTo>
                  <a:cubicBezTo>
                    <a:pt x="0" y="34"/>
                    <a:pt x="0" y="38"/>
                    <a:pt x="2" y="41"/>
                  </a:cubicBezTo>
                  <a:cubicBezTo>
                    <a:pt x="6" y="28"/>
                    <a:pt x="19" y="19"/>
                    <a:pt x="32" y="19"/>
                  </a:cubicBezTo>
                  <a:cubicBezTo>
                    <a:pt x="47" y="19"/>
                    <a:pt x="58" y="28"/>
                    <a:pt x="63" y="41"/>
                  </a:cubicBezTo>
                  <a:cubicBezTo>
                    <a:pt x="64" y="38"/>
                    <a:pt x="64" y="34"/>
                    <a:pt x="64" y="31"/>
                  </a:cubicBezTo>
                  <a:cubicBezTo>
                    <a:pt x="63" y="11"/>
                    <a:pt x="48" y="1"/>
                    <a:pt x="32"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5" name="Google Shape;997;p31">
              <a:extLst>
                <a:ext uri="{FF2B5EF4-FFF2-40B4-BE49-F238E27FC236}">
                  <a16:creationId xmlns:a16="http://schemas.microsoft.com/office/drawing/2014/main" id="{26ADFE7D-F4BF-3EBB-41B8-3A9149BC9F97}"/>
                </a:ext>
              </a:extLst>
            </p:cNvPr>
            <p:cNvSpPr/>
            <p:nvPr/>
          </p:nvSpPr>
          <p:spPr>
            <a:xfrm>
              <a:off x="3644775" y="802825"/>
              <a:ext cx="1100" cy="700"/>
            </a:xfrm>
            <a:custGeom>
              <a:avLst/>
              <a:gdLst/>
              <a:ahLst/>
              <a:cxnLst/>
              <a:rect l="l" t="t" r="r" b="b"/>
              <a:pathLst>
                <a:path w="44" h="28" extrusionOk="0">
                  <a:moveTo>
                    <a:pt x="22" y="1"/>
                  </a:moveTo>
                  <a:cubicBezTo>
                    <a:pt x="11" y="1"/>
                    <a:pt x="1" y="7"/>
                    <a:pt x="0" y="20"/>
                  </a:cubicBezTo>
                  <a:cubicBezTo>
                    <a:pt x="0" y="23"/>
                    <a:pt x="0" y="26"/>
                    <a:pt x="0" y="28"/>
                  </a:cubicBezTo>
                  <a:cubicBezTo>
                    <a:pt x="5" y="19"/>
                    <a:pt x="12" y="13"/>
                    <a:pt x="22" y="13"/>
                  </a:cubicBezTo>
                  <a:cubicBezTo>
                    <a:pt x="31" y="13"/>
                    <a:pt x="39" y="19"/>
                    <a:pt x="42" y="28"/>
                  </a:cubicBezTo>
                  <a:cubicBezTo>
                    <a:pt x="44" y="26"/>
                    <a:pt x="44" y="23"/>
                    <a:pt x="44" y="20"/>
                  </a:cubicBezTo>
                  <a:cubicBezTo>
                    <a:pt x="42" y="7"/>
                    <a:pt x="32" y="1"/>
                    <a:pt x="22"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6" name="Google Shape;998;p31">
              <a:extLst>
                <a:ext uri="{FF2B5EF4-FFF2-40B4-BE49-F238E27FC236}">
                  <a16:creationId xmlns:a16="http://schemas.microsoft.com/office/drawing/2014/main" id="{A953A7B9-34E1-1901-57BA-39B78849361C}"/>
                </a:ext>
              </a:extLst>
            </p:cNvPr>
            <p:cNvSpPr/>
            <p:nvPr/>
          </p:nvSpPr>
          <p:spPr>
            <a:xfrm>
              <a:off x="3650850" y="799975"/>
              <a:ext cx="1125" cy="725"/>
            </a:xfrm>
            <a:custGeom>
              <a:avLst/>
              <a:gdLst/>
              <a:ahLst/>
              <a:cxnLst/>
              <a:rect l="l" t="t" r="r" b="b"/>
              <a:pathLst>
                <a:path w="45" h="29" extrusionOk="0">
                  <a:moveTo>
                    <a:pt x="23" y="1"/>
                  </a:moveTo>
                  <a:cubicBezTo>
                    <a:pt x="13" y="1"/>
                    <a:pt x="2" y="7"/>
                    <a:pt x="1" y="21"/>
                  </a:cubicBezTo>
                  <a:cubicBezTo>
                    <a:pt x="1" y="23"/>
                    <a:pt x="2" y="26"/>
                    <a:pt x="2" y="29"/>
                  </a:cubicBezTo>
                  <a:cubicBezTo>
                    <a:pt x="5" y="21"/>
                    <a:pt x="13" y="14"/>
                    <a:pt x="20" y="14"/>
                  </a:cubicBezTo>
                  <a:cubicBezTo>
                    <a:pt x="21" y="14"/>
                    <a:pt x="22" y="14"/>
                    <a:pt x="23" y="14"/>
                  </a:cubicBezTo>
                  <a:cubicBezTo>
                    <a:pt x="33" y="14"/>
                    <a:pt x="42" y="20"/>
                    <a:pt x="44" y="29"/>
                  </a:cubicBezTo>
                  <a:cubicBezTo>
                    <a:pt x="44" y="26"/>
                    <a:pt x="44" y="23"/>
                    <a:pt x="44" y="21"/>
                  </a:cubicBezTo>
                  <a:cubicBezTo>
                    <a:pt x="44" y="7"/>
                    <a:pt x="34" y="1"/>
                    <a:pt x="23" y="1"/>
                  </a:cubicBezTo>
                  <a:close/>
                </a:path>
              </a:pathLst>
            </a:custGeom>
            <a:solidFill>
              <a:srgbClr val="E3F9F7"/>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7" name="Google Shape;999;p31">
              <a:extLst>
                <a:ext uri="{FF2B5EF4-FFF2-40B4-BE49-F238E27FC236}">
                  <a16:creationId xmlns:a16="http://schemas.microsoft.com/office/drawing/2014/main" id="{F67D00FA-D3B4-6E0E-7BCA-F938A264B52C}"/>
                </a:ext>
              </a:extLst>
            </p:cNvPr>
            <p:cNvSpPr/>
            <p:nvPr/>
          </p:nvSpPr>
          <p:spPr>
            <a:xfrm>
              <a:off x="3660100" y="774350"/>
              <a:ext cx="24825" cy="65175"/>
            </a:xfrm>
            <a:custGeom>
              <a:avLst/>
              <a:gdLst/>
              <a:ahLst/>
              <a:cxnLst/>
              <a:rect l="l" t="t" r="r" b="b"/>
              <a:pathLst>
                <a:path w="993" h="2607" extrusionOk="0">
                  <a:moveTo>
                    <a:pt x="631" y="1"/>
                  </a:moveTo>
                  <a:lnTo>
                    <a:pt x="1" y="256"/>
                  </a:lnTo>
                  <a:lnTo>
                    <a:pt x="1" y="2028"/>
                  </a:lnTo>
                  <a:lnTo>
                    <a:pt x="993" y="2607"/>
                  </a:lnTo>
                  <a:lnTo>
                    <a:pt x="993" y="176"/>
                  </a:lnTo>
                  <a:lnTo>
                    <a:pt x="631" y="1"/>
                  </a:lnTo>
                  <a:close/>
                </a:path>
              </a:pathLst>
            </a:custGeom>
            <a:solidFill>
              <a:schemeClr val="bg2">
                <a:lumMod val="5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8" name="Google Shape;1000;p31">
              <a:extLst>
                <a:ext uri="{FF2B5EF4-FFF2-40B4-BE49-F238E27FC236}">
                  <a16:creationId xmlns:a16="http://schemas.microsoft.com/office/drawing/2014/main" id="{94A666DC-3BBA-524B-3D47-DDA47F4254E1}"/>
                </a:ext>
              </a:extLst>
            </p:cNvPr>
            <p:cNvSpPr/>
            <p:nvPr/>
          </p:nvSpPr>
          <p:spPr>
            <a:xfrm>
              <a:off x="3662575" y="802950"/>
              <a:ext cx="16950" cy="33650"/>
            </a:xfrm>
            <a:custGeom>
              <a:avLst/>
              <a:gdLst/>
              <a:ahLst/>
              <a:cxnLst/>
              <a:rect l="l" t="t" r="r" b="b"/>
              <a:pathLst>
                <a:path w="678" h="1346" extrusionOk="0">
                  <a:moveTo>
                    <a:pt x="0" y="1"/>
                  </a:moveTo>
                  <a:lnTo>
                    <a:pt x="0" y="943"/>
                  </a:lnTo>
                  <a:lnTo>
                    <a:pt x="677" y="1345"/>
                  </a:lnTo>
                  <a:lnTo>
                    <a:pt x="677" y="408"/>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9" name="Google Shape;1001;p31">
              <a:extLst>
                <a:ext uri="{FF2B5EF4-FFF2-40B4-BE49-F238E27FC236}">
                  <a16:creationId xmlns:a16="http://schemas.microsoft.com/office/drawing/2014/main" id="{D4357B13-D2C1-E0C5-0404-45C16F8BF5D4}"/>
                </a:ext>
              </a:extLst>
            </p:cNvPr>
            <p:cNvSpPr/>
            <p:nvPr/>
          </p:nvSpPr>
          <p:spPr>
            <a:xfrm>
              <a:off x="3664350" y="820750"/>
              <a:ext cx="13350" cy="9725"/>
            </a:xfrm>
            <a:custGeom>
              <a:avLst/>
              <a:gdLst/>
              <a:ahLst/>
              <a:cxnLst/>
              <a:rect l="l" t="t" r="r" b="b"/>
              <a:pathLst>
                <a:path w="534" h="389" extrusionOk="0">
                  <a:moveTo>
                    <a:pt x="0" y="1"/>
                  </a:moveTo>
                  <a:lnTo>
                    <a:pt x="0" y="66"/>
                  </a:lnTo>
                  <a:lnTo>
                    <a:pt x="534" y="388"/>
                  </a:lnTo>
                  <a:lnTo>
                    <a:pt x="534" y="323"/>
                  </a:lnTo>
                  <a:lnTo>
                    <a:pt x="0" y="1"/>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0" name="Google Shape;1002;p31">
              <a:extLst>
                <a:ext uri="{FF2B5EF4-FFF2-40B4-BE49-F238E27FC236}">
                  <a16:creationId xmlns:a16="http://schemas.microsoft.com/office/drawing/2014/main" id="{EE2D9FDD-FA41-CA13-9DFC-B08AB09E4924}"/>
                </a:ext>
              </a:extLst>
            </p:cNvPr>
            <p:cNvSpPr/>
            <p:nvPr/>
          </p:nvSpPr>
          <p:spPr>
            <a:xfrm>
              <a:off x="3664350" y="819100"/>
              <a:ext cx="13350" cy="9725"/>
            </a:xfrm>
            <a:custGeom>
              <a:avLst/>
              <a:gdLst/>
              <a:ahLst/>
              <a:cxnLst/>
              <a:rect l="l" t="t" r="r" b="b"/>
              <a:pathLst>
                <a:path w="534" h="389" extrusionOk="0">
                  <a:moveTo>
                    <a:pt x="0" y="0"/>
                  </a:moveTo>
                  <a:lnTo>
                    <a:pt x="0" y="67"/>
                  </a:lnTo>
                  <a:lnTo>
                    <a:pt x="534" y="389"/>
                  </a:lnTo>
                  <a:lnTo>
                    <a:pt x="534" y="322"/>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1" name="Google Shape;1003;p31">
              <a:extLst>
                <a:ext uri="{FF2B5EF4-FFF2-40B4-BE49-F238E27FC236}">
                  <a16:creationId xmlns:a16="http://schemas.microsoft.com/office/drawing/2014/main" id="{A759748A-A3D4-2263-EA95-8AE3CE24BBE3}"/>
                </a:ext>
              </a:extLst>
            </p:cNvPr>
            <p:cNvSpPr/>
            <p:nvPr/>
          </p:nvSpPr>
          <p:spPr>
            <a:xfrm>
              <a:off x="3664350" y="817425"/>
              <a:ext cx="13350" cy="9750"/>
            </a:xfrm>
            <a:custGeom>
              <a:avLst/>
              <a:gdLst/>
              <a:ahLst/>
              <a:cxnLst/>
              <a:rect l="l" t="t" r="r" b="b"/>
              <a:pathLst>
                <a:path w="534" h="390" extrusionOk="0">
                  <a:moveTo>
                    <a:pt x="0" y="0"/>
                  </a:moveTo>
                  <a:lnTo>
                    <a:pt x="0" y="67"/>
                  </a:lnTo>
                  <a:lnTo>
                    <a:pt x="534" y="389"/>
                  </a:lnTo>
                  <a:lnTo>
                    <a:pt x="534" y="322"/>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2" name="Google Shape;1004;p31">
              <a:extLst>
                <a:ext uri="{FF2B5EF4-FFF2-40B4-BE49-F238E27FC236}">
                  <a16:creationId xmlns:a16="http://schemas.microsoft.com/office/drawing/2014/main" id="{4FEA9CE5-7279-0A16-04C6-A2DADCC14C0F}"/>
                </a:ext>
              </a:extLst>
            </p:cNvPr>
            <p:cNvSpPr/>
            <p:nvPr/>
          </p:nvSpPr>
          <p:spPr>
            <a:xfrm>
              <a:off x="3664350" y="822400"/>
              <a:ext cx="13350" cy="9725"/>
            </a:xfrm>
            <a:custGeom>
              <a:avLst/>
              <a:gdLst/>
              <a:ahLst/>
              <a:cxnLst/>
              <a:rect l="l" t="t" r="r" b="b"/>
              <a:pathLst>
                <a:path w="534" h="389" extrusionOk="0">
                  <a:moveTo>
                    <a:pt x="0" y="0"/>
                  </a:moveTo>
                  <a:lnTo>
                    <a:pt x="0" y="67"/>
                  </a:lnTo>
                  <a:lnTo>
                    <a:pt x="534" y="389"/>
                  </a:lnTo>
                  <a:lnTo>
                    <a:pt x="534" y="322"/>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3" name="Google Shape;1005;p31">
              <a:extLst>
                <a:ext uri="{FF2B5EF4-FFF2-40B4-BE49-F238E27FC236}">
                  <a16:creationId xmlns:a16="http://schemas.microsoft.com/office/drawing/2014/main" id="{D1C8EE2B-A43A-F035-A5F8-EC6291A1346B}"/>
                </a:ext>
              </a:extLst>
            </p:cNvPr>
            <p:cNvSpPr/>
            <p:nvPr/>
          </p:nvSpPr>
          <p:spPr>
            <a:xfrm>
              <a:off x="3664350" y="815800"/>
              <a:ext cx="13350" cy="9700"/>
            </a:xfrm>
            <a:custGeom>
              <a:avLst/>
              <a:gdLst/>
              <a:ahLst/>
              <a:cxnLst/>
              <a:rect l="l" t="t" r="r" b="b"/>
              <a:pathLst>
                <a:path w="534" h="388" extrusionOk="0">
                  <a:moveTo>
                    <a:pt x="0" y="0"/>
                  </a:moveTo>
                  <a:lnTo>
                    <a:pt x="0" y="65"/>
                  </a:lnTo>
                  <a:lnTo>
                    <a:pt x="534" y="387"/>
                  </a:lnTo>
                  <a:lnTo>
                    <a:pt x="534" y="322"/>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4" name="Google Shape;1006;p31">
              <a:extLst>
                <a:ext uri="{FF2B5EF4-FFF2-40B4-BE49-F238E27FC236}">
                  <a16:creationId xmlns:a16="http://schemas.microsoft.com/office/drawing/2014/main" id="{9F2C2359-02ED-E384-89E4-282808B402E4}"/>
                </a:ext>
              </a:extLst>
            </p:cNvPr>
            <p:cNvSpPr/>
            <p:nvPr/>
          </p:nvSpPr>
          <p:spPr>
            <a:xfrm>
              <a:off x="3664350" y="825725"/>
              <a:ext cx="13350" cy="9850"/>
            </a:xfrm>
            <a:custGeom>
              <a:avLst/>
              <a:gdLst/>
              <a:ahLst/>
              <a:cxnLst/>
              <a:rect l="l" t="t" r="r" b="b"/>
              <a:pathLst>
                <a:path w="534" h="394" extrusionOk="0">
                  <a:moveTo>
                    <a:pt x="0" y="1"/>
                  </a:moveTo>
                  <a:lnTo>
                    <a:pt x="0" y="74"/>
                  </a:lnTo>
                  <a:lnTo>
                    <a:pt x="534" y="393"/>
                  </a:lnTo>
                  <a:lnTo>
                    <a:pt x="534" y="322"/>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5" name="Google Shape;1007;p31">
              <a:extLst>
                <a:ext uri="{FF2B5EF4-FFF2-40B4-BE49-F238E27FC236}">
                  <a16:creationId xmlns:a16="http://schemas.microsoft.com/office/drawing/2014/main" id="{A6E634B6-5129-774D-FCE7-C3EAF6B46533}"/>
                </a:ext>
              </a:extLst>
            </p:cNvPr>
            <p:cNvSpPr/>
            <p:nvPr/>
          </p:nvSpPr>
          <p:spPr>
            <a:xfrm>
              <a:off x="3664350" y="824050"/>
              <a:ext cx="13350" cy="9750"/>
            </a:xfrm>
            <a:custGeom>
              <a:avLst/>
              <a:gdLst/>
              <a:ahLst/>
              <a:cxnLst/>
              <a:rect l="l" t="t" r="r" b="b"/>
              <a:pathLst>
                <a:path w="534" h="390" extrusionOk="0">
                  <a:moveTo>
                    <a:pt x="0" y="1"/>
                  </a:moveTo>
                  <a:lnTo>
                    <a:pt x="0" y="68"/>
                  </a:lnTo>
                  <a:lnTo>
                    <a:pt x="534" y="389"/>
                  </a:lnTo>
                  <a:lnTo>
                    <a:pt x="534" y="323"/>
                  </a:lnTo>
                  <a:lnTo>
                    <a:pt x="0" y="1"/>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6" name="Google Shape;1008;p31">
              <a:extLst>
                <a:ext uri="{FF2B5EF4-FFF2-40B4-BE49-F238E27FC236}">
                  <a16:creationId xmlns:a16="http://schemas.microsoft.com/office/drawing/2014/main" id="{B2D77FDE-1E27-AB7B-5BEC-0B4110DEDDEE}"/>
                </a:ext>
              </a:extLst>
            </p:cNvPr>
            <p:cNvSpPr/>
            <p:nvPr/>
          </p:nvSpPr>
          <p:spPr>
            <a:xfrm>
              <a:off x="3664350" y="807500"/>
              <a:ext cx="13350" cy="9725"/>
            </a:xfrm>
            <a:custGeom>
              <a:avLst/>
              <a:gdLst/>
              <a:ahLst/>
              <a:cxnLst/>
              <a:rect l="l" t="t" r="r" b="b"/>
              <a:pathLst>
                <a:path w="534" h="389" extrusionOk="0">
                  <a:moveTo>
                    <a:pt x="0" y="0"/>
                  </a:moveTo>
                  <a:lnTo>
                    <a:pt x="0" y="67"/>
                  </a:lnTo>
                  <a:lnTo>
                    <a:pt x="534" y="389"/>
                  </a:lnTo>
                  <a:lnTo>
                    <a:pt x="534" y="322"/>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7" name="Google Shape;1009;p31">
              <a:extLst>
                <a:ext uri="{FF2B5EF4-FFF2-40B4-BE49-F238E27FC236}">
                  <a16:creationId xmlns:a16="http://schemas.microsoft.com/office/drawing/2014/main" id="{20B80108-E1CC-D7CA-D7D5-D9E0750EF3EE}"/>
                </a:ext>
              </a:extLst>
            </p:cNvPr>
            <p:cNvSpPr/>
            <p:nvPr/>
          </p:nvSpPr>
          <p:spPr>
            <a:xfrm>
              <a:off x="3664350" y="809150"/>
              <a:ext cx="13350" cy="9700"/>
            </a:xfrm>
            <a:custGeom>
              <a:avLst/>
              <a:gdLst/>
              <a:ahLst/>
              <a:cxnLst/>
              <a:rect l="l" t="t" r="r" b="b"/>
              <a:pathLst>
                <a:path w="534" h="388" extrusionOk="0">
                  <a:moveTo>
                    <a:pt x="0" y="1"/>
                  </a:moveTo>
                  <a:lnTo>
                    <a:pt x="0" y="66"/>
                  </a:lnTo>
                  <a:lnTo>
                    <a:pt x="534" y="388"/>
                  </a:lnTo>
                  <a:lnTo>
                    <a:pt x="534" y="323"/>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8" name="Google Shape;1010;p31">
              <a:extLst>
                <a:ext uri="{FF2B5EF4-FFF2-40B4-BE49-F238E27FC236}">
                  <a16:creationId xmlns:a16="http://schemas.microsoft.com/office/drawing/2014/main" id="{AD2A2857-B20D-DD7A-8C5B-0763FBE11320}"/>
                </a:ext>
              </a:extLst>
            </p:cNvPr>
            <p:cNvSpPr/>
            <p:nvPr/>
          </p:nvSpPr>
          <p:spPr>
            <a:xfrm>
              <a:off x="3664350" y="806075"/>
              <a:ext cx="13350" cy="9500"/>
            </a:xfrm>
            <a:custGeom>
              <a:avLst/>
              <a:gdLst/>
              <a:ahLst/>
              <a:cxnLst/>
              <a:rect l="l" t="t" r="r" b="b"/>
              <a:pathLst>
                <a:path w="534" h="380" extrusionOk="0">
                  <a:moveTo>
                    <a:pt x="0" y="1"/>
                  </a:moveTo>
                  <a:lnTo>
                    <a:pt x="0" y="57"/>
                  </a:lnTo>
                  <a:lnTo>
                    <a:pt x="534" y="379"/>
                  </a:lnTo>
                  <a:lnTo>
                    <a:pt x="534" y="324"/>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9" name="Google Shape;1011;p31">
              <a:extLst>
                <a:ext uri="{FF2B5EF4-FFF2-40B4-BE49-F238E27FC236}">
                  <a16:creationId xmlns:a16="http://schemas.microsoft.com/office/drawing/2014/main" id="{430E04A6-97CE-E3CB-9A90-C7E957053C94}"/>
                </a:ext>
              </a:extLst>
            </p:cNvPr>
            <p:cNvSpPr/>
            <p:nvPr/>
          </p:nvSpPr>
          <p:spPr>
            <a:xfrm>
              <a:off x="3664350" y="810800"/>
              <a:ext cx="13350" cy="9725"/>
            </a:xfrm>
            <a:custGeom>
              <a:avLst/>
              <a:gdLst/>
              <a:ahLst/>
              <a:cxnLst/>
              <a:rect l="l" t="t" r="r" b="b"/>
              <a:pathLst>
                <a:path w="534" h="389" extrusionOk="0">
                  <a:moveTo>
                    <a:pt x="0" y="0"/>
                  </a:moveTo>
                  <a:lnTo>
                    <a:pt x="0" y="67"/>
                  </a:lnTo>
                  <a:lnTo>
                    <a:pt x="534" y="389"/>
                  </a:lnTo>
                  <a:lnTo>
                    <a:pt x="534" y="322"/>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0" name="Google Shape;1012;p31">
              <a:extLst>
                <a:ext uri="{FF2B5EF4-FFF2-40B4-BE49-F238E27FC236}">
                  <a16:creationId xmlns:a16="http://schemas.microsoft.com/office/drawing/2014/main" id="{326F9A76-801E-497F-C813-1BCE286F5B3B}"/>
                </a:ext>
              </a:extLst>
            </p:cNvPr>
            <p:cNvSpPr/>
            <p:nvPr/>
          </p:nvSpPr>
          <p:spPr>
            <a:xfrm>
              <a:off x="3664350" y="814125"/>
              <a:ext cx="13350" cy="9750"/>
            </a:xfrm>
            <a:custGeom>
              <a:avLst/>
              <a:gdLst/>
              <a:ahLst/>
              <a:cxnLst/>
              <a:rect l="l" t="t" r="r" b="b"/>
              <a:pathLst>
                <a:path w="534" h="390" extrusionOk="0">
                  <a:moveTo>
                    <a:pt x="0" y="0"/>
                  </a:moveTo>
                  <a:lnTo>
                    <a:pt x="0" y="67"/>
                  </a:lnTo>
                  <a:lnTo>
                    <a:pt x="534" y="389"/>
                  </a:lnTo>
                  <a:lnTo>
                    <a:pt x="534" y="322"/>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1" name="Google Shape;1013;p31">
              <a:extLst>
                <a:ext uri="{FF2B5EF4-FFF2-40B4-BE49-F238E27FC236}">
                  <a16:creationId xmlns:a16="http://schemas.microsoft.com/office/drawing/2014/main" id="{64F4F913-038F-86F8-E8B3-C34725000BE6}"/>
                </a:ext>
              </a:extLst>
            </p:cNvPr>
            <p:cNvSpPr/>
            <p:nvPr/>
          </p:nvSpPr>
          <p:spPr>
            <a:xfrm>
              <a:off x="3664350" y="812450"/>
              <a:ext cx="13350" cy="9750"/>
            </a:xfrm>
            <a:custGeom>
              <a:avLst/>
              <a:gdLst/>
              <a:ahLst/>
              <a:cxnLst/>
              <a:rect l="l" t="t" r="r" b="b"/>
              <a:pathLst>
                <a:path w="534" h="390" extrusionOk="0">
                  <a:moveTo>
                    <a:pt x="0" y="1"/>
                  </a:moveTo>
                  <a:lnTo>
                    <a:pt x="0" y="67"/>
                  </a:lnTo>
                  <a:lnTo>
                    <a:pt x="534" y="389"/>
                  </a:lnTo>
                  <a:lnTo>
                    <a:pt x="534" y="323"/>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2" name="Google Shape;1014;p31">
              <a:extLst>
                <a:ext uri="{FF2B5EF4-FFF2-40B4-BE49-F238E27FC236}">
                  <a16:creationId xmlns:a16="http://schemas.microsoft.com/office/drawing/2014/main" id="{8A7AC5FC-DFC0-C972-63CC-9AB9C1908F1E}"/>
                </a:ext>
              </a:extLst>
            </p:cNvPr>
            <p:cNvSpPr/>
            <p:nvPr/>
          </p:nvSpPr>
          <p:spPr>
            <a:xfrm>
              <a:off x="3653700" y="784425"/>
              <a:ext cx="1575" cy="46625"/>
            </a:xfrm>
            <a:custGeom>
              <a:avLst/>
              <a:gdLst/>
              <a:ahLst/>
              <a:cxnLst/>
              <a:rect l="l" t="t" r="r" b="b"/>
              <a:pathLst>
                <a:path w="63" h="1865" extrusionOk="0">
                  <a:moveTo>
                    <a:pt x="62" y="1"/>
                  </a:moveTo>
                  <a:lnTo>
                    <a:pt x="0" y="36"/>
                  </a:lnTo>
                  <a:lnTo>
                    <a:pt x="0" y="1864"/>
                  </a:lnTo>
                  <a:lnTo>
                    <a:pt x="62" y="1828"/>
                  </a:lnTo>
                  <a:lnTo>
                    <a:pt x="62" y="1"/>
                  </a:lnTo>
                  <a:close/>
                </a:path>
              </a:pathLst>
            </a:custGeom>
            <a:solidFill>
              <a:schemeClr val="tx1"/>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3" name="Google Shape;1015;p31">
              <a:extLst>
                <a:ext uri="{FF2B5EF4-FFF2-40B4-BE49-F238E27FC236}">
                  <a16:creationId xmlns:a16="http://schemas.microsoft.com/office/drawing/2014/main" id="{E3AABAC9-DF0E-AE57-3A3E-CCD28531E118}"/>
                </a:ext>
              </a:extLst>
            </p:cNvPr>
            <p:cNvSpPr/>
            <p:nvPr/>
          </p:nvSpPr>
          <p:spPr>
            <a:xfrm>
              <a:off x="3652125" y="784425"/>
              <a:ext cx="1600" cy="46625"/>
            </a:xfrm>
            <a:custGeom>
              <a:avLst/>
              <a:gdLst/>
              <a:ahLst/>
              <a:cxnLst/>
              <a:rect l="l" t="t" r="r" b="b"/>
              <a:pathLst>
                <a:path w="64" h="1865" extrusionOk="0">
                  <a:moveTo>
                    <a:pt x="1" y="1"/>
                  </a:moveTo>
                  <a:lnTo>
                    <a:pt x="1" y="1828"/>
                  </a:lnTo>
                  <a:lnTo>
                    <a:pt x="63" y="1864"/>
                  </a:lnTo>
                  <a:lnTo>
                    <a:pt x="63" y="36"/>
                  </a:lnTo>
                  <a:lnTo>
                    <a:pt x="1" y="1"/>
                  </a:lnTo>
                  <a:close/>
                </a:path>
              </a:pathLst>
            </a:custGeom>
            <a:solidFill>
              <a:schemeClr val="tx1"/>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4" name="Google Shape;1016;p31">
              <a:extLst>
                <a:ext uri="{FF2B5EF4-FFF2-40B4-BE49-F238E27FC236}">
                  <a16:creationId xmlns:a16="http://schemas.microsoft.com/office/drawing/2014/main" id="{8B5E7007-750D-5948-03D8-31AD90596F69}"/>
                </a:ext>
              </a:extLst>
            </p:cNvPr>
            <p:cNvSpPr/>
            <p:nvPr/>
          </p:nvSpPr>
          <p:spPr>
            <a:xfrm>
              <a:off x="3676675" y="784175"/>
              <a:ext cx="45925" cy="87625"/>
            </a:xfrm>
            <a:custGeom>
              <a:avLst/>
              <a:gdLst/>
              <a:ahLst/>
              <a:cxnLst/>
              <a:rect l="l" t="t" r="r" b="b"/>
              <a:pathLst>
                <a:path w="1837" h="3505" extrusionOk="0">
                  <a:moveTo>
                    <a:pt x="0" y="1"/>
                  </a:moveTo>
                  <a:lnTo>
                    <a:pt x="0" y="2432"/>
                  </a:lnTo>
                  <a:lnTo>
                    <a:pt x="1836" y="3504"/>
                  </a:lnTo>
                  <a:lnTo>
                    <a:pt x="1836" y="891"/>
                  </a:lnTo>
                  <a:lnTo>
                    <a:pt x="0" y="1"/>
                  </a:lnTo>
                  <a:close/>
                </a:path>
              </a:pathLst>
            </a:custGeom>
            <a:solidFill>
              <a:schemeClr val="tx1">
                <a:lumMod val="65000"/>
                <a:lumOff val="35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5" name="Google Shape;1017;p31">
              <a:extLst>
                <a:ext uri="{FF2B5EF4-FFF2-40B4-BE49-F238E27FC236}">
                  <a16:creationId xmlns:a16="http://schemas.microsoft.com/office/drawing/2014/main" id="{8082CF73-97D7-6741-63A3-C4D6EC79994F}"/>
                </a:ext>
              </a:extLst>
            </p:cNvPr>
            <p:cNvSpPr/>
            <p:nvPr/>
          </p:nvSpPr>
          <p:spPr>
            <a:xfrm>
              <a:off x="3722575" y="802600"/>
              <a:ext cx="42175" cy="69200"/>
            </a:xfrm>
            <a:custGeom>
              <a:avLst/>
              <a:gdLst/>
              <a:ahLst/>
              <a:cxnLst/>
              <a:rect l="l" t="t" r="r" b="b"/>
              <a:pathLst>
                <a:path w="1687" h="2768" extrusionOk="0">
                  <a:moveTo>
                    <a:pt x="1687" y="0"/>
                  </a:moveTo>
                  <a:lnTo>
                    <a:pt x="0" y="986"/>
                  </a:lnTo>
                  <a:lnTo>
                    <a:pt x="0" y="2767"/>
                  </a:lnTo>
                  <a:lnTo>
                    <a:pt x="1687" y="1783"/>
                  </a:lnTo>
                  <a:lnTo>
                    <a:pt x="1687" y="0"/>
                  </a:lnTo>
                  <a:close/>
                </a:path>
              </a:pathLst>
            </a:custGeom>
            <a:solidFill>
              <a:schemeClr val="bg2">
                <a:lumMod val="25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Book" panose="020B0503020102020204"/>
                <a:ea typeface="+mn-ea"/>
                <a:cs typeface="+mn-cs"/>
              </a:endParaRPr>
            </a:p>
          </p:txBody>
        </p:sp>
        <p:sp>
          <p:nvSpPr>
            <p:cNvPr id="236" name="Google Shape;1018;p31">
              <a:extLst>
                <a:ext uri="{FF2B5EF4-FFF2-40B4-BE49-F238E27FC236}">
                  <a16:creationId xmlns:a16="http://schemas.microsoft.com/office/drawing/2014/main" id="{FA759D98-7365-D820-EE12-F4F2F9045DBA}"/>
                </a:ext>
              </a:extLst>
            </p:cNvPr>
            <p:cNvSpPr/>
            <p:nvPr/>
          </p:nvSpPr>
          <p:spPr>
            <a:xfrm>
              <a:off x="3682175" y="804625"/>
              <a:ext cx="22225" cy="3650"/>
            </a:xfrm>
            <a:custGeom>
              <a:avLst/>
              <a:gdLst/>
              <a:ahLst/>
              <a:cxnLst/>
              <a:rect l="l" t="t" r="r" b="b"/>
              <a:pathLst>
                <a:path w="889" h="146" extrusionOk="0">
                  <a:moveTo>
                    <a:pt x="798" y="1"/>
                  </a:moveTo>
                  <a:lnTo>
                    <a:pt x="1" y="108"/>
                  </a:lnTo>
                  <a:lnTo>
                    <a:pt x="65" y="146"/>
                  </a:lnTo>
                  <a:lnTo>
                    <a:pt x="888" y="37"/>
                  </a:lnTo>
                  <a:lnTo>
                    <a:pt x="798" y="1"/>
                  </a:lnTo>
                  <a:close/>
                </a:path>
              </a:pathLst>
            </a:custGeom>
            <a:solidFill>
              <a:srgbClr val="064949"/>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7" name="Google Shape;1019;p31">
              <a:extLst>
                <a:ext uri="{FF2B5EF4-FFF2-40B4-BE49-F238E27FC236}">
                  <a16:creationId xmlns:a16="http://schemas.microsoft.com/office/drawing/2014/main" id="{FD662F15-71E5-59B3-6913-B6F3E1583171}"/>
                </a:ext>
              </a:extLst>
            </p:cNvPr>
            <p:cNvSpPr/>
            <p:nvPr/>
          </p:nvSpPr>
          <p:spPr>
            <a:xfrm>
              <a:off x="3702075" y="775300"/>
              <a:ext cx="67100" cy="53425"/>
            </a:xfrm>
            <a:custGeom>
              <a:avLst/>
              <a:gdLst/>
              <a:ahLst/>
              <a:cxnLst/>
              <a:rect l="l" t="t" r="r" b="b"/>
              <a:pathLst>
                <a:path w="2684" h="2137" extrusionOk="0">
                  <a:moveTo>
                    <a:pt x="1948" y="0"/>
                  </a:moveTo>
                  <a:lnTo>
                    <a:pt x="1" y="1174"/>
                  </a:lnTo>
                  <a:lnTo>
                    <a:pt x="720" y="2136"/>
                  </a:lnTo>
                  <a:lnTo>
                    <a:pt x="2684" y="989"/>
                  </a:lnTo>
                  <a:lnTo>
                    <a:pt x="1948" y="0"/>
                  </a:lnTo>
                  <a:close/>
                </a:path>
              </a:pathLst>
            </a:custGeom>
            <a:solidFill>
              <a:srgbClr val="064949"/>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8" name="Google Shape;1020;p31">
              <a:extLst>
                <a:ext uri="{FF2B5EF4-FFF2-40B4-BE49-F238E27FC236}">
                  <a16:creationId xmlns:a16="http://schemas.microsoft.com/office/drawing/2014/main" id="{41A2B8A8-C170-BE58-148D-C35048CE77FE}"/>
                </a:ext>
              </a:extLst>
            </p:cNvPr>
            <p:cNvSpPr/>
            <p:nvPr/>
          </p:nvSpPr>
          <p:spPr>
            <a:xfrm>
              <a:off x="3682175" y="775300"/>
              <a:ext cx="68775" cy="32025"/>
            </a:xfrm>
            <a:custGeom>
              <a:avLst/>
              <a:gdLst/>
              <a:ahLst/>
              <a:cxnLst/>
              <a:rect l="l" t="t" r="r" b="b"/>
              <a:pathLst>
                <a:path w="2751" h="1281" extrusionOk="0">
                  <a:moveTo>
                    <a:pt x="2750" y="0"/>
                  </a:moveTo>
                  <a:lnTo>
                    <a:pt x="1986" y="102"/>
                  </a:lnTo>
                  <a:lnTo>
                    <a:pt x="1" y="1281"/>
                  </a:lnTo>
                  <a:lnTo>
                    <a:pt x="1" y="1281"/>
                  </a:lnTo>
                  <a:lnTo>
                    <a:pt x="797" y="1175"/>
                  </a:lnTo>
                  <a:lnTo>
                    <a:pt x="2750" y="0"/>
                  </a:lnTo>
                  <a:close/>
                </a:path>
              </a:pathLst>
            </a:custGeom>
            <a:solidFill>
              <a:srgbClr val="008D8A"/>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9" name="Google Shape;1021;p31">
              <a:extLst>
                <a:ext uri="{FF2B5EF4-FFF2-40B4-BE49-F238E27FC236}">
                  <a16:creationId xmlns:a16="http://schemas.microsoft.com/office/drawing/2014/main" id="{1E9D2E5C-F738-C826-85C7-591C8B6F48F5}"/>
                </a:ext>
              </a:extLst>
            </p:cNvPr>
            <p:cNvSpPr/>
            <p:nvPr/>
          </p:nvSpPr>
          <p:spPr>
            <a:xfrm>
              <a:off x="3700625" y="804625"/>
              <a:ext cx="19475" cy="24100"/>
            </a:xfrm>
            <a:custGeom>
              <a:avLst/>
              <a:gdLst/>
              <a:ahLst/>
              <a:cxnLst/>
              <a:rect l="l" t="t" r="r" b="b"/>
              <a:pathLst>
                <a:path w="779" h="964" extrusionOk="0">
                  <a:moveTo>
                    <a:pt x="60" y="1"/>
                  </a:moveTo>
                  <a:lnTo>
                    <a:pt x="1" y="9"/>
                  </a:lnTo>
                  <a:lnTo>
                    <a:pt x="733" y="963"/>
                  </a:lnTo>
                  <a:lnTo>
                    <a:pt x="778" y="963"/>
                  </a:lnTo>
                  <a:lnTo>
                    <a:pt x="60" y="1"/>
                  </a:lnTo>
                  <a:close/>
                </a:path>
              </a:pathLst>
            </a:custGeom>
            <a:solidFill>
              <a:srgbClr val="008D8A"/>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0" name="Google Shape;1022;p31">
              <a:extLst>
                <a:ext uri="{FF2B5EF4-FFF2-40B4-BE49-F238E27FC236}">
                  <a16:creationId xmlns:a16="http://schemas.microsoft.com/office/drawing/2014/main" id="{2B8CACC0-027D-4022-D10F-EB781D49EF25}"/>
                </a:ext>
              </a:extLst>
            </p:cNvPr>
            <p:cNvSpPr/>
            <p:nvPr/>
          </p:nvSpPr>
          <p:spPr>
            <a:xfrm>
              <a:off x="3753775" y="818150"/>
              <a:ext cx="7050" cy="21200"/>
            </a:xfrm>
            <a:custGeom>
              <a:avLst/>
              <a:gdLst/>
              <a:ahLst/>
              <a:cxnLst/>
              <a:rect l="l" t="t" r="r" b="b"/>
              <a:pathLst>
                <a:path w="282" h="848" extrusionOk="0">
                  <a:moveTo>
                    <a:pt x="282" y="0"/>
                  </a:moveTo>
                  <a:lnTo>
                    <a:pt x="1" y="164"/>
                  </a:lnTo>
                  <a:lnTo>
                    <a:pt x="1" y="847"/>
                  </a:lnTo>
                  <a:lnTo>
                    <a:pt x="282" y="681"/>
                  </a:lnTo>
                  <a:lnTo>
                    <a:pt x="282"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1" name="Google Shape;1023;p31">
              <a:extLst>
                <a:ext uri="{FF2B5EF4-FFF2-40B4-BE49-F238E27FC236}">
                  <a16:creationId xmlns:a16="http://schemas.microsoft.com/office/drawing/2014/main" id="{EC218805-3659-F357-D738-A3A47F9ABC9B}"/>
                </a:ext>
              </a:extLst>
            </p:cNvPr>
            <p:cNvSpPr/>
            <p:nvPr/>
          </p:nvSpPr>
          <p:spPr>
            <a:xfrm>
              <a:off x="3754750" y="819850"/>
              <a:ext cx="5150" cy="17800"/>
            </a:xfrm>
            <a:custGeom>
              <a:avLst/>
              <a:gdLst/>
              <a:ahLst/>
              <a:cxnLst/>
              <a:rect l="l" t="t" r="r" b="b"/>
              <a:pathLst>
                <a:path w="206" h="712" extrusionOk="0">
                  <a:moveTo>
                    <a:pt x="205" y="1"/>
                  </a:moveTo>
                  <a:lnTo>
                    <a:pt x="123" y="47"/>
                  </a:lnTo>
                  <a:lnTo>
                    <a:pt x="94" y="64"/>
                  </a:lnTo>
                  <a:lnTo>
                    <a:pt x="59" y="85"/>
                  </a:lnTo>
                  <a:lnTo>
                    <a:pt x="44" y="93"/>
                  </a:lnTo>
                  <a:lnTo>
                    <a:pt x="1" y="118"/>
                  </a:lnTo>
                  <a:lnTo>
                    <a:pt x="1" y="144"/>
                  </a:lnTo>
                  <a:lnTo>
                    <a:pt x="1" y="540"/>
                  </a:lnTo>
                  <a:lnTo>
                    <a:pt x="1" y="555"/>
                  </a:lnTo>
                  <a:lnTo>
                    <a:pt x="1" y="569"/>
                  </a:lnTo>
                  <a:lnTo>
                    <a:pt x="1" y="711"/>
                  </a:lnTo>
                  <a:lnTo>
                    <a:pt x="123" y="640"/>
                  </a:lnTo>
                  <a:lnTo>
                    <a:pt x="134" y="633"/>
                  </a:lnTo>
                  <a:lnTo>
                    <a:pt x="147" y="624"/>
                  </a:lnTo>
                  <a:lnTo>
                    <a:pt x="182" y="604"/>
                  </a:lnTo>
                  <a:lnTo>
                    <a:pt x="205" y="591"/>
                  </a:lnTo>
                  <a:lnTo>
                    <a:pt x="205" y="540"/>
                  </a:lnTo>
                  <a:lnTo>
                    <a:pt x="205" y="523"/>
                  </a:lnTo>
                  <a:lnTo>
                    <a:pt x="205" y="128"/>
                  </a:lnTo>
                  <a:lnTo>
                    <a:pt x="205" y="95"/>
                  </a:lnTo>
                  <a:lnTo>
                    <a:pt x="20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2" name="Google Shape;1024;p31">
              <a:extLst>
                <a:ext uri="{FF2B5EF4-FFF2-40B4-BE49-F238E27FC236}">
                  <a16:creationId xmlns:a16="http://schemas.microsoft.com/office/drawing/2014/main" id="{4E402B98-4123-C945-AA3B-4A62FD96C748}"/>
                </a:ext>
              </a:extLst>
            </p:cNvPr>
            <p:cNvSpPr/>
            <p:nvPr/>
          </p:nvSpPr>
          <p:spPr>
            <a:xfrm>
              <a:off x="3755225" y="822350"/>
              <a:ext cx="4675" cy="2900"/>
            </a:xfrm>
            <a:custGeom>
              <a:avLst/>
              <a:gdLst/>
              <a:ahLst/>
              <a:cxnLst/>
              <a:rect l="l" t="t" r="r" b="b"/>
              <a:pathLst>
                <a:path w="187" h="116" extrusionOk="0">
                  <a:moveTo>
                    <a:pt x="12" y="1"/>
                  </a:moveTo>
                  <a:lnTo>
                    <a:pt x="1" y="8"/>
                  </a:lnTo>
                  <a:lnTo>
                    <a:pt x="186" y="115"/>
                  </a:lnTo>
                  <a:lnTo>
                    <a:pt x="186" y="102"/>
                  </a:lnTo>
                  <a:lnTo>
                    <a:pt x="12"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3" name="Google Shape;1025;p31">
              <a:extLst>
                <a:ext uri="{FF2B5EF4-FFF2-40B4-BE49-F238E27FC236}">
                  <a16:creationId xmlns:a16="http://schemas.microsoft.com/office/drawing/2014/main" id="{10C19865-8333-7CB1-8347-0C1BD4F5DEE8}"/>
                </a:ext>
              </a:extLst>
            </p:cNvPr>
            <p:cNvSpPr/>
            <p:nvPr/>
          </p:nvSpPr>
          <p:spPr>
            <a:xfrm>
              <a:off x="3755525" y="822025"/>
              <a:ext cx="4375" cy="2900"/>
            </a:xfrm>
            <a:custGeom>
              <a:avLst/>
              <a:gdLst/>
              <a:ahLst/>
              <a:cxnLst/>
              <a:rect l="l" t="t" r="r" b="b"/>
              <a:pathLst>
                <a:path w="175" h="116" extrusionOk="0">
                  <a:moveTo>
                    <a:pt x="22" y="1"/>
                  </a:moveTo>
                  <a:lnTo>
                    <a:pt x="13" y="6"/>
                  </a:lnTo>
                  <a:lnTo>
                    <a:pt x="0" y="14"/>
                  </a:lnTo>
                  <a:lnTo>
                    <a:pt x="174" y="115"/>
                  </a:lnTo>
                  <a:lnTo>
                    <a:pt x="174" y="89"/>
                  </a:lnTo>
                  <a:lnTo>
                    <a:pt x="22"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4" name="Google Shape;1026;p31">
              <a:extLst>
                <a:ext uri="{FF2B5EF4-FFF2-40B4-BE49-F238E27FC236}">
                  <a16:creationId xmlns:a16="http://schemas.microsoft.com/office/drawing/2014/main" id="{904F8D2D-A1C4-E280-0FB9-25C93F617DFC}"/>
                </a:ext>
              </a:extLst>
            </p:cNvPr>
            <p:cNvSpPr/>
            <p:nvPr/>
          </p:nvSpPr>
          <p:spPr>
            <a:xfrm>
              <a:off x="3754750" y="822525"/>
              <a:ext cx="5150" cy="5375"/>
            </a:xfrm>
            <a:custGeom>
              <a:avLst/>
              <a:gdLst/>
              <a:ahLst/>
              <a:cxnLst/>
              <a:rect l="l" t="t" r="r" b="b"/>
              <a:pathLst>
                <a:path w="206" h="215" extrusionOk="0">
                  <a:moveTo>
                    <a:pt x="20" y="1"/>
                  </a:moveTo>
                  <a:lnTo>
                    <a:pt x="1" y="11"/>
                  </a:lnTo>
                  <a:lnTo>
                    <a:pt x="1" y="37"/>
                  </a:lnTo>
                  <a:lnTo>
                    <a:pt x="1" y="95"/>
                  </a:lnTo>
                  <a:lnTo>
                    <a:pt x="205" y="214"/>
                  </a:lnTo>
                  <a:lnTo>
                    <a:pt x="205" y="108"/>
                  </a:lnTo>
                  <a:lnTo>
                    <a:pt x="2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5" name="Google Shape;1027;p31">
              <a:extLst>
                <a:ext uri="{FF2B5EF4-FFF2-40B4-BE49-F238E27FC236}">
                  <a16:creationId xmlns:a16="http://schemas.microsoft.com/office/drawing/2014/main" id="{A72B2A9D-F341-2C0F-D7D6-6298DA8A5A86}"/>
                </a:ext>
              </a:extLst>
            </p:cNvPr>
            <p:cNvSpPr/>
            <p:nvPr/>
          </p:nvSpPr>
          <p:spPr>
            <a:xfrm>
              <a:off x="3754750" y="824900"/>
              <a:ext cx="5150" cy="4150"/>
            </a:xfrm>
            <a:custGeom>
              <a:avLst/>
              <a:gdLst/>
              <a:ahLst/>
              <a:cxnLst/>
              <a:rect l="l" t="t" r="r" b="b"/>
              <a:pathLst>
                <a:path w="206" h="166" extrusionOk="0">
                  <a:moveTo>
                    <a:pt x="1" y="0"/>
                  </a:moveTo>
                  <a:lnTo>
                    <a:pt x="1" y="47"/>
                  </a:lnTo>
                  <a:lnTo>
                    <a:pt x="205" y="165"/>
                  </a:lnTo>
                  <a:lnTo>
                    <a:pt x="205" y="119"/>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6" name="Google Shape;1028;p31">
              <a:extLst>
                <a:ext uri="{FF2B5EF4-FFF2-40B4-BE49-F238E27FC236}">
                  <a16:creationId xmlns:a16="http://schemas.microsoft.com/office/drawing/2014/main" id="{AA2D6FEF-A673-C0A2-11BF-8B21B4C810DD}"/>
                </a:ext>
              </a:extLst>
            </p:cNvPr>
            <p:cNvSpPr/>
            <p:nvPr/>
          </p:nvSpPr>
          <p:spPr>
            <a:xfrm>
              <a:off x="3756975" y="819850"/>
              <a:ext cx="2925" cy="3375"/>
            </a:xfrm>
            <a:custGeom>
              <a:avLst/>
              <a:gdLst/>
              <a:ahLst/>
              <a:cxnLst/>
              <a:rect l="l" t="t" r="r" b="b"/>
              <a:pathLst>
                <a:path w="117" h="135" extrusionOk="0">
                  <a:moveTo>
                    <a:pt x="116" y="1"/>
                  </a:moveTo>
                  <a:lnTo>
                    <a:pt x="34" y="47"/>
                  </a:lnTo>
                  <a:lnTo>
                    <a:pt x="5" y="64"/>
                  </a:lnTo>
                  <a:lnTo>
                    <a:pt x="0" y="67"/>
                  </a:lnTo>
                  <a:lnTo>
                    <a:pt x="116" y="134"/>
                  </a:lnTo>
                  <a:lnTo>
                    <a:pt x="116" y="128"/>
                  </a:lnTo>
                  <a:lnTo>
                    <a:pt x="116" y="95"/>
                  </a:lnTo>
                  <a:lnTo>
                    <a:pt x="116"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7" name="Google Shape;1029;p31">
              <a:extLst>
                <a:ext uri="{FF2B5EF4-FFF2-40B4-BE49-F238E27FC236}">
                  <a16:creationId xmlns:a16="http://schemas.microsoft.com/office/drawing/2014/main" id="{9D4750A3-D8D9-2F95-55AD-769891D39050}"/>
                </a:ext>
              </a:extLst>
            </p:cNvPr>
            <p:cNvSpPr/>
            <p:nvPr/>
          </p:nvSpPr>
          <p:spPr>
            <a:xfrm>
              <a:off x="3756075" y="821525"/>
              <a:ext cx="3825" cy="2750"/>
            </a:xfrm>
            <a:custGeom>
              <a:avLst/>
              <a:gdLst/>
              <a:ahLst/>
              <a:cxnLst/>
              <a:rect l="l" t="t" r="r" b="b"/>
              <a:pathLst>
                <a:path w="153" h="110" extrusionOk="0">
                  <a:moveTo>
                    <a:pt x="36" y="0"/>
                  </a:moveTo>
                  <a:lnTo>
                    <a:pt x="6" y="18"/>
                  </a:lnTo>
                  <a:lnTo>
                    <a:pt x="0" y="21"/>
                  </a:lnTo>
                  <a:lnTo>
                    <a:pt x="152" y="109"/>
                  </a:lnTo>
                  <a:lnTo>
                    <a:pt x="152" y="67"/>
                  </a:lnTo>
                  <a:lnTo>
                    <a:pt x="36"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8" name="Google Shape;1030;p31">
              <a:extLst>
                <a:ext uri="{FF2B5EF4-FFF2-40B4-BE49-F238E27FC236}">
                  <a16:creationId xmlns:a16="http://schemas.microsoft.com/office/drawing/2014/main" id="{031E608F-37AF-9948-8686-937EDCA3C678}"/>
                </a:ext>
              </a:extLst>
            </p:cNvPr>
            <p:cNvSpPr/>
            <p:nvPr/>
          </p:nvSpPr>
          <p:spPr>
            <a:xfrm>
              <a:off x="3754750" y="834125"/>
              <a:ext cx="3000" cy="3525"/>
            </a:xfrm>
            <a:custGeom>
              <a:avLst/>
              <a:gdLst/>
              <a:ahLst/>
              <a:cxnLst/>
              <a:rect l="l" t="t" r="r" b="b"/>
              <a:pathLst>
                <a:path w="120" h="141" extrusionOk="0">
                  <a:moveTo>
                    <a:pt x="1" y="1"/>
                  </a:moveTo>
                  <a:lnTo>
                    <a:pt x="1" y="140"/>
                  </a:lnTo>
                  <a:lnTo>
                    <a:pt x="120" y="71"/>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9" name="Google Shape;1031;p31">
              <a:extLst>
                <a:ext uri="{FF2B5EF4-FFF2-40B4-BE49-F238E27FC236}">
                  <a16:creationId xmlns:a16="http://schemas.microsoft.com/office/drawing/2014/main" id="{8DE725BD-3AC6-7DFE-B793-FE1CA9F230C6}"/>
                </a:ext>
              </a:extLst>
            </p:cNvPr>
            <p:cNvSpPr/>
            <p:nvPr/>
          </p:nvSpPr>
          <p:spPr>
            <a:xfrm>
              <a:off x="3754750" y="830625"/>
              <a:ext cx="5150" cy="3850"/>
            </a:xfrm>
            <a:custGeom>
              <a:avLst/>
              <a:gdLst/>
              <a:ahLst/>
              <a:cxnLst/>
              <a:rect l="l" t="t" r="r" b="b"/>
              <a:pathLst>
                <a:path w="206" h="154" extrusionOk="0">
                  <a:moveTo>
                    <a:pt x="1" y="0"/>
                  </a:moveTo>
                  <a:lnTo>
                    <a:pt x="1" y="35"/>
                  </a:lnTo>
                  <a:lnTo>
                    <a:pt x="205" y="154"/>
                  </a:lnTo>
                  <a:lnTo>
                    <a:pt x="205" y="119"/>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0" name="Google Shape;1032;p31">
              <a:extLst>
                <a:ext uri="{FF2B5EF4-FFF2-40B4-BE49-F238E27FC236}">
                  <a16:creationId xmlns:a16="http://schemas.microsoft.com/office/drawing/2014/main" id="{81DC88F2-2080-260F-55B7-FCB959B1B510}"/>
                </a:ext>
              </a:extLst>
            </p:cNvPr>
            <p:cNvSpPr/>
            <p:nvPr/>
          </p:nvSpPr>
          <p:spPr>
            <a:xfrm>
              <a:off x="3754750" y="831500"/>
              <a:ext cx="5150" cy="4400"/>
            </a:xfrm>
            <a:custGeom>
              <a:avLst/>
              <a:gdLst/>
              <a:ahLst/>
              <a:cxnLst/>
              <a:rect l="l" t="t" r="r" b="b"/>
              <a:pathLst>
                <a:path w="206" h="176" extrusionOk="0">
                  <a:moveTo>
                    <a:pt x="1" y="0"/>
                  </a:moveTo>
                  <a:lnTo>
                    <a:pt x="1" y="74"/>
                  </a:lnTo>
                  <a:lnTo>
                    <a:pt x="1" y="89"/>
                  </a:lnTo>
                  <a:lnTo>
                    <a:pt x="1" y="103"/>
                  </a:lnTo>
                  <a:lnTo>
                    <a:pt x="1" y="106"/>
                  </a:lnTo>
                  <a:lnTo>
                    <a:pt x="120" y="176"/>
                  </a:lnTo>
                  <a:lnTo>
                    <a:pt x="123" y="174"/>
                  </a:lnTo>
                  <a:lnTo>
                    <a:pt x="134" y="167"/>
                  </a:lnTo>
                  <a:lnTo>
                    <a:pt x="147" y="158"/>
                  </a:lnTo>
                  <a:lnTo>
                    <a:pt x="182" y="138"/>
                  </a:lnTo>
                  <a:lnTo>
                    <a:pt x="205" y="125"/>
                  </a:lnTo>
                  <a:lnTo>
                    <a:pt x="205" y="119"/>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1" name="Google Shape;1033;p31">
              <a:extLst>
                <a:ext uri="{FF2B5EF4-FFF2-40B4-BE49-F238E27FC236}">
                  <a16:creationId xmlns:a16="http://schemas.microsoft.com/office/drawing/2014/main" id="{D88D1BA4-0ABD-3769-DDF2-428A111AA9E4}"/>
                </a:ext>
              </a:extLst>
            </p:cNvPr>
            <p:cNvSpPr/>
            <p:nvPr/>
          </p:nvSpPr>
          <p:spPr>
            <a:xfrm>
              <a:off x="3754750" y="829675"/>
              <a:ext cx="5150" cy="3950"/>
            </a:xfrm>
            <a:custGeom>
              <a:avLst/>
              <a:gdLst/>
              <a:ahLst/>
              <a:cxnLst/>
              <a:rect l="l" t="t" r="r" b="b"/>
              <a:pathLst>
                <a:path w="206" h="158" extrusionOk="0">
                  <a:moveTo>
                    <a:pt x="1" y="1"/>
                  </a:moveTo>
                  <a:lnTo>
                    <a:pt x="1" y="38"/>
                  </a:lnTo>
                  <a:lnTo>
                    <a:pt x="205" y="157"/>
                  </a:lnTo>
                  <a:lnTo>
                    <a:pt x="205" y="147"/>
                  </a:lnTo>
                  <a:lnTo>
                    <a:pt x="205" y="130"/>
                  </a:lnTo>
                  <a:lnTo>
                    <a:pt x="205" y="119"/>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2" name="Google Shape;1034;p31">
              <a:extLst>
                <a:ext uri="{FF2B5EF4-FFF2-40B4-BE49-F238E27FC236}">
                  <a16:creationId xmlns:a16="http://schemas.microsoft.com/office/drawing/2014/main" id="{F222A07B-E30C-CD57-9B79-0082CD8103AB}"/>
                </a:ext>
              </a:extLst>
            </p:cNvPr>
            <p:cNvSpPr/>
            <p:nvPr/>
          </p:nvSpPr>
          <p:spPr>
            <a:xfrm>
              <a:off x="3754750" y="826050"/>
              <a:ext cx="5150" cy="3575"/>
            </a:xfrm>
            <a:custGeom>
              <a:avLst/>
              <a:gdLst/>
              <a:ahLst/>
              <a:cxnLst/>
              <a:rect l="l" t="t" r="r" b="b"/>
              <a:pathLst>
                <a:path w="206" h="143" extrusionOk="0">
                  <a:moveTo>
                    <a:pt x="1" y="1"/>
                  </a:moveTo>
                  <a:lnTo>
                    <a:pt x="1" y="24"/>
                  </a:lnTo>
                  <a:lnTo>
                    <a:pt x="205" y="143"/>
                  </a:lnTo>
                  <a:lnTo>
                    <a:pt x="205" y="119"/>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3" name="Google Shape;1035;p31">
              <a:extLst>
                <a:ext uri="{FF2B5EF4-FFF2-40B4-BE49-F238E27FC236}">
                  <a16:creationId xmlns:a16="http://schemas.microsoft.com/office/drawing/2014/main" id="{DF0973CE-9EFE-B952-3B40-2A9F0B64309C}"/>
                </a:ext>
              </a:extLst>
            </p:cNvPr>
            <p:cNvSpPr/>
            <p:nvPr/>
          </p:nvSpPr>
          <p:spPr>
            <a:xfrm>
              <a:off x="3754750" y="827075"/>
              <a:ext cx="5150" cy="5600"/>
            </a:xfrm>
            <a:custGeom>
              <a:avLst/>
              <a:gdLst/>
              <a:ahLst/>
              <a:cxnLst/>
              <a:rect l="l" t="t" r="r" b="b"/>
              <a:pathLst>
                <a:path w="206" h="224" extrusionOk="0">
                  <a:moveTo>
                    <a:pt x="1" y="0"/>
                  </a:moveTo>
                  <a:lnTo>
                    <a:pt x="1" y="105"/>
                  </a:lnTo>
                  <a:lnTo>
                    <a:pt x="205" y="223"/>
                  </a:lnTo>
                  <a:lnTo>
                    <a:pt x="205" y="119"/>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4" name="Google Shape;1036;p31">
              <a:extLst>
                <a:ext uri="{FF2B5EF4-FFF2-40B4-BE49-F238E27FC236}">
                  <a16:creationId xmlns:a16="http://schemas.microsoft.com/office/drawing/2014/main" id="{6AD0EF0E-4A59-C6B5-0CF1-B628F7AD2D73}"/>
                </a:ext>
              </a:extLst>
            </p:cNvPr>
            <p:cNvSpPr/>
            <p:nvPr/>
          </p:nvSpPr>
          <p:spPr>
            <a:xfrm>
              <a:off x="3754750" y="826625"/>
              <a:ext cx="5150" cy="3450"/>
            </a:xfrm>
            <a:custGeom>
              <a:avLst/>
              <a:gdLst/>
              <a:ahLst/>
              <a:cxnLst/>
              <a:rect l="l" t="t" r="r" b="b"/>
              <a:pathLst>
                <a:path w="206" h="138" extrusionOk="0">
                  <a:moveTo>
                    <a:pt x="1" y="1"/>
                  </a:moveTo>
                  <a:lnTo>
                    <a:pt x="1" y="18"/>
                  </a:lnTo>
                  <a:lnTo>
                    <a:pt x="205" y="137"/>
                  </a:lnTo>
                  <a:lnTo>
                    <a:pt x="205" y="120"/>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5" name="Google Shape;1037;p31">
              <a:extLst>
                <a:ext uri="{FF2B5EF4-FFF2-40B4-BE49-F238E27FC236}">
                  <a16:creationId xmlns:a16="http://schemas.microsoft.com/office/drawing/2014/main" id="{7A0F36AF-3EC7-A5FA-C2FE-A2FC80F46887}"/>
                </a:ext>
              </a:extLst>
            </p:cNvPr>
            <p:cNvSpPr/>
            <p:nvPr/>
          </p:nvSpPr>
          <p:spPr>
            <a:xfrm>
              <a:off x="3753775" y="818150"/>
              <a:ext cx="7050" cy="4675"/>
            </a:xfrm>
            <a:custGeom>
              <a:avLst/>
              <a:gdLst/>
              <a:ahLst/>
              <a:cxnLst/>
              <a:rect l="l" t="t" r="r" b="b"/>
              <a:pathLst>
                <a:path w="282" h="187" extrusionOk="0">
                  <a:moveTo>
                    <a:pt x="282" y="0"/>
                  </a:moveTo>
                  <a:lnTo>
                    <a:pt x="1" y="164"/>
                  </a:lnTo>
                  <a:lnTo>
                    <a:pt x="40" y="186"/>
                  </a:lnTo>
                  <a:lnTo>
                    <a:pt x="244" y="69"/>
                  </a:lnTo>
                  <a:lnTo>
                    <a:pt x="282"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6" name="Google Shape;1038;p31">
              <a:extLst>
                <a:ext uri="{FF2B5EF4-FFF2-40B4-BE49-F238E27FC236}">
                  <a16:creationId xmlns:a16="http://schemas.microsoft.com/office/drawing/2014/main" id="{328A13CF-AFEA-E6BC-0DCB-B3993751404D}"/>
                </a:ext>
              </a:extLst>
            </p:cNvPr>
            <p:cNvSpPr/>
            <p:nvPr/>
          </p:nvSpPr>
          <p:spPr>
            <a:xfrm>
              <a:off x="3753775" y="834600"/>
              <a:ext cx="7050" cy="4750"/>
            </a:xfrm>
            <a:custGeom>
              <a:avLst/>
              <a:gdLst/>
              <a:ahLst/>
              <a:cxnLst/>
              <a:rect l="l" t="t" r="r" b="b"/>
              <a:pathLst>
                <a:path w="282" h="190" extrusionOk="0">
                  <a:moveTo>
                    <a:pt x="244" y="1"/>
                  </a:moveTo>
                  <a:lnTo>
                    <a:pt x="40" y="121"/>
                  </a:lnTo>
                  <a:lnTo>
                    <a:pt x="1" y="189"/>
                  </a:lnTo>
                  <a:lnTo>
                    <a:pt x="282" y="23"/>
                  </a:lnTo>
                  <a:lnTo>
                    <a:pt x="244"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7" name="Google Shape;1039;p31">
              <a:extLst>
                <a:ext uri="{FF2B5EF4-FFF2-40B4-BE49-F238E27FC236}">
                  <a16:creationId xmlns:a16="http://schemas.microsoft.com/office/drawing/2014/main" id="{9CD014EA-687C-25B2-A4F4-549354F4C1D7}"/>
                </a:ext>
              </a:extLst>
            </p:cNvPr>
            <p:cNvSpPr/>
            <p:nvPr/>
          </p:nvSpPr>
          <p:spPr>
            <a:xfrm>
              <a:off x="3754750" y="834400"/>
              <a:ext cx="5150" cy="3250"/>
            </a:xfrm>
            <a:custGeom>
              <a:avLst/>
              <a:gdLst/>
              <a:ahLst/>
              <a:cxnLst/>
              <a:rect l="l" t="t" r="r" b="b"/>
              <a:pathLst>
                <a:path w="206" h="130" extrusionOk="0">
                  <a:moveTo>
                    <a:pt x="194" y="0"/>
                  </a:moveTo>
                  <a:lnTo>
                    <a:pt x="1" y="113"/>
                  </a:lnTo>
                  <a:lnTo>
                    <a:pt x="1" y="129"/>
                  </a:lnTo>
                  <a:lnTo>
                    <a:pt x="205" y="9"/>
                  </a:lnTo>
                  <a:lnTo>
                    <a:pt x="19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8" name="Google Shape;1040;p31">
              <a:extLst>
                <a:ext uri="{FF2B5EF4-FFF2-40B4-BE49-F238E27FC236}">
                  <a16:creationId xmlns:a16="http://schemas.microsoft.com/office/drawing/2014/main" id="{C0D82903-97A8-5FC1-78E1-4250C998FDF5}"/>
                </a:ext>
              </a:extLst>
            </p:cNvPr>
            <p:cNvSpPr/>
            <p:nvPr/>
          </p:nvSpPr>
          <p:spPr>
            <a:xfrm>
              <a:off x="3759575" y="819850"/>
              <a:ext cx="325" cy="14775"/>
            </a:xfrm>
            <a:custGeom>
              <a:avLst/>
              <a:gdLst/>
              <a:ahLst/>
              <a:cxnLst/>
              <a:rect l="l" t="t" r="r" b="b"/>
              <a:pathLst>
                <a:path w="13" h="591" extrusionOk="0">
                  <a:moveTo>
                    <a:pt x="12" y="1"/>
                  </a:moveTo>
                  <a:lnTo>
                    <a:pt x="1" y="6"/>
                  </a:lnTo>
                  <a:lnTo>
                    <a:pt x="1" y="582"/>
                  </a:lnTo>
                  <a:lnTo>
                    <a:pt x="12" y="591"/>
                  </a:lnTo>
                  <a:lnTo>
                    <a:pt x="12"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9" name="Google Shape;1041;p31">
              <a:extLst>
                <a:ext uri="{FF2B5EF4-FFF2-40B4-BE49-F238E27FC236}">
                  <a16:creationId xmlns:a16="http://schemas.microsoft.com/office/drawing/2014/main" id="{21B74119-967C-5D93-8A2E-789B3080B961}"/>
                </a:ext>
              </a:extLst>
            </p:cNvPr>
            <p:cNvSpPr/>
            <p:nvPr/>
          </p:nvSpPr>
          <p:spPr>
            <a:xfrm>
              <a:off x="3753425" y="822000"/>
              <a:ext cx="375" cy="17350"/>
            </a:xfrm>
            <a:custGeom>
              <a:avLst/>
              <a:gdLst/>
              <a:ahLst/>
              <a:cxnLst/>
              <a:rect l="l" t="t" r="r" b="b"/>
              <a:pathLst>
                <a:path w="15" h="694" extrusionOk="0">
                  <a:moveTo>
                    <a:pt x="0" y="0"/>
                  </a:moveTo>
                  <a:lnTo>
                    <a:pt x="0" y="685"/>
                  </a:lnTo>
                  <a:lnTo>
                    <a:pt x="15" y="693"/>
                  </a:lnTo>
                  <a:lnTo>
                    <a:pt x="15" y="10"/>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0" name="Google Shape;1042;p31">
              <a:extLst>
                <a:ext uri="{FF2B5EF4-FFF2-40B4-BE49-F238E27FC236}">
                  <a16:creationId xmlns:a16="http://schemas.microsoft.com/office/drawing/2014/main" id="{6D8A134F-E3C4-1F35-F56A-A828EE519CBE}"/>
                </a:ext>
              </a:extLst>
            </p:cNvPr>
            <p:cNvSpPr/>
            <p:nvPr/>
          </p:nvSpPr>
          <p:spPr>
            <a:xfrm>
              <a:off x="3753425" y="817900"/>
              <a:ext cx="7400" cy="4375"/>
            </a:xfrm>
            <a:custGeom>
              <a:avLst/>
              <a:gdLst/>
              <a:ahLst/>
              <a:cxnLst/>
              <a:rect l="l" t="t" r="r" b="b"/>
              <a:pathLst>
                <a:path w="296" h="175" extrusionOk="0">
                  <a:moveTo>
                    <a:pt x="281" y="0"/>
                  </a:moveTo>
                  <a:lnTo>
                    <a:pt x="0" y="164"/>
                  </a:lnTo>
                  <a:lnTo>
                    <a:pt x="15" y="174"/>
                  </a:lnTo>
                  <a:lnTo>
                    <a:pt x="296" y="10"/>
                  </a:lnTo>
                  <a:lnTo>
                    <a:pt x="28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1" name="Google Shape;1043;p31">
              <a:extLst>
                <a:ext uri="{FF2B5EF4-FFF2-40B4-BE49-F238E27FC236}">
                  <a16:creationId xmlns:a16="http://schemas.microsoft.com/office/drawing/2014/main" id="{DDC6D473-8E3A-CE8C-4CD2-30CF02FC5284}"/>
                </a:ext>
              </a:extLst>
            </p:cNvPr>
            <p:cNvSpPr/>
            <p:nvPr/>
          </p:nvSpPr>
          <p:spPr>
            <a:xfrm>
              <a:off x="3728375" y="832900"/>
              <a:ext cx="7050" cy="21200"/>
            </a:xfrm>
            <a:custGeom>
              <a:avLst/>
              <a:gdLst/>
              <a:ahLst/>
              <a:cxnLst/>
              <a:rect l="l" t="t" r="r" b="b"/>
              <a:pathLst>
                <a:path w="282" h="848" extrusionOk="0">
                  <a:moveTo>
                    <a:pt x="281" y="1"/>
                  </a:moveTo>
                  <a:lnTo>
                    <a:pt x="0" y="164"/>
                  </a:lnTo>
                  <a:lnTo>
                    <a:pt x="0" y="847"/>
                  </a:lnTo>
                  <a:lnTo>
                    <a:pt x="281" y="681"/>
                  </a:lnTo>
                  <a:lnTo>
                    <a:pt x="281" y="1"/>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2" name="Google Shape;1044;p31">
              <a:extLst>
                <a:ext uri="{FF2B5EF4-FFF2-40B4-BE49-F238E27FC236}">
                  <a16:creationId xmlns:a16="http://schemas.microsoft.com/office/drawing/2014/main" id="{13A6C21B-58D5-5F60-74DD-E5B051B98FD0}"/>
                </a:ext>
              </a:extLst>
            </p:cNvPr>
            <p:cNvSpPr/>
            <p:nvPr/>
          </p:nvSpPr>
          <p:spPr>
            <a:xfrm>
              <a:off x="3729350" y="834600"/>
              <a:ext cx="5125" cy="17800"/>
            </a:xfrm>
            <a:custGeom>
              <a:avLst/>
              <a:gdLst/>
              <a:ahLst/>
              <a:cxnLst/>
              <a:rect l="l" t="t" r="r" b="b"/>
              <a:pathLst>
                <a:path w="205" h="712" extrusionOk="0">
                  <a:moveTo>
                    <a:pt x="205" y="1"/>
                  </a:moveTo>
                  <a:lnTo>
                    <a:pt x="122" y="47"/>
                  </a:lnTo>
                  <a:lnTo>
                    <a:pt x="93" y="65"/>
                  </a:lnTo>
                  <a:lnTo>
                    <a:pt x="58" y="85"/>
                  </a:lnTo>
                  <a:lnTo>
                    <a:pt x="44" y="94"/>
                  </a:lnTo>
                  <a:lnTo>
                    <a:pt x="0" y="118"/>
                  </a:lnTo>
                  <a:lnTo>
                    <a:pt x="0" y="144"/>
                  </a:lnTo>
                  <a:lnTo>
                    <a:pt x="0" y="540"/>
                  </a:lnTo>
                  <a:lnTo>
                    <a:pt x="0" y="555"/>
                  </a:lnTo>
                  <a:lnTo>
                    <a:pt x="0" y="569"/>
                  </a:lnTo>
                  <a:lnTo>
                    <a:pt x="0" y="711"/>
                  </a:lnTo>
                  <a:lnTo>
                    <a:pt x="122" y="639"/>
                  </a:lnTo>
                  <a:lnTo>
                    <a:pt x="134" y="633"/>
                  </a:lnTo>
                  <a:lnTo>
                    <a:pt x="147" y="624"/>
                  </a:lnTo>
                  <a:lnTo>
                    <a:pt x="182" y="604"/>
                  </a:lnTo>
                  <a:lnTo>
                    <a:pt x="205" y="591"/>
                  </a:lnTo>
                  <a:lnTo>
                    <a:pt x="205" y="540"/>
                  </a:lnTo>
                  <a:lnTo>
                    <a:pt x="205" y="523"/>
                  </a:lnTo>
                  <a:lnTo>
                    <a:pt x="205" y="128"/>
                  </a:lnTo>
                  <a:lnTo>
                    <a:pt x="205" y="95"/>
                  </a:lnTo>
                  <a:lnTo>
                    <a:pt x="20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3" name="Google Shape;1045;p31">
              <a:extLst>
                <a:ext uri="{FF2B5EF4-FFF2-40B4-BE49-F238E27FC236}">
                  <a16:creationId xmlns:a16="http://schemas.microsoft.com/office/drawing/2014/main" id="{124D1ABF-DBE0-504E-B167-545CC4A705B9}"/>
                </a:ext>
              </a:extLst>
            </p:cNvPr>
            <p:cNvSpPr/>
            <p:nvPr/>
          </p:nvSpPr>
          <p:spPr>
            <a:xfrm>
              <a:off x="3729825" y="837100"/>
              <a:ext cx="4650" cy="2900"/>
            </a:xfrm>
            <a:custGeom>
              <a:avLst/>
              <a:gdLst/>
              <a:ahLst/>
              <a:cxnLst/>
              <a:rect l="l" t="t" r="r" b="b"/>
              <a:pathLst>
                <a:path w="186" h="116" extrusionOk="0">
                  <a:moveTo>
                    <a:pt x="12" y="1"/>
                  </a:moveTo>
                  <a:lnTo>
                    <a:pt x="0" y="8"/>
                  </a:lnTo>
                  <a:lnTo>
                    <a:pt x="186" y="115"/>
                  </a:lnTo>
                  <a:lnTo>
                    <a:pt x="186" y="102"/>
                  </a:lnTo>
                  <a:lnTo>
                    <a:pt x="12"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4" name="Google Shape;1046;p31">
              <a:extLst>
                <a:ext uri="{FF2B5EF4-FFF2-40B4-BE49-F238E27FC236}">
                  <a16:creationId xmlns:a16="http://schemas.microsoft.com/office/drawing/2014/main" id="{E88DC18A-3195-534A-05A4-5388794DA4FD}"/>
                </a:ext>
              </a:extLst>
            </p:cNvPr>
            <p:cNvSpPr/>
            <p:nvPr/>
          </p:nvSpPr>
          <p:spPr>
            <a:xfrm>
              <a:off x="3730100" y="836775"/>
              <a:ext cx="4375" cy="2900"/>
            </a:xfrm>
            <a:custGeom>
              <a:avLst/>
              <a:gdLst/>
              <a:ahLst/>
              <a:cxnLst/>
              <a:rect l="l" t="t" r="r" b="b"/>
              <a:pathLst>
                <a:path w="175" h="116" extrusionOk="0">
                  <a:moveTo>
                    <a:pt x="23" y="1"/>
                  </a:moveTo>
                  <a:lnTo>
                    <a:pt x="14" y="7"/>
                  </a:lnTo>
                  <a:lnTo>
                    <a:pt x="1" y="14"/>
                  </a:lnTo>
                  <a:lnTo>
                    <a:pt x="175" y="115"/>
                  </a:lnTo>
                  <a:lnTo>
                    <a:pt x="175" y="89"/>
                  </a:lnTo>
                  <a:lnTo>
                    <a:pt x="2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5" name="Google Shape;1047;p31">
              <a:extLst>
                <a:ext uri="{FF2B5EF4-FFF2-40B4-BE49-F238E27FC236}">
                  <a16:creationId xmlns:a16="http://schemas.microsoft.com/office/drawing/2014/main" id="{6081B80B-FF6B-DB5A-29E6-0A97D0889EE7}"/>
                </a:ext>
              </a:extLst>
            </p:cNvPr>
            <p:cNvSpPr/>
            <p:nvPr/>
          </p:nvSpPr>
          <p:spPr>
            <a:xfrm>
              <a:off x="3729350" y="837300"/>
              <a:ext cx="5125" cy="5350"/>
            </a:xfrm>
            <a:custGeom>
              <a:avLst/>
              <a:gdLst/>
              <a:ahLst/>
              <a:cxnLst/>
              <a:rect l="l" t="t" r="r" b="b"/>
              <a:pathLst>
                <a:path w="205" h="214" extrusionOk="0">
                  <a:moveTo>
                    <a:pt x="19" y="0"/>
                  </a:moveTo>
                  <a:lnTo>
                    <a:pt x="0" y="10"/>
                  </a:lnTo>
                  <a:lnTo>
                    <a:pt x="0" y="36"/>
                  </a:lnTo>
                  <a:lnTo>
                    <a:pt x="0" y="94"/>
                  </a:lnTo>
                  <a:lnTo>
                    <a:pt x="205" y="213"/>
                  </a:lnTo>
                  <a:lnTo>
                    <a:pt x="205" y="107"/>
                  </a:lnTo>
                  <a:lnTo>
                    <a:pt x="19"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6" name="Google Shape;1048;p31">
              <a:extLst>
                <a:ext uri="{FF2B5EF4-FFF2-40B4-BE49-F238E27FC236}">
                  <a16:creationId xmlns:a16="http://schemas.microsoft.com/office/drawing/2014/main" id="{5CB94EA3-2491-91EB-2B87-CE6CFC4AD7A2}"/>
                </a:ext>
              </a:extLst>
            </p:cNvPr>
            <p:cNvSpPr/>
            <p:nvPr/>
          </p:nvSpPr>
          <p:spPr>
            <a:xfrm>
              <a:off x="3729350" y="839650"/>
              <a:ext cx="5125" cy="4150"/>
            </a:xfrm>
            <a:custGeom>
              <a:avLst/>
              <a:gdLst/>
              <a:ahLst/>
              <a:cxnLst/>
              <a:rect l="l" t="t" r="r" b="b"/>
              <a:pathLst>
                <a:path w="205" h="166" extrusionOk="0">
                  <a:moveTo>
                    <a:pt x="0" y="0"/>
                  </a:moveTo>
                  <a:lnTo>
                    <a:pt x="0" y="47"/>
                  </a:lnTo>
                  <a:lnTo>
                    <a:pt x="205" y="166"/>
                  </a:lnTo>
                  <a:lnTo>
                    <a:pt x="205" y="119"/>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7" name="Google Shape;1049;p31">
              <a:extLst>
                <a:ext uri="{FF2B5EF4-FFF2-40B4-BE49-F238E27FC236}">
                  <a16:creationId xmlns:a16="http://schemas.microsoft.com/office/drawing/2014/main" id="{0911EFB5-55D6-6480-C13A-A58D9A0C6863}"/>
                </a:ext>
              </a:extLst>
            </p:cNvPr>
            <p:cNvSpPr/>
            <p:nvPr/>
          </p:nvSpPr>
          <p:spPr>
            <a:xfrm>
              <a:off x="3731550" y="834600"/>
              <a:ext cx="2925" cy="3375"/>
            </a:xfrm>
            <a:custGeom>
              <a:avLst/>
              <a:gdLst/>
              <a:ahLst/>
              <a:cxnLst/>
              <a:rect l="l" t="t" r="r" b="b"/>
              <a:pathLst>
                <a:path w="117" h="135" extrusionOk="0">
                  <a:moveTo>
                    <a:pt x="117" y="1"/>
                  </a:moveTo>
                  <a:lnTo>
                    <a:pt x="34" y="47"/>
                  </a:lnTo>
                  <a:lnTo>
                    <a:pt x="5" y="65"/>
                  </a:lnTo>
                  <a:lnTo>
                    <a:pt x="1" y="67"/>
                  </a:lnTo>
                  <a:lnTo>
                    <a:pt x="117" y="134"/>
                  </a:lnTo>
                  <a:lnTo>
                    <a:pt x="117" y="128"/>
                  </a:lnTo>
                  <a:lnTo>
                    <a:pt x="117" y="95"/>
                  </a:lnTo>
                  <a:lnTo>
                    <a:pt x="117"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8" name="Google Shape;1050;p31">
              <a:extLst>
                <a:ext uri="{FF2B5EF4-FFF2-40B4-BE49-F238E27FC236}">
                  <a16:creationId xmlns:a16="http://schemas.microsoft.com/office/drawing/2014/main" id="{FC2FE34F-4D8F-C48E-D127-399ECDDAA26D}"/>
                </a:ext>
              </a:extLst>
            </p:cNvPr>
            <p:cNvSpPr/>
            <p:nvPr/>
          </p:nvSpPr>
          <p:spPr>
            <a:xfrm>
              <a:off x="3730650" y="836275"/>
              <a:ext cx="3825" cy="2750"/>
            </a:xfrm>
            <a:custGeom>
              <a:avLst/>
              <a:gdLst/>
              <a:ahLst/>
              <a:cxnLst/>
              <a:rect l="l" t="t" r="r" b="b"/>
              <a:pathLst>
                <a:path w="153" h="110" extrusionOk="0">
                  <a:moveTo>
                    <a:pt x="37" y="0"/>
                  </a:moveTo>
                  <a:lnTo>
                    <a:pt x="6" y="18"/>
                  </a:lnTo>
                  <a:lnTo>
                    <a:pt x="1" y="21"/>
                  </a:lnTo>
                  <a:lnTo>
                    <a:pt x="153" y="109"/>
                  </a:lnTo>
                  <a:lnTo>
                    <a:pt x="153" y="67"/>
                  </a:lnTo>
                  <a:lnTo>
                    <a:pt x="37"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9" name="Google Shape;1051;p31">
              <a:extLst>
                <a:ext uri="{FF2B5EF4-FFF2-40B4-BE49-F238E27FC236}">
                  <a16:creationId xmlns:a16="http://schemas.microsoft.com/office/drawing/2014/main" id="{0FE5AAEF-B24B-C3C1-ADCD-80F56657746D}"/>
                </a:ext>
              </a:extLst>
            </p:cNvPr>
            <p:cNvSpPr/>
            <p:nvPr/>
          </p:nvSpPr>
          <p:spPr>
            <a:xfrm>
              <a:off x="3729350" y="848900"/>
              <a:ext cx="3000" cy="3500"/>
            </a:xfrm>
            <a:custGeom>
              <a:avLst/>
              <a:gdLst/>
              <a:ahLst/>
              <a:cxnLst/>
              <a:rect l="l" t="t" r="r" b="b"/>
              <a:pathLst>
                <a:path w="120" h="140" extrusionOk="0">
                  <a:moveTo>
                    <a:pt x="0" y="0"/>
                  </a:moveTo>
                  <a:lnTo>
                    <a:pt x="0" y="139"/>
                  </a:lnTo>
                  <a:lnTo>
                    <a:pt x="119" y="70"/>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0" name="Google Shape;1052;p31">
              <a:extLst>
                <a:ext uri="{FF2B5EF4-FFF2-40B4-BE49-F238E27FC236}">
                  <a16:creationId xmlns:a16="http://schemas.microsoft.com/office/drawing/2014/main" id="{7D0A6D95-2C55-84D1-45C3-60F845AE5B80}"/>
                </a:ext>
              </a:extLst>
            </p:cNvPr>
            <p:cNvSpPr/>
            <p:nvPr/>
          </p:nvSpPr>
          <p:spPr>
            <a:xfrm>
              <a:off x="3729350" y="845375"/>
              <a:ext cx="5125" cy="3875"/>
            </a:xfrm>
            <a:custGeom>
              <a:avLst/>
              <a:gdLst/>
              <a:ahLst/>
              <a:cxnLst/>
              <a:rect l="l" t="t" r="r" b="b"/>
              <a:pathLst>
                <a:path w="205" h="155" extrusionOk="0">
                  <a:moveTo>
                    <a:pt x="0" y="0"/>
                  </a:moveTo>
                  <a:lnTo>
                    <a:pt x="0" y="35"/>
                  </a:lnTo>
                  <a:lnTo>
                    <a:pt x="205" y="154"/>
                  </a:lnTo>
                  <a:lnTo>
                    <a:pt x="205" y="119"/>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1" name="Google Shape;1053;p31">
              <a:extLst>
                <a:ext uri="{FF2B5EF4-FFF2-40B4-BE49-F238E27FC236}">
                  <a16:creationId xmlns:a16="http://schemas.microsoft.com/office/drawing/2014/main" id="{4315B58E-8C29-1385-403D-CE3A4CCC31EA}"/>
                </a:ext>
              </a:extLst>
            </p:cNvPr>
            <p:cNvSpPr/>
            <p:nvPr/>
          </p:nvSpPr>
          <p:spPr>
            <a:xfrm>
              <a:off x="3729350" y="846250"/>
              <a:ext cx="5125" cy="4400"/>
            </a:xfrm>
            <a:custGeom>
              <a:avLst/>
              <a:gdLst/>
              <a:ahLst/>
              <a:cxnLst/>
              <a:rect l="l" t="t" r="r" b="b"/>
              <a:pathLst>
                <a:path w="205" h="176" extrusionOk="0">
                  <a:moveTo>
                    <a:pt x="0" y="0"/>
                  </a:moveTo>
                  <a:lnTo>
                    <a:pt x="0" y="74"/>
                  </a:lnTo>
                  <a:lnTo>
                    <a:pt x="0" y="89"/>
                  </a:lnTo>
                  <a:lnTo>
                    <a:pt x="0" y="103"/>
                  </a:lnTo>
                  <a:lnTo>
                    <a:pt x="0" y="106"/>
                  </a:lnTo>
                  <a:lnTo>
                    <a:pt x="119" y="176"/>
                  </a:lnTo>
                  <a:lnTo>
                    <a:pt x="122" y="173"/>
                  </a:lnTo>
                  <a:lnTo>
                    <a:pt x="134" y="167"/>
                  </a:lnTo>
                  <a:lnTo>
                    <a:pt x="147" y="158"/>
                  </a:lnTo>
                  <a:lnTo>
                    <a:pt x="182" y="138"/>
                  </a:lnTo>
                  <a:lnTo>
                    <a:pt x="205" y="125"/>
                  </a:lnTo>
                  <a:lnTo>
                    <a:pt x="205" y="119"/>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2" name="Google Shape;1054;p31">
              <a:extLst>
                <a:ext uri="{FF2B5EF4-FFF2-40B4-BE49-F238E27FC236}">
                  <a16:creationId xmlns:a16="http://schemas.microsoft.com/office/drawing/2014/main" id="{55CDAF66-FBC5-33EB-FB8B-D044D14FF59C}"/>
                </a:ext>
              </a:extLst>
            </p:cNvPr>
            <p:cNvSpPr/>
            <p:nvPr/>
          </p:nvSpPr>
          <p:spPr>
            <a:xfrm>
              <a:off x="3729350" y="844425"/>
              <a:ext cx="5125" cy="3950"/>
            </a:xfrm>
            <a:custGeom>
              <a:avLst/>
              <a:gdLst/>
              <a:ahLst/>
              <a:cxnLst/>
              <a:rect l="l" t="t" r="r" b="b"/>
              <a:pathLst>
                <a:path w="205" h="158" extrusionOk="0">
                  <a:moveTo>
                    <a:pt x="0" y="1"/>
                  </a:moveTo>
                  <a:lnTo>
                    <a:pt x="0" y="38"/>
                  </a:lnTo>
                  <a:lnTo>
                    <a:pt x="205" y="157"/>
                  </a:lnTo>
                  <a:lnTo>
                    <a:pt x="205" y="147"/>
                  </a:lnTo>
                  <a:lnTo>
                    <a:pt x="205" y="130"/>
                  </a:lnTo>
                  <a:lnTo>
                    <a:pt x="205" y="118"/>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3" name="Google Shape;1055;p31">
              <a:extLst>
                <a:ext uri="{FF2B5EF4-FFF2-40B4-BE49-F238E27FC236}">
                  <a16:creationId xmlns:a16="http://schemas.microsoft.com/office/drawing/2014/main" id="{A2B15EC5-D748-FE76-D314-F25C9E531B59}"/>
                </a:ext>
              </a:extLst>
            </p:cNvPr>
            <p:cNvSpPr/>
            <p:nvPr/>
          </p:nvSpPr>
          <p:spPr>
            <a:xfrm>
              <a:off x="3729350" y="840800"/>
              <a:ext cx="5125" cy="3575"/>
            </a:xfrm>
            <a:custGeom>
              <a:avLst/>
              <a:gdLst/>
              <a:ahLst/>
              <a:cxnLst/>
              <a:rect l="l" t="t" r="r" b="b"/>
              <a:pathLst>
                <a:path w="205" h="143" extrusionOk="0">
                  <a:moveTo>
                    <a:pt x="0" y="1"/>
                  </a:moveTo>
                  <a:lnTo>
                    <a:pt x="0" y="24"/>
                  </a:lnTo>
                  <a:lnTo>
                    <a:pt x="205" y="143"/>
                  </a:lnTo>
                  <a:lnTo>
                    <a:pt x="205" y="120"/>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4" name="Google Shape;1056;p31">
              <a:extLst>
                <a:ext uri="{FF2B5EF4-FFF2-40B4-BE49-F238E27FC236}">
                  <a16:creationId xmlns:a16="http://schemas.microsoft.com/office/drawing/2014/main" id="{0B4EFD64-294E-E705-A72B-22966CBE264D}"/>
                </a:ext>
              </a:extLst>
            </p:cNvPr>
            <p:cNvSpPr/>
            <p:nvPr/>
          </p:nvSpPr>
          <p:spPr>
            <a:xfrm>
              <a:off x="3729350" y="841825"/>
              <a:ext cx="5125" cy="5575"/>
            </a:xfrm>
            <a:custGeom>
              <a:avLst/>
              <a:gdLst/>
              <a:ahLst/>
              <a:cxnLst/>
              <a:rect l="l" t="t" r="r" b="b"/>
              <a:pathLst>
                <a:path w="205" h="223" extrusionOk="0">
                  <a:moveTo>
                    <a:pt x="0" y="0"/>
                  </a:moveTo>
                  <a:lnTo>
                    <a:pt x="0" y="105"/>
                  </a:lnTo>
                  <a:lnTo>
                    <a:pt x="205" y="222"/>
                  </a:lnTo>
                  <a:lnTo>
                    <a:pt x="205" y="119"/>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5" name="Google Shape;1057;p31">
              <a:extLst>
                <a:ext uri="{FF2B5EF4-FFF2-40B4-BE49-F238E27FC236}">
                  <a16:creationId xmlns:a16="http://schemas.microsoft.com/office/drawing/2014/main" id="{213A5B29-ACDA-829E-0FCB-D56405E38152}"/>
                </a:ext>
              </a:extLst>
            </p:cNvPr>
            <p:cNvSpPr/>
            <p:nvPr/>
          </p:nvSpPr>
          <p:spPr>
            <a:xfrm>
              <a:off x="3729350" y="841375"/>
              <a:ext cx="5125" cy="3450"/>
            </a:xfrm>
            <a:custGeom>
              <a:avLst/>
              <a:gdLst/>
              <a:ahLst/>
              <a:cxnLst/>
              <a:rect l="l" t="t" r="r" b="b"/>
              <a:pathLst>
                <a:path w="205" h="138" extrusionOk="0">
                  <a:moveTo>
                    <a:pt x="0" y="1"/>
                  </a:moveTo>
                  <a:lnTo>
                    <a:pt x="0" y="18"/>
                  </a:lnTo>
                  <a:lnTo>
                    <a:pt x="205" y="137"/>
                  </a:lnTo>
                  <a:lnTo>
                    <a:pt x="205" y="120"/>
                  </a:lnTo>
                  <a:lnTo>
                    <a:pt x="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6" name="Google Shape;1058;p31">
              <a:extLst>
                <a:ext uri="{FF2B5EF4-FFF2-40B4-BE49-F238E27FC236}">
                  <a16:creationId xmlns:a16="http://schemas.microsoft.com/office/drawing/2014/main" id="{94E05EE1-5AAD-0715-D5C0-BBE26789A65C}"/>
                </a:ext>
              </a:extLst>
            </p:cNvPr>
            <p:cNvSpPr/>
            <p:nvPr/>
          </p:nvSpPr>
          <p:spPr>
            <a:xfrm>
              <a:off x="3728375" y="832900"/>
              <a:ext cx="7050" cy="4675"/>
            </a:xfrm>
            <a:custGeom>
              <a:avLst/>
              <a:gdLst/>
              <a:ahLst/>
              <a:cxnLst/>
              <a:rect l="l" t="t" r="r" b="b"/>
              <a:pathLst>
                <a:path w="282" h="187" extrusionOk="0">
                  <a:moveTo>
                    <a:pt x="281" y="1"/>
                  </a:moveTo>
                  <a:lnTo>
                    <a:pt x="0" y="164"/>
                  </a:lnTo>
                  <a:lnTo>
                    <a:pt x="39" y="186"/>
                  </a:lnTo>
                  <a:lnTo>
                    <a:pt x="244" y="69"/>
                  </a:lnTo>
                  <a:lnTo>
                    <a:pt x="28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7" name="Google Shape;1059;p31">
              <a:extLst>
                <a:ext uri="{FF2B5EF4-FFF2-40B4-BE49-F238E27FC236}">
                  <a16:creationId xmlns:a16="http://schemas.microsoft.com/office/drawing/2014/main" id="{E44821EF-6E02-1864-B821-BFFD9422E460}"/>
                </a:ext>
              </a:extLst>
            </p:cNvPr>
            <p:cNvSpPr/>
            <p:nvPr/>
          </p:nvSpPr>
          <p:spPr>
            <a:xfrm>
              <a:off x="3728375" y="849350"/>
              <a:ext cx="7050" cy="4750"/>
            </a:xfrm>
            <a:custGeom>
              <a:avLst/>
              <a:gdLst/>
              <a:ahLst/>
              <a:cxnLst/>
              <a:rect l="l" t="t" r="r" b="b"/>
              <a:pathLst>
                <a:path w="282" h="190" extrusionOk="0">
                  <a:moveTo>
                    <a:pt x="244" y="1"/>
                  </a:moveTo>
                  <a:lnTo>
                    <a:pt x="39" y="121"/>
                  </a:lnTo>
                  <a:lnTo>
                    <a:pt x="0" y="189"/>
                  </a:lnTo>
                  <a:lnTo>
                    <a:pt x="281" y="23"/>
                  </a:lnTo>
                  <a:lnTo>
                    <a:pt x="244"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8" name="Google Shape;1060;p31">
              <a:extLst>
                <a:ext uri="{FF2B5EF4-FFF2-40B4-BE49-F238E27FC236}">
                  <a16:creationId xmlns:a16="http://schemas.microsoft.com/office/drawing/2014/main" id="{2F8B1511-5975-EC6B-1A98-48968550820B}"/>
                </a:ext>
              </a:extLst>
            </p:cNvPr>
            <p:cNvSpPr/>
            <p:nvPr/>
          </p:nvSpPr>
          <p:spPr>
            <a:xfrm>
              <a:off x="3729350" y="849150"/>
              <a:ext cx="5125" cy="3250"/>
            </a:xfrm>
            <a:custGeom>
              <a:avLst/>
              <a:gdLst/>
              <a:ahLst/>
              <a:cxnLst/>
              <a:rect l="l" t="t" r="r" b="b"/>
              <a:pathLst>
                <a:path w="205" h="130" extrusionOk="0">
                  <a:moveTo>
                    <a:pt x="193" y="0"/>
                  </a:moveTo>
                  <a:lnTo>
                    <a:pt x="0" y="113"/>
                  </a:lnTo>
                  <a:lnTo>
                    <a:pt x="0" y="129"/>
                  </a:lnTo>
                  <a:lnTo>
                    <a:pt x="205" y="9"/>
                  </a:lnTo>
                  <a:lnTo>
                    <a:pt x="19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9" name="Google Shape;1061;p31">
              <a:extLst>
                <a:ext uri="{FF2B5EF4-FFF2-40B4-BE49-F238E27FC236}">
                  <a16:creationId xmlns:a16="http://schemas.microsoft.com/office/drawing/2014/main" id="{EAD7E46C-A615-2E6F-E202-11DE7E771C00}"/>
                </a:ext>
              </a:extLst>
            </p:cNvPr>
            <p:cNvSpPr/>
            <p:nvPr/>
          </p:nvSpPr>
          <p:spPr>
            <a:xfrm>
              <a:off x="3734175" y="834600"/>
              <a:ext cx="300" cy="14775"/>
            </a:xfrm>
            <a:custGeom>
              <a:avLst/>
              <a:gdLst/>
              <a:ahLst/>
              <a:cxnLst/>
              <a:rect l="l" t="t" r="r" b="b"/>
              <a:pathLst>
                <a:path w="12" h="591" extrusionOk="0">
                  <a:moveTo>
                    <a:pt x="12" y="1"/>
                  </a:moveTo>
                  <a:lnTo>
                    <a:pt x="0" y="7"/>
                  </a:lnTo>
                  <a:lnTo>
                    <a:pt x="0" y="582"/>
                  </a:lnTo>
                  <a:lnTo>
                    <a:pt x="12" y="591"/>
                  </a:lnTo>
                  <a:lnTo>
                    <a:pt x="12"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0" name="Google Shape;1062;p31">
              <a:extLst>
                <a:ext uri="{FF2B5EF4-FFF2-40B4-BE49-F238E27FC236}">
                  <a16:creationId xmlns:a16="http://schemas.microsoft.com/office/drawing/2014/main" id="{C0999B5F-3EB7-A899-526F-F01BD07AEDBB}"/>
                </a:ext>
              </a:extLst>
            </p:cNvPr>
            <p:cNvSpPr/>
            <p:nvPr/>
          </p:nvSpPr>
          <p:spPr>
            <a:xfrm>
              <a:off x="3727975" y="836750"/>
              <a:ext cx="425" cy="17350"/>
            </a:xfrm>
            <a:custGeom>
              <a:avLst/>
              <a:gdLst/>
              <a:ahLst/>
              <a:cxnLst/>
              <a:rect l="l" t="t" r="r" b="b"/>
              <a:pathLst>
                <a:path w="17" h="694" extrusionOk="0">
                  <a:moveTo>
                    <a:pt x="0" y="0"/>
                  </a:moveTo>
                  <a:lnTo>
                    <a:pt x="0" y="685"/>
                  </a:lnTo>
                  <a:lnTo>
                    <a:pt x="16" y="693"/>
                  </a:lnTo>
                  <a:lnTo>
                    <a:pt x="16" y="10"/>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1" name="Google Shape;1063;p31">
              <a:extLst>
                <a:ext uri="{FF2B5EF4-FFF2-40B4-BE49-F238E27FC236}">
                  <a16:creationId xmlns:a16="http://schemas.microsoft.com/office/drawing/2014/main" id="{1F6B8954-351F-7A66-5DAE-6125F87CCFE1}"/>
                </a:ext>
              </a:extLst>
            </p:cNvPr>
            <p:cNvSpPr/>
            <p:nvPr/>
          </p:nvSpPr>
          <p:spPr>
            <a:xfrm>
              <a:off x="3727975" y="832650"/>
              <a:ext cx="7450" cy="4375"/>
            </a:xfrm>
            <a:custGeom>
              <a:avLst/>
              <a:gdLst/>
              <a:ahLst/>
              <a:cxnLst/>
              <a:rect l="l" t="t" r="r" b="b"/>
              <a:pathLst>
                <a:path w="298" h="175" extrusionOk="0">
                  <a:moveTo>
                    <a:pt x="283" y="0"/>
                  </a:moveTo>
                  <a:lnTo>
                    <a:pt x="0" y="164"/>
                  </a:lnTo>
                  <a:lnTo>
                    <a:pt x="16" y="174"/>
                  </a:lnTo>
                  <a:lnTo>
                    <a:pt x="297" y="11"/>
                  </a:lnTo>
                  <a:lnTo>
                    <a:pt x="28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2" name="Google Shape;1064;p31">
              <a:extLst>
                <a:ext uri="{FF2B5EF4-FFF2-40B4-BE49-F238E27FC236}">
                  <a16:creationId xmlns:a16="http://schemas.microsoft.com/office/drawing/2014/main" id="{9F97FB91-C473-D9B2-0AE0-EB38C0392D18}"/>
                </a:ext>
              </a:extLst>
            </p:cNvPr>
            <p:cNvSpPr/>
            <p:nvPr/>
          </p:nvSpPr>
          <p:spPr>
            <a:xfrm>
              <a:off x="3645450" y="783250"/>
              <a:ext cx="22175" cy="3600"/>
            </a:xfrm>
            <a:custGeom>
              <a:avLst/>
              <a:gdLst/>
              <a:ahLst/>
              <a:cxnLst/>
              <a:rect l="l" t="t" r="r" b="b"/>
              <a:pathLst>
                <a:path w="887" h="144" extrusionOk="0">
                  <a:moveTo>
                    <a:pt x="797" y="0"/>
                  </a:moveTo>
                  <a:lnTo>
                    <a:pt x="1" y="107"/>
                  </a:lnTo>
                  <a:lnTo>
                    <a:pt x="63" y="144"/>
                  </a:lnTo>
                  <a:lnTo>
                    <a:pt x="887" y="36"/>
                  </a:lnTo>
                  <a:lnTo>
                    <a:pt x="797" y="0"/>
                  </a:lnTo>
                  <a:close/>
                </a:path>
              </a:pathLst>
            </a:custGeom>
            <a:solidFill>
              <a:srgbClr val="064949"/>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3" name="Google Shape;1065;p31">
              <a:extLst>
                <a:ext uri="{FF2B5EF4-FFF2-40B4-BE49-F238E27FC236}">
                  <a16:creationId xmlns:a16="http://schemas.microsoft.com/office/drawing/2014/main" id="{EEFDB05A-8EC4-B88D-2ECD-E5CF94276A05}"/>
                </a:ext>
              </a:extLst>
            </p:cNvPr>
            <p:cNvSpPr/>
            <p:nvPr/>
          </p:nvSpPr>
          <p:spPr>
            <a:xfrm>
              <a:off x="3665325" y="753875"/>
              <a:ext cx="67100" cy="53450"/>
            </a:xfrm>
            <a:custGeom>
              <a:avLst/>
              <a:gdLst/>
              <a:ahLst/>
              <a:cxnLst/>
              <a:rect l="l" t="t" r="r" b="b"/>
              <a:pathLst>
                <a:path w="2684" h="2138" extrusionOk="0">
                  <a:moveTo>
                    <a:pt x="1949" y="0"/>
                  </a:moveTo>
                  <a:lnTo>
                    <a:pt x="0" y="1174"/>
                  </a:lnTo>
                  <a:lnTo>
                    <a:pt x="721" y="2138"/>
                  </a:lnTo>
                  <a:lnTo>
                    <a:pt x="2683" y="991"/>
                  </a:lnTo>
                  <a:lnTo>
                    <a:pt x="1949" y="0"/>
                  </a:lnTo>
                  <a:close/>
                </a:path>
              </a:pathLst>
            </a:custGeom>
            <a:solidFill>
              <a:srgbClr val="064949"/>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4" name="Google Shape;1066;p31">
              <a:extLst>
                <a:ext uri="{FF2B5EF4-FFF2-40B4-BE49-F238E27FC236}">
                  <a16:creationId xmlns:a16="http://schemas.microsoft.com/office/drawing/2014/main" id="{3E8268A4-BD50-6832-2157-CA057191A487}"/>
                </a:ext>
              </a:extLst>
            </p:cNvPr>
            <p:cNvSpPr/>
            <p:nvPr/>
          </p:nvSpPr>
          <p:spPr>
            <a:xfrm>
              <a:off x="3645450" y="753875"/>
              <a:ext cx="68725" cy="32075"/>
            </a:xfrm>
            <a:custGeom>
              <a:avLst/>
              <a:gdLst/>
              <a:ahLst/>
              <a:cxnLst/>
              <a:rect l="l" t="t" r="r" b="b"/>
              <a:pathLst>
                <a:path w="2749" h="1283" extrusionOk="0">
                  <a:moveTo>
                    <a:pt x="2749" y="0"/>
                  </a:moveTo>
                  <a:lnTo>
                    <a:pt x="1986" y="103"/>
                  </a:lnTo>
                  <a:lnTo>
                    <a:pt x="1" y="1282"/>
                  </a:lnTo>
                  <a:lnTo>
                    <a:pt x="795" y="1175"/>
                  </a:lnTo>
                  <a:lnTo>
                    <a:pt x="2749" y="0"/>
                  </a:lnTo>
                  <a:close/>
                </a:path>
              </a:pathLst>
            </a:custGeom>
            <a:solidFill>
              <a:srgbClr val="008D8A"/>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5" name="Google Shape;1067;p31">
              <a:extLst>
                <a:ext uri="{FF2B5EF4-FFF2-40B4-BE49-F238E27FC236}">
                  <a16:creationId xmlns:a16="http://schemas.microsoft.com/office/drawing/2014/main" id="{4E1813D3-6C04-9ABE-73C5-AFE5AF9AE279}"/>
                </a:ext>
              </a:extLst>
            </p:cNvPr>
            <p:cNvSpPr/>
            <p:nvPr/>
          </p:nvSpPr>
          <p:spPr>
            <a:xfrm>
              <a:off x="3663900" y="783250"/>
              <a:ext cx="19475" cy="24075"/>
            </a:xfrm>
            <a:custGeom>
              <a:avLst/>
              <a:gdLst/>
              <a:ahLst/>
              <a:cxnLst/>
              <a:rect l="l" t="t" r="r" b="b"/>
              <a:pathLst>
                <a:path w="779" h="963" extrusionOk="0">
                  <a:moveTo>
                    <a:pt x="59" y="0"/>
                  </a:moveTo>
                  <a:lnTo>
                    <a:pt x="1" y="9"/>
                  </a:lnTo>
                  <a:lnTo>
                    <a:pt x="732" y="963"/>
                  </a:lnTo>
                  <a:lnTo>
                    <a:pt x="778" y="963"/>
                  </a:lnTo>
                  <a:lnTo>
                    <a:pt x="59" y="0"/>
                  </a:lnTo>
                  <a:close/>
                </a:path>
              </a:pathLst>
            </a:custGeom>
            <a:solidFill>
              <a:srgbClr val="008D8A"/>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6" name="Google Shape;1068;p31">
              <a:extLst>
                <a:ext uri="{FF2B5EF4-FFF2-40B4-BE49-F238E27FC236}">
                  <a16:creationId xmlns:a16="http://schemas.microsoft.com/office/drawing/2014/main" id="{9114D4FC-8AD6-3E37-4262-02672A1BB415}"/>
                </a:ext>
              </a:extLst>
            </p:cNvPr>
            <p:cNvSpPr/>
            <p:nvPr/>
          </p:nvSpPr>
          <p:spPr>
            <a:xfrm>
              <a:off x="3684275" y="784500"/>
              <a:ext cx="14600" cy="17725"/>
            </a:xfrm>
            <a:custGeom>
              <a:avLst/>
              <a:gdLst/>
              <a:ahLst/>
              <a:cxnLst/>
              <a:rect l="l" t="t" r="r" b="b"/>
              <a:pathLst>
                <a:path w="584" h="709" extrusionOk="0">
                  <a:moveTo>
                    <a:pt x="349" y="1"/>
                  </a:moveTo>
                  <a:lnTo>
                    <a:pt x="1" y="96"/>
                  </a:lnTo>
                  <a:lnTo>
                    <a:pt x="1" y="320"/>
                  </a:lnTo>
                  <a:lnTo>
                    <a:pt x="298" y="708"/>
                  </a:lnTo>
                  <a:lnTo>
                    <a:pt x="584" y="671"/>
                  </a:lnTo>
                  <a:lnTo>
                    <a:pt x="584" y="375"/>
                  </a:lnTo>
                  <a:lnTo>
                    <a:pt x="349" y="1"/>
                  </a:lnTo>
                  <a:close/>
                </a:path>
              </a:pathLst>
            </a:custGeom>
            <a:solidFill>
              <a:schemeClr val="bg2">
                <a:lumMod val="5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7" name="Google Shape;1069;p31">
              <a:extLst>
                <a:ext uri="{FF2B5EF4-FFF2-40B4-BE49-F238E27FC236}">
                  <a16:creationId xmlns:a16="http://schemas.microsoft.com/office/drawing/2014/main" id="{A2209946-2A76-4474-34BB-A44DBBE3A427}"/>
                </a:ext>
              </a:extLst>
            </p:cNvPr>
            <p:cNvSpPr/>
            <p:nvPr/>
          </p:nvSpPr>
          <p:spPr>
            <a:xfrm>
              <a:off x="3687250" y="787650"/>
              <a:ext cx="8650" cy="9250"/>
            </a:xfrm>
            <a:custGeom>
              <a:avLst/>
              <a:gdLst/>
              <a:ahLst/>
              <a:cxnLst/>
              <a:rect l="l" t="t" r="r" b="b"/>
              <a:pathLst>
                <a:path w="346" h="370" extrusionOk="0">
                  <a:moveTo>
                    <a:pt x="111" y="0"/>
                  </a:moveTo>
                  <a:cubicBezTo>
                    <a:pt x="46" y="0"/>
                    <a:pt x="1" y="45"/>
                    <a:pt x="1" y="118"/>
                  </a:cubicBezTo>
                  <a:cubicBezTo>
                    <a:pt x="1" y="213"/>
                    <a:pt x="78" y="320"/>
                    <a:pt x="173" y="356"/>
                  </a:cubicBezTo>
                  <a:cubicBezTo>
                    <a:pt x="195" y="365"/>
                    <a:pt x="216" y="369"/>
                    <a:pt x="236" y="369"/>
                  </a:cubicBezTo>
                  <a:cubicBezTo>
                    <a:pt x="300" y="369"/>
                    <a:pt x="346" y="324"/>
                    <a:pt x="346" y="250"/>
                  </a:cubicBezTo>
                  <a:cubicBezTo>
                    <a:pt x="346" y="156"/>
                    <a:pt x="268" y="49"/>
                    <a:pt x="173" y="13"/>
                  </a:cubicBezTo>
                  <a:cubicBezTo>
                    <a:pt x="151" y="4"/>
                    <a:pt x="130" y="0"/>
                    <a:pt x="111" y="0"/>
                  </a:cubicBez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8" name="Google Shape;1070;p31">
              <a:extLst>
                <a:ext uri="{FF2B5EF4-FFF2-40B4-BE49-F238E27FC236}">
                  <a16:creationId xmlns:a16="http://schemas.microsoft.com/office/drawing/2014/main" id="{6A34537A-BDBA-FB4D-BC4E-5F2729A00B05}"/>
                </a:ext>
              </a:extLst>
            </p:cNvPr>
            <p:cNvSpPr/>
            <p:nvPr/>
          </p:nvSpPr>
          <p:spPr>
            <a:xfrm>
              <a:off x="3688300" y="788925"/>
              <a:ext cx="5550" cy="6725"/>
            </a:xfrm>
            <a:custGeom>
              <a:avLst/>
              <a:gdLst/>
              <a:ahLst/>
              <a:cxnLst/>
              <a:rect l="l" t="t" r="r" b="b"/>
              <a:pathLst>
                <a:path w="222" h="269" extrusionOk="0">
                  <a:moveTo>
                    <a:pt x="69" y="1"/>
                  </a:moveTo>
                  <a:cubicBezTo>
                    <a:pt x="28" y="9"/>
                    <a:pt x="1" y="47"/>
                    <a:pt x="4" y="88"/>
                  </a:cubicBezTo>
                  <a:cubicBezTo>
                    <a:pt x="4" y="159"/>
                    <a:pt x="60" y="236"/>
                    <a:pt x="131" y="260"/>
                  </a:cubicBezTo>
                  <a:cubicBezTo>
                    <a:pt x="144" y="266"/>
                    <a:pt x="157" y="268"/>
                    <a:pt x="170" y="268"/>
                  </a:cubicBezTo>
                  <a:cubicBezTo>
                    <a:pt x="188" y="268"/>
                    <a:pt x="205" y="264"/>
                    <a:pt x="221" y="254"/>
                  </a:cubicBezTo>
                  <a:lnTo>
                    <a:pt x="221" y="254"/>
                  </a:lnTo>
                  <a:cubicBezTo>
                    <a:pt x="215" y="256"/>
                    <a:pt x="208" y="256"/>
                    <a:pt x="201" y="256"/>
                  </a:cubicBezTo>
                  <a:cubicBezTo>
                    <a:pt x="187" y="256"/>
                    <a:pt x="173" y="254"/>
                    <a:pt x="159" y="249"/>
                  </a:cubicBezTo>
                  <a:cubicBezTo>
                    <a:pt x="89" y="224"/>
                    <a:pt x="33" y="146"/>
                    <a:pt x="33" y="76"/>
                  </a:cubicBezTo>
                  <a:cubicBezTo>
                    <a:pt x="31" y="47"/>
                    <a:pt x="44" y="18"/>
                    <a:pt x="69" y="1"/>
                  </a:cubicBez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9" name="Google Shape;1071;p31">
              <a:extLst>
                <a:ext uri="{FF2B5EF4-FFF2-40B4-BE49-F238E27FC236}">
                  <a16:creationId xmlns:a16="http://schemas.microsoft.com/office/drawing/2014/main" id="{507DF2C0-FCB3-77FA-FF73-3CCF17E6F890}"/>
                </a:ext>
              </a:extLst>
            </p:cNvPr>
            <p:cNvSpPr/>
            <p:nvPr/>
          </p:nvSpPr>
          <p:spPr>
            <a:xfrm>
              <a:off x="3687774" y="789049"/>
              <a:ext cx="5700" cy="6450"/>
            </a:xfrm>
            <a:custGeom>
              <a:avLst/>
              <a:gdLst/>
              <a:ahLst/>
              <a:cxnLst/>
              <a:rect l="l" t="t" r="r" b="b"/>
              <a:pathLst>
                <a:path w="228" h="258" extrusionOk="0">
                  <a:moveTo>
                    <a:pt x="58" y="0"/>
                  </a:moveTo>
                  <a:cubicBezTo>
                    <a:pt x="51" y="0"/>
                    <a:pt x="44" y="1"/>
                    <a:pt x="38" y="2"/>
                  </a:cubicBezTo>
                  <a:cubicBezTo>
                    <a:pt x="15" y="19"/>
                    <a:pt x="0" y="47"/>
                    <a:pt x="2" y="76"/>
                  </a:cubicBezTo>
                  <a:lnTo>
                    <a:pt x="2" y="79"/>
                  </a:lnTo>
                  <a:cubicBezTo>
                    <a:pt x="2" y="94"/>
                    <a:pt x="5" y="110"/>
                    <a:pt x="10" y="126"/>
                  </a:cubicBezTo>
                  <a:cubicBezTo>
                    <a:pt x="13" y="135"/>
                    <a:pt x="16" y="144"/>
                    <a:pt x="21" y="151"/>
                  </a:cubicBezTo>
                  <a:cubicBezTo>
                    <a:pt x="26" y="163"/>
                    <a:pt x="34" y="173"/>
                    <a:pt x="41" y="183"/>
                  </a:cubicBezTo>
                  <a:cubicBezTo>
                    <a:pt x="54" y="199"/>
                    <a:pt x="68" y="213"/>
                    <a:pt x="84" y="226"/>
                  </a:cubicBezTo>
                  <a:cubicBezTo>
                    <a:pt x="92" y="231"/>
                    <a:pt x="97" y="235"/>
                    <a:pt x="105" y="240"/>
                  </a:cubicBezTo>
                  <a:cubicBezTo>
                    <a:pt x="112" y="244"/>
                    <a:pt x="121" y="247"/>
                    <a:pt x="129" y="250"/>
                  </a:cubicBezTo>
                  <a:cubicBezTo>
                    <a:pt x="141" y="255"/>
                    <a:pt x="155" y="258"/>
                    <a:pt x="168" y="258"/>
                  </a:cubicBezTo>
                  <a:cubicBezTo>
                    <a:pt x="176" y="258"/>
                    <a:pt x="184" y="257"/>
                    <a:pt x="192" y="255"/>
                  </a:cubicBezTo>
                  <a:cubicBezTo>
                    <a:pt x="215" y="240"/>
                    <a:pt x="228" y="212"/>
                    <a:pt x="228" y="183"/>
                  </a:cubicBezTo>
                  <a:lnTo>
                    <a:pt x="228" y="180"/>
                  </a:lnTo>
                  <a:cubicBezTo>
                    <a:pt x="228" y="174"/>
                    <a:pt x="226" y="167"/>
                    <a:pt x="226" y="161"/>
                  </a:cubicBezTo>
                  <a:cubicBezTo>
                    <a:pt x="224" y="142"/>
                    <a:pt x="218" y="123"/>
                    <a:pt x="209" y="108"/>
                  </a:cubicBezTo>
                  <a:cubicBezTo>
                    <a:pt x="199" y="87"/>
                    <a:pt x="186" y="70"/>
                    <a:pt x="170" y="54"/>
                  </a:cubicBezTo>
                  <a:cubicBezTo>
                    <a:pt x="157" y="41"/>
                    <a:pt x="142" y="29"/>
                    <a:pt x="125" y="19"/>
                  </a:cubicBezTo>
                  <a:cubicBezTo>
                    <a:pt x="118" y="15"/>
                    <a:pt x="109" y="10"/>
                    <a:pt x="100" y="7"/>
                  </a:cubicBezTo>
                  <a:cubicBezTo>
                    <a:pt x="86" y="3"/>
                    <a:pt x="72" y="0"/>
                    <a:pt x="58" y="0"/>
                  </a:cubicBezTo>
                  <a:close/>
                </a:path>
              </a:pathLst>
            </a:custGeom>
            <a:solidFill>
              <a:schemeClr val="bg2">
                <a:lumMod val="5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0" name="Google Shape;1072;p31">
              <a:extLst>
                <a:ext uri="{FF2B5EF4-FFF2-40B4-BE49-F238E27FC236}">
                  <a16:creationId xmlns:a16="http://schemas.microsoft.com/office/drawing/2014/main" id="{3573E988-5C04-BC0A-A11A-4A5AC8BF8173}"/>
                </a:ext>
              </a:extLst>
            </p:cNvPr>
            <p:cNvSpPr/>
            <p:nvPr/>
          </p:nvSpPr>
          <p:spPr>
            <a:xfrm>
              <a:off x="3678600" y="786675"/>
              <a:ext cx="12300" cy="2025"/>
            </a:xfrm>
            <a:custGeom>
              <a:avLst/>
              <a:gdLst/>
              <a:ahLst/>
              <a:cxnLst/>
              <a:rect l="l" t="t" r="r" b="b"/>
              <a:pathLst>
                <a:path w="492" h="81" extrusionOk="0">
                  <a:moveTo>
                    <a:pt x="441" y="1"/>
                  </a:moveTo>
                  <a:lnTo>
                    <a:pt x="0" y="60"/>
                  </a:lnTo>
                  <a:lnTo>
                    <a:pt x="35" y="81"/>
                  </a:lnTo>
                  <a:lnTo>
                    <a:pt x="492" y="21"/>
                  </a:lnTo>
                  <a:lnTo>
                    <a:pt x="441" y="1"/>
                  </a:lnTo>
                  <a:close/>
                </a:path>
              </a:pathLst>
            </a:custGeom>
            <a:solidFill>
              <a:srgbClr val="064949"/>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1" name="Google Shape;1073;p31">
              <a:extLst>
                <a:ext uri="{FF2B5EF4-FFF2-40B4-BE49-F238E27FC236}">
                  <a16:creationId xmlns:a16="http://schemas.microsoft.com/office/drawing/2014/main" id="{085C3547-3DD0-167B-42A6-199515653B38}"/>
                </a:ext>
              </a:extLst>
            </p:cNvPr>
            <p:cNvSpPr/>
            <p:nvPr/>
          </p:nvSpPr>
          <p:spPr>
            <a:xfrm>
              <a:off x="3689625" y="776450"/>
              <a:ext cx="27050" cy="23600"/>
            </a:xfrm>
            <a:custGeom>
              <a:avLst/>
              <a:gdLst/>
              <a:ahLst/>
              <a:cxnLst/>
              <a:rect l="l" t="t" r="r" b="b"/>
              <a:pathLst>
                <a:path w="1082" h="944" extrusionOk="0">
                  <a:moveTo>
                    <a:pt x="676" y="1"/>
                  </a:moveTo>
                  <a:lnTo>
                    <a:pt x="0" y="410"/>
                  </a:lnTo>
                  <a:lnTo>
                    <a:pt x="399" y="943"/>
                  </a:lnTo>
                  <a:lnTo>
                    <a:pt x="1082" y="549"/>
                  </a:lnTo>
                  <a:lnTo>
                    <a:pt x="676" y="1"/>
                  </a:lnTo>
                  <a:close/>
                </a:path>
              </a:pathLst>
            </a:custGeom>
            <a:solidFill>
              <a:srgbClr val="064949"/>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2" name="Google Shape;1074;p31">
              <a:extLst>
                <a:ext uri="{FF2B5EF4-FFF2-40B4-BE49-F238E27FC236}">
                  <a16:creationId xmlns:a16="http://schemas.microsoft.com/office/drawing/2014/main" id="{B7E35456-37F4-D00D-46D2-B079C038C0F9}"/>
                </a:ext>
              </a:extLst>
            </p:cNvPr>
            <p:cNvSpPr/>
            <p:nvPr/>
          </p:nvSpPr>
          <p:spPr>
            <a:xfrm>
              <a:off x="3678600" y="776450"/>
              <a:ext cx="28000" cy="11750"/>
            </a:xfrm>
            <a:custGeom>
              <a:avLst/>
              <a:gdLst/>
              <a:ahLst/>
              <a:cxnLst/>
              <a:rect l="l" t="t" r="r" b="b"/>
              <a:pathLst>
                <a:path w="1120" h="470" extrusionOk="0">
                  <a:moveTo>
                    <a:pt x="1120" y="1"/>
                  </a:moveTo>
                  <a:lnTo>
                    <a:pt x="696" y="57"/>
                  </a:lnTo>
                  <a:lnTo>
                    <a:pt x="0" y="469"/>
                  </a:lnTo>
                  <a:lnTo>
                    <a:pt x="0" y="469"/>
                  </a:lnTo>
                  <a:lnTo>
                    <a:pt x="441" y="410"/>
                  </a:lnTo>
                  <a:lnTo>
                    <a:pt x="1120" y="1"/>
                  </a:lnTo>
                  <a:close/>
                </a:path>
              </a:pathLst>
            </a:custGeom>
            <a:solidFill>
              <a:srgbClr val="008D8A"/>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3" name="Google Shape;1075;p31">
              <a:extLst>
                <a:ext uri="{FF2B5EF4-FFF2-40B4-BE49-F238E27FC236}">
                  <a16:creationId xmlns:a16="http://schemas.microsoft.com/office/drawing/2014/main" id="{1F611D33-EB02-9DD7-9926-93754D19D582}"/>
                </a:ext>
              </a:extLst>
            </p:cNvPr>
            <p:cNvSpPr/>
            <p:nvPr/>
          </p:nvSpPr>
          <p:spPr>
            <a:xfrm>
              <a:off x="3688825" y="786675"/>
              <a:ext cx="10775" cy="13375"/>
            </a:xfrm>
            <a:custGeom>
              <a:avLst/>
              <a:gdLst/>
              <a:ahLst/>
              <a:cxnLst/>
              <a:rect l="l" t="t" r="r" b="b"/>
              <a:pathLst>
                <a:path w="431" h="535" extrusionOk="0">
                  <a:moveTo>
                    <a:pt x="32" y="1"/>
                  </a:moveTo>
                  <a:lnTo>
                    <a:pt x="0" y="5"/>
                  </a:lnTo>
                  <a:lnTo>
                    <a:pt x="406" y="534"/>
                  </a:lnTo>
                  <a:lnTo>
                    <a:pt x="431" y="534"/>
                  </a:lnTo>
                  <a:lnTo>
                    <a:pt x="32" y="1"/>
                  </a:lnTo>
                  <a:close/>
                </a:path>
              </a:pathLst>
            </a:custGeom>
            <a:solidFill>
              <a:srgbClr val="008D8A"/>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4" name="Google Shape;1076;p31">
              <a:extLst>
                <a:ext uri="{FF2B5EF4-FFF2-40B4-BE49-F238E27FC236}">
                  <a16:creationId xmlns:a16="http://schemas.microsoft.com/office/drawing/2014/main" id="{A6E292DC-B157-4242-BD45-38DDA69D56E1}"/>
                </a:ext>
              </a:extLst>
            </p:cNvPr>
            <p:cNvSpPr/>
            <p:nvPr/>
          </p:nvSpPr>
          <p:spPr>
            <a:xfrm>
              <a:off x="3692325" y="821925"/>
              <a:ext cx="14050" cy="41375"/>
            </a:xfrm>
            <a:custGeom>
              <a:avLst/>
              <a:gdLst/>
              <a:ahLst/>
              <a:cxnLst/>
              <a:rect l="l" t="t" r="r" b="b"/>
              <a:pathLst>
                <a:path w="562" h="1655" extrusionOk="0">
                  <a:moveTo>
                    <a:pt x="1" y="0"/>
                  </a:moveTo>
                  <a:lnTo>
                    <a:pt x="1" y="1330"/>
                  </a:lnTo>
                  <a:lnTo>
                    <a:pt x="562" y="1655"/>
                  </a:lnTo>
                  <a:lnTo>
                    <a:pt x="562" y="321"/>
                  </a:lnTo>
                  <a:lnTo>
                    <a:pt x="1" y="0"/>
                  </a:lnTo>
                  <a:close/>
                </a:path>
              </a:pathLst>
            </a:custGeom>
            <a:solidFill>
              <a:schemeClr val="accent4">
                <a:lumMod val="75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5" name="Google Shape;1077;p31">
              <a:extLst>
                <a:ext uri="{FF2B5EF4-FFF2-40B4-BE49-F238E27FC236}">
                  <a16:creationId xmlns:a16="http://schemas.microsoft.com/office/drawing/2014/main" id="{36ED4171-D025-2617-A9B2-6CD3D74B0B91}"/>
                </a:ext>
              </a:extLst>
            </p:cNvPr>
            <p:cNvSpPr/>
            <p:nvPr/>
          </p:nvSpPr>
          <p:spPr>
            <a:xfrm>
              <a:off x="3693575" y="824175"/>
              <a:ext cx="11575" cy="36875"/>
            </a:xfrm>
            <a:custGeom>
              <a:avLst/>
              <a:gdLst/>
              <a:ahLst/>
              <a:cxnLst/>
              <a:rect l="l" t="t" r="r" b="b"/>
              <a:pathLst>
                <a:path w="463" h="1475" extrusionOk="0">
                  <a:moveTo>
                    <a:pt x="0" y="0"/>
                  </a:moveTo>
                  <a:lnTo>
                    <a:pt x="0" y="129"/>
                  </a:lnTo>
                  <a:lnTo>
                    <a:pt x="0" y="176"/>
                  </a:lnTo>
                  <a:lnTo>
                    <a:pt x="0" y="1114"/>
                  </a:lnTo>
                  <a:lnTo>
                    <a:pt x="0" y="1137"/>
                  </a:lnTo>
                  <a:lnTo>
                    <a:pt x="0" y="1207"/>
                  </a:lnTo>
                  <a:lnTo>
                    <a:pt x="29" y="1223"/>
                  </a:lnTo>
                  <a:lnTo>
                    <a:pt x="73" y="1247"/>
                  </a:lnTo>
                  <a:lnTo>
                    <a:pt x="90" y="1257"/>
                  </a:lnTo>
                  <a:lnTo>
                    <a:pt x="105" y="1266"/>
                  </a:lnTo>
                  <a:lnTo>
                    <a:pt x="463" y="1475"/>
                  </a:lnTo>
                  <a:lnTo>
                    <a:pt x="463" y="1281"/>
                  </a:lnTo>
                  <a:lnTo>
                    <a:pt x="463" y="1262"/>
                  </a:lnTo>
                  <a:lnTo>
                    <a:pt x="463" y="1240"/>
                  </a:lnTo>
                  <a:lnTo>
                    <a:pt x="463" y="1183"/>
                  </a:lnTo>
                  <a:lnTo>
                    <a:pt x="463" y="266"/>
                  </a:lnTo>
                  <a:lnTo>
                    <a:pt x="203" y="112"/>
                  </a:lnTo>
                  <a:lnTo>
                    <a:pt x="186" y="102"/>
                  </a:lnTo>
                  <a:lnTo>
                    <a:pt x="141" y="77"/>
                  </a:lnTo>
                  <a:lnTo>
                    <a:pt x="105" y="57"/>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6" name="Google Shape;1078;p31">
              <a:extLst>
                <a:ext uri="{FF2B5EF4-FFF2-40B4-BE49-F238E27FC236}">
                  <a16:creationId xmlns:a16="http://schemas.microsoft.com/office/drawing/2014/main" id="{F0C4EB55-6835-60E1-B436-6BE0E06B44E4}"/>
                </a:ext>
              </a:extLst>
            </p:cNvPr>
            <p:cNvSpPr/>
            <p:nvPr/>
          </p:nvSpPr>
          <p:spPr>
            <a:xfrm>
              <a:off x="3692325" y="821925"/>
              <a:ext cx="14050" cy="8900"/>
            </a:xfrm>
            <a:custGeom>
              <a:avLst/>
              <a:gdLst/>
              <a:ahLst/>
              <a:cxnLst/>
              <a:rect l="l" t="t" r="r" b="b"/>
              <a:pathLst>
                <a:path w="562" h="356" extrusionOk="0">
                  <a:moveTo>
                    <a:pt x="1" y="0"/>
                  </a:moveTo>
                  <a:lnTo>
                    <a:pt x="50" y="90"/>
                  </a:lnTo>
                  <a:lnTo>
                    <a:pt x="513" y="356"/>
                  </a:lnTo>
                  <a:lnTo>
                    <a:pt x="562" y="321"/>
                  </a:lnTo>
                  <a:lnTo>
                    <a:pt x="1" y="0"/>
                  </a:lnTo>
                  <a:close/>
                </a:path>
              </a:pathLst>
            </a:custGeom>
            <a:solidFill>
              <a:schemeClr val="accent4">
                <a:lumMod val="75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7" name="Google Shape;1079;p31">
              <a:extLst>
                <a:ext uri="{FF2B5EF4-FFF2-40B4-BE49-F238E27FC236}">
                  <a16:creationId xmlns:a16="http://schemas.microsoft.com/office/drawing/2014/main" id="{7C718CD5-544F-8913-00B8-EA4C21CE21CF}"/>
                </a:ext>
              </a:extLst>
            </p:cNvPr>
            <p:cNvSpPr/>
            <p:nvPr/>
          </p:nvSpPr>
          <p:spPr>
            <a:xfrm>
              <a:off x="3692325" y="854325"/>
              <a:ext cx="14050" cy="8975"/>
            </a:xfrm>
            <a:custGeom>
              <a:avLst/>
              <a:gdLst/>
              <a:ahLst/>
              <a:cxnLst/>
              <a:rect l="l" t="t" r="r" b="b"/>
              <a:pathLst>
                <a:path w="562" h="359" extrusionOk="0">
                  <a:moveTo>
                    <a:pt x="50" y="1"/>
                  </a:moveTo>
                  <a:lnTo>
                    <a:pt x="1" y="34"/>
                  </a:lnTo>
                  <a:lnTo>
                    <a:pt x="562" y="359"/>
                  </a:lnTo>
                  <a:lnTo>
                    <a:pt x="513" y="269"/>
                  </a:lnTo>
                  <a:lnTo>
                    <a:pt x="5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8" name="Google Shape;1080;p31">
              <a:extLst>
                <a:ext uri="{FF2B5EF4-FFF2-40B4-BE49-F238E27FC236}">
                  <a16:creationId xmlns:a16="http://schemas.microsoft.com/office/drawing/2014/main" id="{9D726134-1C15-44EF-F9EF-738FDA7A3104}"/>
                </a:ext>
              </a:extLst>
            </p:cNvPr>
            <p:cNvSpPr/>
            <p:nvPr/>
          </p:nvSpPr>
          <p:spPr>
            <a:xfrm>
              <a:off x="3693575" y="853975"/>
              <a:ext cx="11575" cy="7075"/>
            </a:xfrm>
            <a:custGeom>
              <a:avLst/>
              <a:gdLst/>
              <a:ahLst/>
              <a:cxnLst/>
              <a:rect l="l" t="t" r="r" b="b"/>
              <a:pathLst>
                <a:path w="463" h="283" extrusionOk="0">
                  <a:moveTo>
                    <a:pt x="15" y="0"/>
                  </a:moveTo>
                  <a:lnTo>
                    <a:pt x="0" y="15"/>
                  </a:lnTo>
                  <a:lnTo>
                    <a:pt x="463" y="283"/>
                  </a:lnTo>
                  <a:lnTo>
                    <a:pt x="463" y="261"/>
                  </a:lnTo>
                  <a:lnTo>
                    <a:pt x="15"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9" name="Google Shape;1081;p31">
              <a:extLst>
                <a:ext uri="{FF2B5EF4-FFF2-40B4-BE49-F238E27FC236}">
                  <a16:creationId xmlns:a16="http://schemas.microsoft.com/office/drawing/2014/main" id="{0048F0EE-0046-FC71-0B2B-E2704CFA5929}"/>
                </a:ext>
              </a:extLst>
            </p:cNvPr>
            <p:cNvSpPr/>
            <p:nvPr/>
          </p:nvSpPr>
          <p:spPr>
            <a:xfrm>
              <a:off x="3693575" y="824175"/>
              <a:ext cx="375" cy="30175"/>
            </a:xfrm>
            <a:custGeom>
              <a:avLst/>
              <a:gdLst/>
              <a:ahLst/>
              <a:cxnLst/>
              <a:rect l="l" t="t" r="r" b="b"/>
              <a:pathLst>
                <a:path w="15" h="1207" extrusionOk="0">
                  <a:moveTo>
                    <a:pt x="0" y="0"/>
                  </a:moveTo>
                  <a:lnTo>
                    <a:pt x="0" y="1207"/>
                  </a:lnTo>
                  <a:lnTo>
                    <a:pt x="15" y="1192"/>
                  </a:lnTo>
                  <a:lnTo>
                    <a:pt x="15" y="7"/>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0" name="Google Shape;1082;p31">
              <a:extLst>
                <a:ext uri="{FF2B5EF4-FFF2-40B4-BE49-F238E27FC236}">
                  <a16:creationId xmlns:a16="http://schemas.microsoft.com/office/drawing/2014/main" id="{6D6899C2-DF02-8F6F-A430-6D0DBDA4E25D}"/>
                </a:ext>
              </a:extLst>
            </p:cNvPr>
            <p:cNvSpPr/>
            <p:nvPr/>
          </p:nvSpPr>
          <p:spPr>
            <a:xfrm>
              <a:off x="3706350" y="829575"/>
              <a:ext cx="500" cy="33725"/>
            </a:xfrm>
            <a:custGeom>
              <a:avLst/>
              <a:gdLst/>
              <a:ahLst/>
              <a:cxnLst/>
              <a:rect l="l" t="t" r="r" b="b"/>
              <a:pathLst>
                <a:path w="20" h="1349" extrusionOk="0">
                  <a:moveTo>
                    <a:pt x="20" y="0"/>
                  </a:moveTo>
                  <a:lnTo>
                    <a:pt x="1" y="15"/>
                  </a:lnTo>
                  <a:lnTo>
                    <a:pt x="1" y="1349"/>
                  </a:lnTo>
                  <a:lnTo>
                    <a:pt x="20" y="1334"/>
                  </a:lnTo>
                  <a:lnTo>
                    <a:pt x="2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1" name="Google Shape;1083;p31">
              <a:extLst>
                <a:ext uri="{FF2B5EF4-FFF2-40B4-BE49-F238E27FC236}">
                  <a16:creationId xmlns:a16="http://schemas.microsoft.com/office/drawing/2014/main" id="{4087B894-BCC7-F9F2-4421-FE50B0BFBDC3}"/>
                </a:ext>
              </a:extLst>
            </p:cNvPr>
            <p:cNvSpPr/>
            <p:nvPr/>
          </p:nvSpPr>
          <p:spPr>
            <a:xfrm>
              <a:off x="3692325" y="821550"/>
              <a:ext cx="14525" cy="8400"/>
            </a:xfrm>
            <a:custGeom>
              <a:avLst/>
              <a:gdLst/>
              <a:ahLst/>
              <a:cxnLst/>
              <a:rect l="l" t="t" r="r" b="b"/>
              <a:pathLst>
                <a:path w="581" h="336" extrusionOk="0">
                  <a:moveTo>
                    <a:pt x="20" y="1"/>
                  </a:moveTo>
                  <a:lnTo>
                    <a:pt x="1" y="15"/>
                  </a:lnTo>
                  <a:lnTo>
                    <a:pt x="562" y="336"/>
                  </a:lnTo>
                  <a:lnTo>
                    <a:pt x="581" y="321"/>
                  </a:lnTo>
                  <a:lnTo>
                    <a:pt x="2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2" name="Google Shape;1084;p31">
              <a:extLst>
                <a:ext uri="{FF2B5EF4-FFF2-40B4-BE49-F238E27FC236}">
                  <a16:creationId xmlns:a16="http://schemas.microsoft.com/office/drawing/2014/main" id="{FC4D917B-5ED2-17B9-E3A7-E7403462632E}"/>
                </a:ext>
              </a:extLst>
            </p:cNvPr>
            <p:cNvSpPr/>
            <p:nvPr/>
          </p:nvSpPr>
          <p:spPr>
            <a:xfrm>
              <a:off x="3710425" y="831750"/>
              <a:ext cx="7125" cy="12550"/>
            </a:xfrm>
            <a:custGeom>
              <a:avLst/>
              <a:gdLst/>
              <a:ahLst/>
              <a:cxnLst/>
              <a:rect l="l" t="t" r="r" b="b"/>
              <a:pathLst>
                <a:path w="285" h="502" extrusionOk="0">
                  <a:moveTo>
                    <a:pt x="0" y="0"/>
                  </a:moveTo>
                  <a:lnTo>
                    <a:pt x="0" y="331"/>
                  </a:lnTo>
                  <a:lnTo>
                    <a:pt x="285" y="502"/>
                  </a:lnTo>
                  <a:lnTo>
                    <a:pt x="285" y="168"/>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3" name="Google Shape;1085;p31">
              <a:extLst>
                <a:ext uri="{FF2B5EF4-FFF2-40B4-BE49-F238E27FC236}">
                  <a16:creationId xmlns:a16="http://schemas.microsoft.com/office/drawing/2014/main" id="{65553F2F-C3D8-FD79-6F24-B2E75FF76CFF}"/>
                </a:ext>
              </a:extLst>
            </p:cNvPr>
            <p:cNvSpPr/>
            <p:nvPr/>
          </p:nvSpPr>
          <p:spPr>
            <a:xfrm>
              <a:off x="3711400" y="833475"/>
              <a:ext cx="5175" cy="9100"/>
            </a:xfrm>
            <a:custGeom>
              <a:avLst/>
              <a:gdLst/>
              <a:ahLst/>
              <a:cxnLst/>
              <a:rect l="l" t="t" r="r" b="b"/>
              <a:pathLst>
                <a:path w="207" h="364" extrusionOk="0">
                  <a:moveTo>
                    <a:pt x="1" y="1"/>
                  </a:moveTo>
                  <a:lnTo>
                    <a:pt x="1" y="97"/>
                  </a:lnTo>
                  <a:lnTo>
                    <a:pt x="1" y="130"/>
                  </a:lnTo>
                  <a:lnTo>
                    <a:pt x="1" y="172"/>
                  </a:lnTo>
                  <a:lnTo>
                    <a:pt x="1" y="188"/>
                  </a:lnTo>
                  <a:lnTo>
                    <a:pt x="1" y="240"/>
                  </a:lnTo>
                  <a:lnTo>
                    <a:pt x="22" y="253"/>
                  </a:lnTo>
                  <a:lnTo>
                    <a:pt x="59" y="275"/>
                  </a:lnTo>
                  <a:lnTo>
                    <a:pt x="72" y="282"/>
                  </a:lnTo>
                  <a:lnTo>
                    <a:pt x="83" y="289"/>
                  </a:lnTo>
                  <a:lnTo>
                    <a:pt x="206" y="363"/>
                  </a:lnTo>
                  <a:lnTo>
                    <a:pt x="206" y="220"/>
                  </a:lnTo>
                  <a:lnTo>
                    <a:pt x="206" y="205"/>
                  </a:lnTo>
                  <a:lnTo>
                    <a:pt x="206" y="189"/>
                  </a:lnTo>
                  <a:lnTo>
                    <a:pt x="206" y="149"/>
                  </a:lnTo>
                  <a:lnTo>
                    <a:pt x="206" y="123"/>
                  </a:lnTo>
                  <a:lnTo>
                    <a:pt x="163" y="95"/>
                  </a:lnTo>
                  <a:lnTo>
                    <a:pt x="148" y="88"/>
                  </a:lnTo>
                  <a:lnTo>
                    <a:pt x="112" y="66"/>
                  </a:lnTo>
                  <a:lnTo>
                    <a:pt x="83" y="49"/>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4" name="Google Shape;1086;p31">
              <a:extLst>
                <a:ext uri="{FF2B5EF4-FFF2-40B4-BE49-F238E27FC236}">
                  <a16:creationId xmlns:a16="http://schemas.microsoft.com/office/drawing/2014/main" id="{BA4CFAAC-EDDA-FD4F-197F-4C6DF1A9BC17}"/>
                </a:ext>
              </a:extLst>
            </p:cNvPr>
            <p:cNvSpPr/>
            <p:nvPr/>
          </p:nvSpPr>
          <p:spPr>
            <a:xfrm>
              <a:off x="3711400" y="835650"/>
              <a:ext cx="4075" cy="2525"/>
            </a:xfrm>
            <a:custGeom>
              <a:avLst/>
              <a:gdLst/>
              <a:ahLst/>
              <a:cxnLst/>
              <a:rect l="l" t="t" r="r" b="b"/>
              <a:pathLst>
                <a:path w="163" h="101" extrusionOk="0">
                  <a:moveTo>
                    <a:pt x="148" y="1"/>
                  </a:moveTo>
                  <a:lnTo>
                    <a:pt x="1" y="85"/>
                  </a:lnTo>
                  <a:lnTo>
                    <a:pt x="1" y="101"/>
                  </a:lnTo>
                  <a:lnTo>
                    <a:pt x="163" y="8"/>
                  </a:lnTo>
                  <a:lnTo>
                    <a:pt x="148"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5" name="Google Shape;1087;p31">
              <a:extLst>
                <a:ext uri="{FF2B5EF4-FFF2-40B4-BE49-F238E27FC236}">
                  <a16:creationId xmlns:a16="http://schemas.microsoft.com/office/drawing/2014/main" id="{9E0CB063-B156-7818-3D20-FEC89A054E8D}"/>
                </a:ext>
              </a:extLst>
            </p:cNvPr>
            <p:cNvSpPr/>
            <p:nvPr/>
          </p:nvSpPr>
          <p:spPr>
            <a:xfrm>
              <a:off x="3711400" y="835125"/>
              <a:ext cx="3725" cy="2650"/>
            </a:xfrm>
            <a:custGeom>
              <a:avLst/>
              <a:gdLst/>
              <a:ahLst/>
              <a:cxnLst/>
              <a:rect l="l" t="t" r="r" b="b"/>
              <a:pathLst>
                <a:path w="149" h="106" extrusionOk="0">
                  <a:moveTo>
                    <a:pt x="112" y="0"/>
                  </a:moveTo>
                  <a:lnTo>
                    <a:pt x="1" y="64"/>
                  </a:lnTo>
                  <a:lnTo>
                    <a:pt x="1" y="106"/>
                  </a:lnTo>
                  <a:lnTo>
                    <a:pt x="148" y="22"/>
                  </a:lnTo>
                  <a:lnTo>
                    <a:pt x="112"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6" name="Google Shape;1088;p31">
              <a:extLst>
                <a:ext uri="{FF2B5EF4-FFF2-40B4-BE49-F238E27FC236}">
                  <a16:creationId xmlns:a16="http://schemas.microsoft.com/office/drawing/2014/main" id="{F0E255DA-D680-A491-0671-1686F6CA0630}"/>
                </a:ext>
              </a:extLst>
            </p:cNvPr>
            <p:cNvSpPr/>
            <p:nvPr/>
          </p:nvSpPr>
          <p:spPr>
            <a:xfrm>
              <a:off x="3711400" y="834675"/>
              <a:ext cx="2825" cy="2050"/>
            </a:xfrm>
            <a:custGeom>
              <a:avLst/>
              <a:gdLst/>
              <a:ahLst/>
              <a:cxnLst/>
              <a:rect l="l" t="t" r="r" b="b"/>
              <a:pathLst>
                <a:path w="113" h="82" extrusionOk="0">
                  <a:moveTo>
                    <a:pt x="83" y="1"/>
                  </a:moveTo>
                  <a:lnTo>
                    <a:pt x="1" y="49"/>
                  </a:lnTo>
                  <a:lnTo>
                    <a:pt x="1" y="82"/>
                  </a:lnTo>
                  <a:lnTo>
                    <a:pt x="112" y="18"/>
                  </a:lnTo>
                  <a:lnTo>
                    <a:pt x="8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7" name="Google Shape;1089;p31">
              <a:extLst>
                <a:ext uri="{FF2B5EF4-FFF2-40B4-BE49-F238E27FC236}">
                  <a16:creationId xmlns:a16="http://schemas.microsoft.com/office/drawing/2014/main" id="{9424336B-D147-3FA7-114B-4915BDD586B4}"/>
                </a:ext>
              </a:extLst>
            </p:cNvPr>
            <p:cNvSpPr/>
            <p:nvPr/>
          </p:nvSpPr>
          <p:spPr>
            <a:xfrm>
              <a:off x="3711400" y="833475"/>
              <a:ext cx="2100" cy="2425"/>
            </a:xfrm>
            <a:custGeom>
              <a:avLst/>
              <a:gdLst/>
              <a:ahLst/>
              <a:cxnLst/>
              <a:rect l="l" t="t" r="r" b="b"/>
              <a:pathLst>
                <a:path w="84" h="97" extrusionOk="0">
                  <a:moveTo>
                    <a:pt x="1" y="1"/>
                  </a:moveTo>
                  <a:lnTo>
                    <a:pt x="1" y="97"/>
                  </a:lnTo>
                  <a:lnTo>
                    <a:pt x="83" y="49"/>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8" name="Google Shape;1090;p31">
              <a:extLst>
                <a:ext uri="{FF2B5EF4-FFF2-40B4-BE49-F238E27FC236}">
                  <a16:creationId xmlns:a16="http://schemas.microsoft.com/office/drawing/2014/main" id="{51922B51-97BA-F3B9-13C9-927CDC250A69}"/>
                </a:ext>
              </a:extLst>
            </p:cNvPr>
            <p:cNvSpPr/>
            <p:nvPr/>
          </p:nvSpPr>
          <p:spPr>
            <a:xfrm>
              <a:off x="3711950" y="837175"/>
              <a:ext cx="4625" cy="3175"/>
            </a:xfrm>
            <a:custGeom>
              <a:avLst/>
              <a:gdLst/>
              <a:ahLst/>
              <a:cxnLst/>
              <a:rect l="l" t="t" r="r" b="b"/>
              <a:pathLst>
                <a:path w="185" h="127" extrusionOk="0">
                  <a:moveTo>
                    <a:pt x="184" y="1"/>
                  </a:moveTo>
                  <a:lnTo>
                    <a:pt x="0" y="105"/>
                  </a:lnTo>
                  <a:lnTo>
                    <a:pt x="37" y="127"/>
                  </a:lnTo>
                  <a:lnTo>
                    <a:pt x="184" y="41"/>
                  </a:lnTo>
                  <a:lnTo>
                    <a:pt x="184"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9" name="Google Shape;1091;p31">
              <a:extLst>
                <a:ext uri="{FF2B5EF4-FFF2-40B4-BE49-F238E27FC236}">
                  <a16:creationId xmlns:a16="http://schemas.microsoft.com/office/drawing/2014/main" id="{FF547A85-B2B8-6ADB-53AD-BB108A98AFD8}"/>
                </a:ext>
              </a:extLst>
            </p:cNvPr>
            <p:cNvSpPr/>
            <p:nvPr/>
          </p:nvSpPr>
          <p:spPr>
            <a:xfrm>
              <a:off x="3711400" y="835850"/>
              <a:ext cx="5175" cy="3975"/>
            </a:xfrm>
            <a:custGeom>
              <a:avLst/>
              <a:gdLst/>
              <a:ahLst/>
              <a:cxnLst/>
              <a:rect l="l" t="t" r="r" b="b"/>
              <a:pathLst>
                <a:path w="207" h="159" extrusionOk="0">
                  <a:moveTo>
                    <a:pt x="163" y="0"/>
                  </a:moveTo>
                  <a:lnTo>
                    <a:pt x="1" y="93"/>
                  </a:lnTo>
                  <a:lnTo>
                    <a:pt x="1" y="145"/>
                  </a:lnTo>
                  <a:lnTo>
                    <a:pt x="22" y="158"/>
                  </a:lnTo>
                  <a:lnTo>
                    <a:pt x="206" y="54"/>
                  </a:lnTo>
                  <a:lnTo>
                    <a:pt x="206" y="28"/>
                  </a:lnTo>
                  <a:lnTo>
                    <a:pt x="16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0" name="Google Shape;1092;p31">
              <a:extLst>
                <a:ext uri="{FF2B5EF4-FFF2-40B4-BE49-F238E27FC236}">
                  <a16:creationId xmlns:a16="http://schemas.microsoft.com/office/drawing/2014/main" id="{990768ED-C332-03F6-4840-361023B5BB07}"/>
                </a:ext>
              </a:extLst>
            </p:cNvPr>
            <p:cNvSpPr/>
            <p:nvPr/>
          </p:nvSpPr>
          <p:spPr>
            <a:xfrm>
              <a:off x="3713475" y="838950"/>
              <a:ext cx="3100" cy="3625"/>
            </a:xfrm>
            <a:custGeom>
              <a:avLst/>
              <a:gdLst/>
              <a:ahLst/>
              <a:cxnLst/>
              <a:rect l="l" t="t" r="r" b="b"/>
              <a:pathLst>
                <a:path w="124" h="145" extrusionOk="0">
                  <a:moveTo>
                    <a:pt x="123" y="1"/>
                  </a:moveTo>
                  <a:lnTo>
                    <a:pt x="0" y="70"/>
                  </a:lnTo>
                  <a:lnTo>
                    <a:pt x="123" y="144"/>
                  </a:lnTo>
                  <a:lnTo>
                    <a:pt x="12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1" name="Google Shape;1093;p31">
              <a:extLst>
                <a:ext uri="{FF2B5EF4-FFF2-40B4-BE49-F238E27FC236}">
                  <a16:creationId xmlns:a16="http://schemas.microsoft.com/office/drawing/2014/main" id="{29CBF057-CE45-36FA-7408-4C338DF404CD}"/>
                </a:ext>
              </a:extLst>
            </p:cNvPr>
            <p:cNvSpPr/>
            <p:nvPr/>
          </p:nvSpPr>
          <p:spPr>
            <a:xfrm>
              <a:off x="3713175" y="838600"/>
              <a:ext cx="3400" cy="2125"/>
            </a:xfrm>
            <a:custGeom>
              <a:avLst/>
              <a:gdLst/>
              <a:ahLst/>
              <a:cxnLst/>
              <a:rect l="l" t="t" r="r" b="b"/>
              <a:pathLst>
                <a:path w="136" h="85" extrusionOk="0">
                  <a:moveTo>
                    <a:pt x="135" y="0"/>
                  </a:moveTo>
                  <a:lnTo>
                    <a:pt x="1" y="77"/>
                  </a:lnTo>
                  <a:lnTo>
                    <a:pt x="12" y="84"/>
                  </a:lnTo>
                  <a:lnTo>
                    <a:pt x="135" y="15"/>
                  </a:lnTo>
                  <a:lnTo>
                    <a:pt x="135"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2" name="Google Shape;1094;p31">
              <a:extLst>
                <a:ext uri="{FF2B5EF4-FFF2-40B4-BE49-F238E27FC236}">
                  <a16:creationId xmlns:a16="http://schemas.microsoft.com/office/drawing/2014/main" id="{AD303038-0F6A-F628-D7B5-42EC5B151BD9}"/>
                </a:ext>
              </a:extLst>
            </p:cNvPr>
            <p:cNvSpPr/>
            <p:nvPr/>
          </p:nvSpPr>
          <p:spPr>
            <a:xfrm>
              <a:off x="3712850" y="838200"/>
              <a:ext cx="3725" cy="2350"/>
            </a:xfrm>
            <a:custGeom>
              <a:avLst/>
              <a:gdLst/>
              <a:ahLst/>
              <a:cxnLst/>
              <a:rect l="l" t="t" r="r" b="b"/>
              <a:pathLst>
                <a:path w="149" h="94" extrusionOk="0">
                  <a:moveTo>
                    <a:pt x="148" y="0"/>
                  </a:moveTo>
                  <a:lnTo>
                    <a:pt x="1" y="86"/>
                  </a:lnTo>
                  <a:lnTo>
                    <a:pt x="14" y="93"/>
                  </a:lnTo>
                  <a:lnTo>
                    <a:pt x="148" y="16"/>
                  </a:lnTo>
                  <a:lnTo>
                    <a:pt x="148"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3" name="Google Shape;1095;p31">
              <a:extLst>
                <a:ext uri="{FF2B5EF4-FFF2-40B4-BE49-F238E27FC236}">
                  <a16:creationId xmlns:a16="http://schemas.microsoft.com/office/drawing/2014/main" id="{7F18BEE5-83C1-7B9C-1116-7B5282C39125}"/>
                </a:ext>
              </a:extLst>
            </p:cNvPr>
            <p:cNvSpPr/>
            <p:nvPr/>
          </p:nvSpPr>
          <p:spPr>
            <a:xfrm>
              <a:off x="3710425" y="831750"/>
              <a:ext cx="7125" cy="4800"/>
            </a:xfrm>
            <a:custGeom>
              <a:avLst/>
              <a:gdLst/>
              <a:ahLst/>
              <a:cxnLst/>
              <a:rect l="l" t="t" r="r" b="b"/>
              <a:pathLst>
                <a:path w="285" h="192" extrusionOk="0">
                  <a:moveTo>
                    <a:pt x="0" y="0"/>
                  </a:moveTo>
                  <a:lnTo>
                    <a:pt x="40" y="70"/>
                  </a:lnTo>
                  <a:lnTo>
                    <a:pt x="245" y="192"/>
                  </a:lnTo>
                  <a:lnTo>
                    <a:pt x="285" y="168"/>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4" name="Google Shape;1096;p31">
              <a:extLst>
                <a:ext uri="{FF2B5EF4-FFF2-40B4-BE49-F238E27FC236}">
                  <a16:creationId xmlns:a16="http://schemas.microsoft.com/office/drawing/2014/main" id="{4327E4E1-F60B-D780-C02F-A496888C2AA1}"/>
                </a:ext>
              </a:extLst>
            </p:cNvPr>
            <p:cNvSpPr/>
            <p:nvPr/>
          </p:nvSpPr>
          <p:spPr>
            <a:xfrm>
              <a:off x="3710425" y="839475"/>
              <a:ext cx="7125" cy="4825"/>
            </a:xfrm>
            <a:custGeom>
              <a:avLst/>
              <a:gdLst/>
              <a:ahLst/>
              <a:cxnLst/>
              <a:rect l="l" t="t" r="r" b="b"/>
              <a:pathLst>
                <a:path w="285" h="193" extrusionOk="0">
                  <a:moveTo>
                    <a:pt x="40" y="0"/>
                  </a:moveTo>
                  <a:lnTo>
                    <a:pt x="0" y="22"/>
                  </a:lnTo>
                  <a:lnTo>
                    <a:pt x="285" y="193"/>
                  </a:lnTo>
                  <a:lnTo>
                    <a:pt x="245" y="123"/>
                  </a:lnTo>
                  <a:lnTo>
                    <a:pt x="4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5" name="Google Shape;1097;p31">
              <a:extLst>
                <a:ext uri="{FF2B5EF4-FFF2-40B4-BE49-F238E27FC236}">
                  <a16:creationId xmlns:a16="http://schemas.microsoft.com/office/drawing/2014/main" id="{B0DB7B7E-AF84-D7A5-2875-6E5AEDE2FE01}"/>
                </a:ext>
              </a:extLst>
            </p:cNvPr>
            <p:cNvSpPr/>
            <p:nvPr/>
          </p:nvSpPr>
          <p:spPr>
            <a:xfrm>
              <a:off x="3711400" y="839250"/>
              <a:ext cx="5175" cy="3325"/>
            </a:xfrm>
            <a:custGeom>
              <a:avLst/>
              <a:gdLst/>
              <a:ahLst/>
              <a:cxnLst/>
              <a:rect l="l" t="t" r="r" b="b"/>
              <a:pathLst>
                <a:path w="207" h="133" extrusionOk="0">
                  <a:moveTo>
                    <a:pt x="11" y="0"/>
                  </a:moveTo>
                  <a:lnTo>
                    <a:pt x="1" y="9"/>
                  </a:lnTo>
                  <a:lnTo>
                    <a:pt x="206" y="132"/>
                  </a:lnTo>
                  <a:lnTo>
                    <a:pt x="206" y="116"/>
                  </a:lnTo>
                  <a:lnTo>
                    <a:pt x="1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6" name="Google Shape;1098;p31">
              <a:extLst>
                <a:ext uri="{FF2B5EF4-FFF2-40B4-BE49-F238E27FC236}">
                  <a16:creationId xmlns:a16="http://schemas.microsoft.com/office/drawing/2014/main" id="{AC5C654B-AC19-81DC-CC4A-1C7A2B3C2373}"/>
                </a:ext>
              </a:extLst>
            </p:cNvPr>
            <p:cNvSpPr/>
            <p:nvPr/>
          </p:nvSpPr>
          <p:spPr>
            <a:xfrm>
              <a:off x="3711400" y="833475"/>
              <a:ext cx="275" cy="6025"/>
            </a:xfrm>
            <a:custGeom>
              <a:avLst/>
              <a:gdLst/>
              <a:ahLst/>
              <a:cxnLst/>
              <a:rect l="l" t="t" r="r" b="b"/>
              <a:pathLst>
                <a:path w="11" h="241" extrusionOk="0">
                  <a:moveTo>
                    <a:pt x="1" y="1"/>
                  </a:moveTo>
                  <a:lnTo>
                    <a:pt x="1" y="240"/>
                  </a:lnTo>
                  <a:lnTo>
                    <a:pt x="11" y="231"/>
                  </a:lnTo>
                  <a:lnTo>
                    <a:pt x="11" y="7"/>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7" name="Google Shape;1099;p31">
              <a:extLst>
                <a:ext uri="{FF2B5EF4-FFF2-40B4-BE49-F238E27FC236}">
                  <a16:creationId xmlns:a16="http://schemas.microsoft.com/office/drawing/2014/main" id="{25329537-1CE9-2460-D052-2977A4D7B208}"/>
                </a:ext>
              </a:extLst>
            </p:cNvPr>
            <p:cNvSpPr/>
            <p:nvPr/>
          </p:nvSpPr>
          <p:spPr>
            <a:xfrm>
              <a:off x="3717525" y="835700"/>
              <a:ext cx="425" cy="8600"/>
            </a:xfrm>
            <a:custGeom>
              <a:avLst/>
              <a:gdLst/>
              <a:ahLst/>
              <a:cxnLst/>
              <a:rect l="l" t="t" r="r" b="b"/>
              <a:pathLst>
                <a:path w="17" h="344" extrusionOk="0">
                  <a:moveTo>
                    <a:pt x="17" y="0"/>
                  </a:moveTo>
                  <a:lnTo>
                    <a:pt x="1" y="10"/>
                  </a:lnTo>
                  <a:lnTo>
                    <a:pt x="1" y="344"/>
                  </a:lnTo>
                  <a:lnTo>
                    <a:pt x="17" y="334"/>
                  </a:lnTo>
                  <a:lnTo>
                    <a:pt x="17"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8" name="Google Shape;1100;p31">
              <a:extLst>
                <a:ext uri="{FF2B5EF4-FFF2-40B4-BE49-F238E27FC236}">
                  <a16:creationId xmlns:a16="http://schemas.microsoft.com/office/drawing/2014/main" id="{01B52424-D6B5-914D-8516-2CBD55A7B9C1}"/>
                </a:ext>
              </a:extLst>
            </p:cNvPr>
            <p:cNvSpPr/>
            <p:nvPr/>
          </p:nvSpPr>
          <p:spPr>
            <a:xfrm>
              <a:off x="3710425" y="831500"/>
              <a:ext cx="7525" cy="4475"/>
            </a:xfrm>
            <a:custGeom>
              <a:avLst/>
              <a:gdLst/>
              <a:ahLst/>
              <a:cxnLst/>
              <a:rect l="l" t="t" r="r" b="b"/>
              <a:pathLst>
                <a:path w="301" h="179" extrusionOk="0">
                  <a:moveTo>
                    <a:pt x="15" y="0"/>
                  </a:moveTo>
                  <a:lnTo>
                    <a:pt x="0" y="10"/>
                  </a:lnTo>
                  <a:lnTo>
                    <a:pt x="285" y="178"/>
                  </a:lnTo>
                  <a:lnTo>
                    <a:pt x="301" y="168"/>
                  </a:lnTo>
                  <a:lnTo>
                    <a:pt x="15"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9" name="Google Shape;1101;p31">
              <a:extLst>
                <a:ext uri="{FF2B5EF4-FFF2-40B4-BE49-F238E27FC236}">
                  <a16:creationId xmlns:a16="http://schemas.microsoft.com/office/drawing/2014/main" id="{D4A0225E-3E0D-D347-07BE-5EAC8306C698}"/>
                </a:ext>
              </a:extLst>
            </p:cNvPr>
            <p:cNvSpPr/>
            <p:nvPr/>
          </p:nvSpPr>
          <p:spPr>
            <a:xfrm>
              <a:off x="3710425" y="841575"/>
              <a:ext cx="7125" cy="12525"/>
            </a:xfrm>
            <a:custGeom>
              <a:avLst/>
              <a:gdLst/>
              <a:ahLst/>
              <a:cxnLst/>
              <a:rect l="l" t="t" r="r" b="b"/>
              <a:pathLst>
                <a:path w="285" h="501" extrusionOk="0">
                  <a:moveTo>
                    <a:pt x="0" y="0"/>
                  </a:moveTo>
                  <a:lnTo>
                    <a:pt x="0" y="329"/>
                  </a:lnTo>
                  <a:lnTo>
                    <a:pt x="285" y="500"/>
                  </a:lnTo>
                  <a:lnTo>
                    <a:pt x="285" y="167"/>
                  </a:lnTo>
                  <a:lnTo>
                    <a:pt x="0"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0" name="Google Shape;1102;p31">
              <a:extLst>
                <a:ext uri="{FF2B5EF4-FFF2-40B4-BE49-F238E27FC236}">
                  <a16:creationId xmlns:a16="http://schemas.microsoft.com/office/drawing/2014/main" id="{B4986199-2FED-8F52-BFFA-60E6D955ECAA}"/>
                </a:ext>
              </a:extLst>
            </p:cNvPr>
            <p:cNvSpPr/>
            <p:nvPr/>
          </p:nvSpPr>
          <p:spPr>
            <a:xfrm>
              <a:off x="3711400" y="843275"/>
              <a:ext cx="5175" cy="9075"/>
            </a:xfrm>
            <a:custGeom>
              <a:avLst/>
              <a:gdLst/>
              <a:ahLst/>
              <a:cxnLst/>
              <a:rect l="l" t="t" r="r" b="b"/>
              <a:pathLst>
                <a:path w="207" h="363" extrusionOk="0">
                  <a:moveTo>
                    <a:pt x="1" y="0"/>
                  </a:moveTo>
                  <a:lnTo>
                    <a:pt x="1" y="96"/>
                  </a:lnTo>
                  <a:lnTo>
                    <a:pt x="1" y="129"/>
                  </a:lnTo>
                  <a:lnTo>
                    <a:pt x="1" y="171"/>
                  </a:lnTo>
                  <a:lnTo>
                    <a:pt x="1" y="187"/>
                  </a:lnTo>
                  <a:lnTo>
                    <a:pt x="1" y="240"/>
                  </a:lnTo>
                  <a:lnTo>
                    <a:pt x="22" y="253"/>
                  </a:lnTo>
                  <a:lnTo>
                    <a:pt x="59" y="274"/>
                  </a:lnTo>
                  <a:lnTo>
                    <a:pt x="72" y="283"/>
                  </a:lnTo>
                  <a:lnTo>
                    <a:pt x="83" y="290"/>
                  </a:lnTo>
                  <a:lnTo>
                    <a:pt x="206" y="363"/>
                  </a:lnTo>
                  <a:lnTo>
                    <a:pt x="206" y="219"/>
                  </a:lnTo>
                  <a:lnTo>
                    <a:pt x="206" y="205"/>
                  </a:lnTo>
                  <a:lnTo>
                    <a:pt x="206" y="190"/>
                  </a:lnTo>
                  <a:lnTo>
                    <a:pt x="206" y="148"/>
                  </a:lnTo>
                  <a:lnTo>
                    <a:pt x="206" y="122"/>
                  </a:lnTo>
                  <a:lnTo>
                    <a:pt x="163" y="96"/>
                  </a:lnTo>
                  <a:lnTo>
                    <a:pt x="148" y="87"/>
                  </a:lnTo>
                  <a:lnTo>
                    <a:pt x="112" y="66"/>
                  </a:lnTo>
                  <a:lnTo>
                    <a:pt x="83" y="48"/>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1" name="Google Shape;1103;p31">
              <a:extLst>
                <a:ext uri="{FF2B5EF4-FFF2-40B4-BE49-F238E27FC236}">
                  <a16:creationId xmlns:a16="http://schemas.microsoft.com/office/drawing/2014/main" id="{6C512C8D-9D33-A6A3-C314-157228BEC757}"/>
                </a:ext>
              </a:extLst>
            </p:cNvPr>
            <p:cNvSpPr/>
            <p:nvPr/>
          </p:nvSpPr>
          <p:spPr>
            <a:xfrm>
              <a:off x="3711400" y="845450"/>
              <a:ext cx="4075" cy="2525"/>
            </a:xfrm>
            <a:custGeom>
              <a:avLst/>
              <a:gdLst/>
              <a:ahLst/>
              <a:cxnLst/>
              <a:rect l="l" t="t" r="r" b="b"/>
              <a:pathLst>
                <a:path w="163" h="101" extrusionOk="0">
                  <a:moveTo>
                    <a:pt x="148" y="0"/>
                  </a:moveTo>
                  <a:lnTo>
                    <a:pt x="1" y="84"/>
                  </a:lnTo>
                  <a:lnTo>
                    <a:pt x="1" y="100"/>
                  </a:lnTo>
                  <a:lnTo>
                    <a:pt x="163" y="9"/>
                  </a:lnTo>
                  <a:lnTo>
                    <a:pt x="148"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2" name="Google Shape;1104;p31">
              <a:extLst>
                <a:ext uri="{FF2B5EF4-FFF2-40B4-BE49-F238E27FC236}">
                  <a16:creationId xmlns:a16="http://schemas.microsoft.com/office/drawing/2014/main" id="{A6C9D62A-67C9-640D-C6C4-02AF96704D40}"/>
                </a:ext>
              </a:extLst>
            </p:cNvPr>
            <p:cNvSpPr/>
            <p:nvPr/>
          </p:nvSpPr>
          <p:spPr>
            <a:xfrm>
              <a:off x="3711400" y="844900"/>
              <a:ext cx="3725" cy="2675"/>
            </a:xfrm>
            <a:custGeom>
              <a:avLst/>
              <a:gdLst/>
              <a:ahLst/>
              <a:cxnLst/>
              <a:rect l="l" t="t" r="r" b="b"/>
              <a:pathLst>
                <a:path w="149" h="107" extrusionOk="0">
                  <a:moveTo>
                    <a:pt x="112" y="1"/>
                  </a:moveTo>
                  <a:lnTo>
                    <a:pt x="1" y="64"/>
                  </a:lnTo>
                  <a:lnTo>
                    <a:pt x="1" y="106"/>
                  </a:lnTo>
                  <a:lnTo>
                    <a:pt x="148" y="22"/>
                  </a:lnTo>
                  <a:lnTo>
                    <a:pt x="112"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3" name="Google Shape;1105;p31">
              <a:extLst>
                <a:ext uri="{FF2B5EF4-FFF2-40B4-BE49-F238E27FC236}">
                  <a16:creationId xmlns:a16="http://schemas.microsoft.com/office/drawing/2014/main" id="{22856069-A88C-5C14-C922-E50E7EF83C54}"/>
                </a:ext>
              </a:extLst>
            </p:cNvPr>
            <p:cNvSpPr/>
            <p:nvPr/>
          </p:nvSpPr>
          <p:spPr>
            <a:xfrm>
              <a:off x="3711400" y="844475"/>
              <a:ext cx="2825" cy="2050"/>
            </a:xfrm>
            <a:custGeom>
              <a:avLst/>
              <a:gdLst/>
              <a:ahLst/>
              <a:cxnLst/>
              <a:rect l="l" t="t" r="r" b="b"/>
              <a:pathLst>
                <a:path w="113" h="82" extrusionOk="0">
                  <a:moveTo>
                    <a:pt x="83" y="0"/>
                  </a:moveTo>
                  <a:lnTo>
                    <a:pt x="1" y="48"/>
                  </a:lnTo>
                  <a:lnTo>
                    <a:pt x="1" y="81"/>
                  </a:lnTo>
                  <a:lnTo>
                    <a:pt x="112" y="18"/>
                  </a:lnTo>
                  <a:lnTo>
                    <a:pt x="8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4" name="Google Shape;1106;p31">
              <a:extLst>
                <a:ext uri="{FF2B5EF4-FFF2-40B4-BE49-F238E27FC236}">
                  <a16:creationId xmlns:a16="http://schemas.microsoft.com/office/drawing/2014/main" id="{E2F3E0CF-04EB-AB6D-E1D2-7141AB37B715}"/>
                </a:ext>
              </a:extLst>
            </p:cNvPr>
            <p:cNvSpPr/>
            <p:nvPr/>
          </p:nvSpPr>
          <p:spPr>
            <a:xfrm>
              <a:off x="3711400" y="843275"/>
              <a:ext cx="2100" cy="2425"/>
            </a:xfrm>
            <a:custGeom>
              <a:avLst/>
              <a:gdLst/>
              <a:ahLst/>
              <a:cxnLst/>
              <a:rect l="l" t="t" r="r" b="b"/>
              <a:pathLst>
                <a:path w="84" h="97" extrusionOk="0">
                  <a:moveTo>
                    <a:pt x="1" y="0"/>
                  </a:moveTo>
                  <a:lnTo>
                    <a:pt x="1" y="96"/>
                  </a:lnTo>
                  <a:lnTo>
                    <a:pt x="83" y="48"/>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5" name="Google Shape;1107;p31">
              <a:extLst>
                <a:ext uri="{FF2B5EF4-FFF2-40B4-BE49-F238E27FC236}">
                  <a16:creationId xmlns:a16="http://schemas.microsoft.com/office/drawing/2014/main" id="{55AF8A83-D3A3-5C7E-B666-D59DC7B3C5EB}"/>
                </a:ext>
              </a:extLst>
            </p:cNvPr>
            <p:cNvSpPr/>
            <p:nvPr/>
          </p:nvSpPr>
          <p:spPr>
            <a:xfrm>
              <a:off x="3711950" y="846975"/>
              <a:ext cx="4625" cy="3175"/>
            </a:xfrm>
            <a:custGeom>
              <a:avLst/>
              <a:gdLst/>
              <a:ahLst/>
              <a:cxnLst/>
              <a:rect l="l" t="t" r="r" b="b"/>
              <a:pathLst>
                <a:path w="185" h="127" extrusionOk="0">
                  <a:moveTo>
                    <a:pt x="184" y="0"/>
                  </a:moveTo>
                  <a:lnTo>
                    <a:pt x="0" y="105"/>
                  </a:lnTo>
                  <a:lnTo>
                    <a:pt x="37" y="126"/>
                  </a:lnTo>
                  <a:lnTo>
                    <a:pt x="184" y="42"/>
                  </a:lnTo>
                  <a:lnTo>
                    <a:pt x="18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6" name="Google Shape;1108;p31">
              <a:extLst>
                <a:ext uri="{FF2B5EF4-FFF2-40B4-BE49-F238E27FC236}">
                  <a16:creationId xmlns:a16="http://schemas.microsoft.com/office/drawing/2014/main" id="{C828E85F-F8A2-DE79-4083-1EDACD06B599}"/>
                </a:ext>
              </a:extLst>
            </p:cNvPr>
            <p:cNvSpPr/>
            <p:nvPr/>
          </p:nvSpPr>
          <p:spPr>
            <a:xfrm>
              <a:off x="3711400" y="845675"/>
              <a:ext cx="5175" cy="3925"/>
            </a:xfrm>
            <a:custGeom>
              <a:avLst/>
              <a:gdLst/>
              <a:ahLst/>
              <a:cxnLst/>
              <a:rect l="l" t="t" r="r" b="b"/>
              <a:pathLst>
                <a:path w="207" h="157" extrusionOk="0">
                  <a:moveTo>
                    <a:pt x="163" y="0"/>
                  </a:moveTo>
                  <a:lnTo>
                    <a:pt x="1" y="91"/>
                  </a:lnTo>
                  <a:lnTo>
                    <a:pt x="1" y="144"/>
                  </a:lnTo>
                  <a:lnTo>
                    <a:pt x="22" y="157"/>
                  </a:lnTo>
                  <a:lnTo>
                    <a:pt x="206" y="52"/>
                  </a:lnTo>
                  <a:lnTo>
                    <a:pt x="206" y="26"/>
                  </a:lnTo>
                  <a:lnTo>
                    <a:pt x="16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7" name="Google Shape;1109;p31">
              <a:extLst>
                <a:ext uri="{FF2B5EF4-FFF2-40B4-BE49-F238E27FC236}">
                  <a16:creationId xmlns:a16="http://schemas.microsoft.com/office/drawing/2014/main" id="{8DAB8D8D-594F-43BB-04FF-15F51A3D0A09}"/>
                </a:ext>
              </a:extLst>
            </p:cNvPr>
            <p:cNvSpPr/>
            <p:nvPr/>
          </p:nvSpPr>
          <p:spPr>
            <a:xfrm>
              <a:off x="3713475" y="848750"/>
              <a:ext cx="3100" cy="3600"/>
            </a:xfrm>
            <a:custGeom>
              <a:avLst/>
              <a:gdLst/>
              <a:ahLst/>
              <a:cxnLst/>
              <a:rect l="l" t="t" r="r" b="b"/>
              <a:pathLst>
                <a:path w="124" h="144" extrusionOk="0">
                  <a:moveTo>
                    <a:pt x="123" y="0"/>
                  </a:moveTo>
                  <a:lnTo>
                    <a:pt x="0" y="71"/>
                  </a:lnTo>
                  <a:lnTo>
                    <a:pt x="123" y="144"/>
                  </a:lnTo>
                  <a:lnTo>
                    <a:pt x="12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8" name="Google Shape;1110;p31">
              <a:extLst>
                <a:ext uri="{FF2B5EF4-FFF2-40B4-BE49-F238E27FC236}">
                  <a16:creationId xmlns:a16="http://schemas.microsoft.com/office/drawing/2014/main" id="{15C61DF7-1403-0FF3-646E-DAA675386FCE}"/>
                </a:ext>
              </a:extLst>
            </p:cNvPr>
            <p:cNvSpPr/>
            <p:nvPr/>
          </p:nvSpPr>
          <p:spPr>
            <a:xfrm>
              <a:off x="3713175" y="848375"/>
              <a:ext cx="3400" cy="2175"/>
            </a:xfrm>
            <a:custGeom>
              <a:avLst/>
              <a:gdLst/>
              <a:ahLst/>
              <a:cxnLst/>
              <a:rect l="l" t="t" r="r" b="b"/>
              <a:pathLst>
                <a:path w="136" h="87" extrusionOk="0">
                  <a:moveTo>
                    <a:pt x="135" y="1"/>
                  </a:moveTo>
                  <a:lnTo>
                    <a:pt x="1" y="79"/>
                  </a:lnTo>
                  <a:lnTo>
                    <a:pt x="12" y="86"/>
                  </a:lnTo>
                  <a:lnTo>
                    <a:pt x="135" y="15"/>
                  </a:lnTo>
                  <a:lnTo>
                    <a:pt x="13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9" name="Google Shape;1111;p31">
              <a:extLst>
                <a:ext uri="{FF2B5EF4-FFF2-40B4-BE49-F238E27FC236}">
                  <a16:creationId xmlns:a16="http://schemas.microsoft.com/office/drawing/2014/main" id="{D3305CBD-90C4-2291-BC40-53925CD51AC0}"/>
                </a:ext>
              </a:extLst>
            </p:cNvPr>
            <p:cNvSpPr/>
            <p:nvPr/>
          </p:nvSpPr>
          <p:spPr>
            <a:xfrm>
              <a:off x="3712850" y="848025"/>
              <a:ext cx="3725" cy="2350"/>
            </a:xfrm>
            <a:custGeom>
              <a:avLst/>
              <a:gdLst/>
              <a:ahLst/>
              <a:cxnLst/>
              <a:rect l="l" t="t" r="r" b="b"/>
              <a:pathLst>
                <a:path w="149" h="94" extrusionOk="0">
                  <a:moveTo>
                    <a:pt x="148" y="0"/>
                  </a:moveTo>
                  <a:lnTo>
                    <a:pt x="1" y="84"/>
                  </a:lnTo>
                  <a:lnTo>
                    <a:pt x="14" y="93"/>
                  </a:lnTo>
                  <a:lnTo>
                    <a:pt x="148" y="15"/>
                  </a:lnTo>
                  <a:lnTo>
                    <a:pt x="148"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0" name="Google Shape;1112;p31">
              <a:extLst>
                <a:ext uri="{FF2B5EF4-FFF2-40B4-BE49-F238E27FC236}">
                  <a16:creationId xmlns:a16="http://schemas.microsoft.com/office/drawing/2014/main" id="{C4A591C7-8E39-7A16-6080-51EE8A031177}"/>
                </a:ext>
              </a:extLst>
            </p:cNvPr>
            <p:cNvSpPr/>
            <p:nvPr/>
          </p:nvSpPr>
          <p:spPr>
            <a:xfrm>
              <a:off x="3710425" y="841575"/>
              <a:ext cx="7125" cy="4775"/>
            </a:xfrm>
            <a:custGeom>
              <a:avLst/>
              <a:gdLst/>
              <a:ahLst/>
              <a:cxnLst/>
              <a:rect l="l" t="t" r="r" b="b"/>
              <a:pathLst>
                <a:path w="285" h="191" extrusionOk="0">
                  <a:moveTo>
                    <a:pt x="0" y="0"/>
                  </a:moveTo>
                  <a:lnTo>
                    <a:pt x="40" y="68"/>
                  </a:lnTo>
                  <a:lnTo>
                    <a:pt x="245" y="190"/>
                  </a:lnTo>
                  <a:lnTo>
                    <a:pt x="285" y="167"/>
                  </a:lnTo>
                  <a:lnTo>
                    <a:pt x="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1" name="Google Shape;1113;p31">
              <a:extLst>
                <a:ext uri="{FF2B5EF4-FFF2-40B4-BE49-F238E27FC236}">
                  <a16:creationId xmlns:a16="http://schemas.microsoft.com/office/drawing/2014/main" id="{83E4B709-1571-A078-641F-429D201DE410}"/>
                </a:ext>
              </a:extLst>
            </p:cNvPr>
            <p:cNvSpPr/>
            <p:nvPr/>
          </p:nvSpPr>
          <p:spPr>
            <a:xfrm>
              <a:off x="3710425" y="849250"/>
              <a:ext cx="7125" cy="4850"/>
            </a:xfrm>
            <a:custGeom>
              <a:avLst/>
              <a:gdLst/>
              <a:ahLst/>
              <a:cxnLst/>
              <a:rect l="l" t="t" r="r" b="b"/>
              <a:pathLst>
                <a:path w="285" h="194" extrusionOk="0">
                  <a:moveTo>
                    <a:pt x="40" y="1"/>
                  </a:moveTo>
                  <a:lnTo>
                    <a:pt x="0" y="22"/>
                  </a:lnTo>
                  <a:lnTo>
                    <a:pt x="285" y="193"/>
                  </a:lnTo>
                  <a:lnTo>
                    <a:pt x="245" y="124"/>
                  </a:lnTo>
                  <a:lnTo>
                    <a:pt x="4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2" name="Google Shape;1114;p31">
              <a:extLst>
                <a:ext uri="{FF2B5EF4-FFF2-40B4-BE49-F238E27FC236}">
                  <a16:creationId xmlns:a16="http://schemas.microsoft.com/office/drawing/2014/main" id="{7E51C3AD-AD76-0411-EE82-2AA16C098E66}"/>
                </a:ext>
              </a:extLst>
            </p:cNvPr>
            <p:cNvSpPr/>
            <p:nvPr/>
          </p:nvSpPr>
          <p:spPr>
            <a:xfrm>
              <a:off x="3711400" y="849025"/>
              <a:ext cx="5175" cy="3325"/>
            </a:xfrm>
            <a:custGeom>
              <a:avLst/>
              <a:gdLst/>
              <a:ahLst/>
              <a:cxnLst/>
              <a:rect l="l" t="t" r="r" b="b"/>
              <a:pathLst>
                <a:path w="207" h="133" extrusionOk="0">
                  <a:moveTo>
                    <a:pt x="11" y="1"/>
                  </a:moveTo>
                  <a:lnTo>
                    <a:pt x="1" y="10"/>
                  </a:lnTo>
                  <a:lnTo>
                    <a:pt x="206" y="133"/>
                  </a:lnTo>
                  <a:lnTo>
                    <a:pt x="206" y="117"/>
                  </a:lnTo>
                  <a:lnTo>
                    <a:pt x="1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3" name="Google Shape;1115;p31">
              <a:extLst>
                <a:ext uri="{FF2B5EF4-FFF2-40B4-BE49-F238E27FC236}">
                  <a16:creationId xmlns:a16="http://schemas.microsoft.com/office/drawing/2014/main" id="{9CFE9045-3927-0AF1-6A7A-1DF4AA8D6CA8}"/>
                </a:ext>
              </a:extLst>
            </p:cNvPr>
            <p:cNvSpPr/>
            <p:nvPr/>
          </p:nvSpPr>
          <p:spPr>
            <a:xfrm>
              <a:off x="3711400" y="843275"/>
              <a:ext cx="275" cy="6000"/>
            </a:xfrm>
            <a:custGeom>
              <a:avLst/>
              <a:gdLst/>
              <a:ahLst/>
              <a:cxnLst/>
              <a:rect l="l" t="t" r="r" b="b"/>
              <a:pathLst>
                <a:path w="11" h="240" extrusionOk="0">
                  <a:moveTo>
                    <a:pt x="1" y="0"/>
                  </a:moveTo>
                  <a:lnTo>
                    <a:pt x="1" y="240"/>
                  </a:lnTo>
                  <a:lnTo>
                    <a:pt x="11" y="231"/>
                  </a:lnTo>
                  <a:lnTo>
                    <a:pt x="11" y="6"/>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4" name="Google Shape;1116;p31">
              <a:extLst>
                <a:ext uri="{FF2B5EF4-FFF2-40B4-BE49-F238E27FC236}">
                  <a16:creationId xmlns:a16="http://schemas.microsoft.com/office/drawing/2014/main" id="{40A6A15D-75CE-E4F4-EB35-58780891C546}"/>
                </a:ext>
              </a:extLst>
            </p:cNvPr>
            <p:cNvSpPr/>
            <p:nvPr/>
          </p:nvSpPr>
          <p:spPr>
            <a:xfrm>
              <a:off x="3717525" y="845475"/>
              <a:ext cx="425" cy="8625"/>
            </a:xfrm>
            <a:custGeom>
              <a:avLst/>
              <a:gdLst/>
              <a:ahLst/>
              <a:cxnLst/>
              <a:rect l="l" t="t" r="r" b="b"/>
              <a:pathLst>
                <a:path w="17" h="345" extrusionOk="0">
                  <a:moveTo>
                    <a:pt x="17" y="1"/>
                  </a:moveTo>
                  <a:lnTo>
                    <a:pt x="1" y="11"/>
                  </a:lnTo>
                  <a:lnTo>
                    <a:pt x="1" y="344"/>
                  </a:lnTo>
                  <a:lnTo>
                    <a:pt x="17" y="336"/>
                  </a:lnTo>
                  <a:lnTo>
                    <a:pt x="17"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5" name="Google Shape;1117;p31">
              <a:extLst>
                <a:ext uri="{FF2B5EF4-FFF2-40B4-BE49-F238E27FC236}">
                  <a16:creationId xmlns:a16="http://schemas.microsoft.com/office/drawing/2014/main" id="{05BDD81E-D296-6C8E-CF54-009415F8D436}"/>
                </a:ext>
              </a:extLst>
            </p:cNvPr>
            <p:cNvSpPr/>
            <p:nvPr/>
          </p:nvSpPr>
          <p:spPr>
            <a:xfrm>
              <a:off x="3710425" y="841275"/>
              <a:ext cx="7525" cy="4475"/>
            </a:xfrm>
            <a:custGeom>
              <a:avLst/>
              <a:gdLst/>
              <a:ahLst/>
              <a:cxnLst/>
              <a:rect l="l" t="t" r="r" b="b"/>
              <a:pathLst>
                <a:path w="301" h="179" extrusionOk="0">
                  <a:moveTo>
                    <a:pt x="15" y="1"/>
                  </a:moveTo>
                  <a:lnTo>
                    <a:pt x="0" y="12"/>
                  </a:lnTo>
                  <a:lnTo>
                    <a:pt x="285" y="179"/>
                  </a:lnTo>
                  <a:lnTo>
                    <a:pt x="301" y="169"/>
                  </a:lnTo>
                  <a:lnTo>
                    <a:pt x="1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6" name="Google Shape;1118;p31">
              <a:extLst>
                <a:ext uri="{FF2B5EF4-FFF2-40B4-BE49-F238E27FC236}">
                  <a16:creationId xmlns:a16="http://schemas.microsoft.com/office/drawing/2014/main" id="{62486106-E909-6BCF-22BA-4894769E5EBB}"/>
                </a:ext>
              </a:extLst>
            </p:cNvPr>
            <p:cNvSpPr/>
            <p:nvPr/>
          </p:nvSpPr>
          <p:spPr>
            <a:xfrm>
              <a:off x="3681050" y="816275"/>
              <a:ext cx="7175" cy="12525"/>
            </a:xfrm>
            <a:custGeom>
              <a:avLst/>
              <a:gdLst/>
              <a:ahLst/>
              <a:cxnLst/>
              <a:rect l="l" t="t" r="r" b="b"/>
              <a:pathLst>
                <a:path w="287" h="501" extrusionOk="0">
                  <a:moveTo>
                    <a:pt x="1" y="0"/>
                  </a:moveTo>
                  <a:lnTo>
                    <a:pt x="1" y="331"/>
                  </a:lnTo>
                  <a:lnTo>
                    <a:pt x="286" y="500"/>
                  </a:lnTo>
                  <a:lnTo>
                    <a:pt x="286" y="168"/>
                  </a:lnTo>
                  <a:lnTo>
                    <a:pt x="1" y="0"/>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7" name="Google Shape;1119;p31">
              <a:extLst>
                <a:ext uri="{FF2B5EF4-FFF2-40B4-BE49-F238E27FC236}">
                  <a16:creationId xmlns:a16="http://schemas.microsoft.com/office/drawing/2014/main" id="{C1D89076-CAF5-A9A0-1408-0AF20B763F68}"/>
                </a:ext>
              </a:extLst>
            </p:cNvPr>
            <p:cNvSpPr/>
            <p:nvPr/>
          </p:nvSpPr>
          <p:spPr>
            <a:xfrm>
              <a:off x="3682025" y="818000"/>
              <a:ext cx="5225" cy="9100"/>
            </a:xfrm>
            <a:custGeom>
              <a:avLst/>
              <a:gdLst/>
              <a:ahLst/>
              <a:cxnLst/>
              <a:rect l="l" t="t" r="r" b="b"/>
              <a:pathLst>
                <a:path w="209" h="364" extrusionOk="0">
                  <a:moveTo>
                    <a:pt x="1" y="1"/>
                  </a:moveTo>
                  <a:lnTo>
                    <a:pt x="1" y="96"/>
                  </a:lnTo>
                  <a:lnTo>
                    <a:pt x="1" y="130"/>
                  </a:lnTo>
                  <a:lnTo>
                    <a:pt x="1" y="172"/>
                  </a:lnTo>
                  <a:lnTo>
                    <a:pt x="1" y="188"/>
                  </a:lnTo>
                  <a:lnTo>
                    <a:pt x="1" y="240"/>
                  </a:lnTo>
                  <a:lnTo>
                    <a:pt x="24" y="253"/>
                  </a:lnTo>
                  <a:lnTo>
                    <a:pt x="60" y="275"/>
                  </a:lnTo>
                  <a:lnTo>
                    <a:pt x="73" y="282"/>
                  </a:lnTo>
                  <a:lnTo>
                    <a:pt x="85" y="289"/>
                  </a:lnTo>
                  <a:lnTo>
                    <a:pt x="208" y="363"/>
                  </a:lnTo>
                  <a:lnTo>
                    <a:pt x="208" y="220"/>
                  </a:lnTo>
                  <a:lnTo>
                    <a:pt x="208" y="205"/>
                  </a:lnTo>
                  <a:lnTo>
                    <a:pt x="208" y="189"/>
                  </a:lnTo>
                  <a:lnTo>
                    <a:pt x="208" y="147"/>
                  </a:lnTo>
                  <a:lnTo>
                    <a:pt x="208" y="121"/>
                  </a:lnTo>
                  <a:lnTo>
                    <a:pt x="163" y="95"/>
                  </a:lnTo>
                  <a:lnTo>
                    <a:pt x="149" y="86"/>
                  </a:lnTo>
                  <a:lnTo>
                    <a:pt x="114" y="66"/>
                  </a:lnTo>
                  <a:lnTo>
                    <a:pt x="84" y="48"/>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8" name="Google Shape;1120;p31">
              <a:extLst>
                <a:ext uri="{FF2B5EF4-FFF2-40B4-BE49-F238E27FC236}">
                  <a16:creationId xmlns:a16="http://schemas.microsoft.com/office/drawing/2014/main" id="{F4E70AFE-3F36-6D02-7CA5-6E35AAF270CD}"/>
                </a:ext>
              </a:extLst>
            </p:cNvPr>
            <p:cNvSpPr/>
            <p:nvPr/>
          </p:nvSpPr>
          <p:spPr>
            <a:xfrm>
              <a:off x="3682025" y="820150"/>
              <a:ext cx="4100" cy="2550"/>
            </a:xfrm>
            <a:custGeom>
              <a:avLst/>
              <a:gdLst/>
              <a:ahLst/>
              <a:cxnLst/>
              <a:rect l="l" t="t" r="r" b="b"/>
              <a:pathLst>
                <a:path w="164" h="102" extrusionOk="0">
                  <a:moveTo>
                    <a:pt x="149" y="0"/>
                  </a:moveTo>
                  <a:lnTo>
                    <a:pt x="1" y="86"/>
                  </a:lnTo>
                  <a:lnTo>
                    <a:pt x="1" y="102"/>
                  </a:lnTo>
                  <a:lnTo>
                    <a:pt x="163" y="9"/>
                  </a:lnTo>
                  <a:lnTo>
                    <a:pt x="149"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9" name="Google Shape;1121;p31">
              <a:extLst>
                <a:ext uri="{FF2B5EF4-FFF2-40B4-BE49-F238E27FC236}">
                  <a16:creationId xmlns:a16="http://schemas.microsoft.com/office/drawing/2014/main" id="{923F1D82-DD14-D294-6D8D-88B85C9B0F87}"/>
                </a:ext>
              </a:extLst>
            </p:cNvPr>
            <p:cNvSpPr/>
            <p:nvPr/>
          </p:nvSpPr>
          <p:spPr>
            <a:xfrm>
              <a:off x="3682025" y="819625"/>
              <a:ext cx="3725" cy="2675"/>
            </a:xfrm>
            <a:custGeom>
              <a:avLst/>
              <a:gdLst/>
              <a:ahLst/>
              <a:cxnLst/>
              <a:rect l="l" t="t" r="r" b="b"/>
              <a:pathLst>
                <a:path w="149" h="107" extrusionOk="0">
                  <a:moveTo>
                    <a:pt x="114" y="1"/>
                  </a:moveTo>
                  <a:lnTo>
                    <a:pt x="1" y="65"/>
                  </a:lnTo>
                  <a:lnTo>
                    <a:pt x="1" y="107"/>
                  </a:lnTo>
                  <a:lnTo>
                    <a:pt x="149" y="21"/>
                  </a:lnTo>
                  <a:lnTo>
                    <a:pt x="114"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0" name="Google Shape;1122;p31">
              <a:extLst>
                <a:ext uri="{FF2B5EF4-FFF2-40B4-BE49-F238E27FC236}">
                  <a16:creationId xmlns:a16="http://schemas.microsoft.com/office/drawing/2014/main" id="{C744788C-76DA-FD1A-BA87-7C30F1FB7703}"/>
                </a:ext>
              </a:extLst>
            </p:cNvPr>
            <p:cNvSpPr/>
            <p:nvPr/>
          </p:nvSpPr>
          <p:spPr>
            <a:xfrm>
              <a:off x="3682025" y="819200"/>
              <a:ext cx="2875" cy="2050"/>
            </a:xfrm>
            <a:custGeom>
              <a:avLst/>
              <a:gdLst/>
              <a:ahLst/>
              <a:cxnLst/>
              <a:rect l="l" t="t" r="r" b="b"/>
              <a:pathLst>
                <a:path w="115" h="82" extrusionOk="0">
                  <a:moveTo>
                    <a:pt x="84" y="0"/>
                  </a:moveTo>
                  <a:lnTo>
                    <a:pt x="1" y="48"/>
                  </a:lnTo>
                  <a:lnTo>
                    <a:pt x="1" y="82"/>
                  </a:lnTo>
                  <a:lnTo>
                    <a:pt x="114" y="18"/>
                  </a:lnTo>
                  <a:lnTo>
                    <a:pt x="8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1" name="Google Shape;1123;p31">
              <a:extLst>
                <a:ext uri="{FF2B5EF4-FFF2-40B4-BE49-F238E27FC236}">
                  <a16:creationId xmlns:a16="http://schemas.microsoft.com/office/drawing/2014/main" id="{211393EB-95B6-8D65-4079-133EBD6672CF}"/>
                </a:ext>
              </a:extLst>
            </p:cNvPr>
            <p:cNvSpPr/>
            <p:nvPr/>
          </p:nvSpPr>
          <p:spPr>
            <a:xfrm>
              <a:off x="3682025" y="818000"/>
              <a:ext cx="2100" cy="2425"/>
            </a:xfrm>
            <a:custGeom>
              <a:avLst/>
              <a:gdLst/>
              <a:ahLst/>
              <a:cxnLst/>
              <a:rect l="l" t="t" r="r" b="b"/>
              <a:pathLst>
                <a:path w="84" h="97" extrusionOk="0">
                  <a:moveTo>
                    <a:pt x="1" y="1"/>
                  </a:moveTo>
                  <a:lnTo>
                    <a:pt x="1" y="96"/>
                  </a:lnTo>
                  <a:lnTo>
                    <a:pt x="84" y="48"/>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2" name="Google Shape;1124;p31">
              <a:extLst>
                <a:ext uri="{FF2B5EF4-FFF2-40B4-BE49-F238E27FC236}">
                  <a16:creationId xmlns:a16="http://schemas.microsoft.com/office/drawing/2014/main" id="{C4160347-8C8F-C7E0-F96B-84303654DAC3}"/>
                </a:ext>
              </a:extLst>
            </p:cNvPr>
            <p:cNvSpPr/>
            <p:nvPr/>
          </p:nvSpPr>
          <p:spPr>
            <a:xfrm>
              <a:off x="3682625" y="821675"/>
              <a:ext cx="4625" cy="3200"/>
            </a:xfrm>
            <a:custGeom>
              <a:avLst/>
              <a:gdLst/>
              <a:ahLst/>
              <a:cxnLst/>
              <a:rect l="l" t="t" r="r" b="b"/>
              <a:pathLst>
                <a:path w="185" h="128" extrusionOk="0">
                  <a:moveTo>
                    <a:pt x="184" y="0"/>
                  </a:moveTo>
                  <a:lnTo>
                    <a:pt x="0" y="106"/>
                  </a:lnTo>
                  <a:lnTo>
                    <a:pt x="36" y="128"/>
                  </a:lnTo>
                  <a:lnTo>
                    <a:pt x="184" y="42"/>
                  </a:lnTo>
                  <a:lnTo>
                    <a:pt x="18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3" name="Google Shape;1125;p31">
              <a:extLst>
                <a:ext uri="{FF2B5EF4-FFF2-40B4-BE49-F238E27FC236}">
                  <a16:creationId xmlns:a16="http://schemas.microsoft.com/office/drawing/2014/main" id="{6CCDD959-CDD0-1BC0-BCDB-FCE4774BA261}"/>
                </a:ext>
              </a:extLst>
            </p:cNvPr>
            <p:cNvSpPr/>
            <p:nvPr/>
          </p:nvSpPr>
          <p:spPr>
            <a:xfrm>
              <a:off x="3682025" y="820350"/>
              <a:ext cx="5225" cy="3975"/>
            </a:xfrm>
            <a:custGeom>
              <a:avLst/>
              <a:gdLst/>
              <a:ahLst/>
              <a:cxnLst/>
              <a:rect l="l" t="t" r="r" b="b"/>
              <a:pathLst>
                <a:path w="209" h="159" extrusionOk="0">
                  <a:moveTo>
                    <a:pt x="163" y="1"/>
                  </a:moveTo>
                  <a:lnTo>
                    <a:pt x="1" y="94"/>
                  </a:lnTo>
                  <a:lnTo>
                    <a:pt x="1" y="146"/>
                  </a:lnTo>
                  <a:lnTo>
                    <a:pt x="24" y="159"/>
                  </a:lnTo>
                  <a:lnTo>
                    <a:pt x="208" y="53"/>
                  </a:lnTo>
                  <a:lnTo>
                    <a:pt x="208" y="27"/>
                  </a:lnTo>
                  <a:lnTo>
                    <a:pt x="16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4" name="Google Shape;1126;p31">
              <a:extLst>
                <a:ext uri="{FF2B5EF4-FFF2-40B4-BE49-F238E27FC236}">
                  <a16:creationId xmlns:a16="http://schemas.microsoft.com/office/drawing/2014/main" id="{D5422768-5C11-7903-9550-CE41393ED306}"/>
                </a:ext>
              </a:extLst>
            </p:cNvPr>
            <p:cNvSpPr/>
            <p:nvPr/>
          </p:nvSpPr>
          <p:spPr>
            <a:xfrm>
              <a:off x="3684150" y="823475"/>
              <a:ext cx="3100" cy="3625"/>
            </a:xfrm>
            <a:custGeom>
              <a:avLst/>
              <a:gdLst/>
              <a:ahLst/>
              <a:cxnLst/>
              <a:rect l="l" t="t" r="r" b="b"/>
              <a:pathLst>
                <a:path w="124" h="145" extrusionOk="0">
                  <a:moveTo>
                    <a:pt x="123" y="1"/>
                  </a:moveTo>
                  <a:lnTo>
                    <a:pt x="0" y="70"/>
                  </a:lnTo>
                  <a:lnTo>
                    <a:pt x="123" y="144"/>
                  </a:lnTo>
                  <a:lnTo>
                    <a:pt x="12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5" name="Google Shape;1127;p31">
              <a:extLst>
                <a:ext uri="{FF2B5EF4-FFF2-40B4-BE49-F238E27FC236}">
                  <a16:creationId xmlns:a16="http://schemas.microsoft.com/office/drawing/2014/main" id="{461EE5EB-B87A-34DF-5750-CEA85FDD44A5}"/>
                </a:ext>
              </a:extLst>
            </p:cNvPr>
            <p:cNvSpPr/>
            <p:nvPr/>
          </p:nvSpPr>
          <p:spPr>
            <a:xfrm>
              <a:off x="3683850" y="823125"/>
              <a:ext cx="3400" cy="2125"/>
            </a:xfrm>
            <a:custGeom>
              <a:avLst/>
              <a:gdLst/>
              <a:ahLst/>
              <a:cxnLst/>
              <a:rect l="l" t="t" r="r" b="b"/>
              <a:pathLst>
                <a:path w="136" h="85" extrusionOk="0">
                  <a:moveTo>
                    <a:pt x="135" y="0"/>
                  </a:moveTo>
                  <a:lnTo>
                    <a:pt x="0" y="77"/>
                  </a:lnTo>
                  <a:lnTo>
                    <a:pt x="12" y="84"/>
                  </a:lnTo>
                  <a:lnTo>
                    <a:pt x="135" y="15"/>
                  </a:lnTo>
                  <a:lnTo>
                    <a:pt x="135"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6" name="Google Shape;1128;p31">
              <a:extLst>
                <a:ext uri="{FF2B5EF4-FFF2-40B4-BE49-F238E27FC236}">
                  <a16:creationId xmlns:a16="http://schemas.microsoft.com/office/drawing/2014/main" id="{55BB4E57-8426-2542-EBFF-2D7D5E649EEF}"/>
                </a:ext>
              </a:extLst>
            </p:cNvPr>
            <p:cNvSpPr/>
            <p:nvPr/>
          </p:nvSpPr>
          <p:spPr>
            <a:xfrm>
              <a:off x="3683525" y="822725"/>
              <a:ext cx="3725" cy="2325"/>
            </a:xfrm>
            <a:custGeom>
              <a:avLst/>
              <a:gdLst/>
              <a:ahLst/>
              <a:cxnLst/>
              <a:rect l="l" t="t" r="r" b="b"/>
              <a:pathLst>
                <a:path w="149" h="93" extrusionOk="0">
                  <a:moveTo>
                    <a:pt x="148" y="0"/>
                  </a:moveTo>
                  <a:lnTo>
                    <a:pt x="0" y="86"/>
                  </a:lnTo>
                  <a:lnTo>
                    <a:pt x="13" y="93"/>
                  </a:lnTo>
                  <a:lnTo>
                    <a:pt x="148" y="16"/>
                  </a:lnTo>
                  <a:lnTo>
                    <a:pt x="148"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7" name="Google Shape;1129;p31">
              <a:extLst>
                <a:ext uri="{FF2B5EF4-FFF2-40B4-BE49-F238E27FC236}">
                  <a16:creationId xmlns:a16="http://schemas.microsoft.com/office/drawing/2014/main" id="{9DE5AECD-3D12-25D9-D46C-0DFF7ADA4563}"/>
                </a:ext>
              </a:extLst>
            </p:cNvPr>
            <p:cNvSpPr/>
            <p:nvPr/>
          </p:nvSpPr>
          <p:spPr>
            <a:xfrm>
              <a:off x="3681050" y="816275"/>
              <a:ext cx="7175" cy="4750"/>
            </a:xfrm>
            <a:custGeom>
              <a:avLst/>
              <a:gdLst/>
              <a:ahLst/>
              <a:cxnLst/>
              <a:rect l="l" t="t" r="r" b="b"/>
              <a:pathLst>
                <a:path w="287" h="190" extrusionOk="0">
                  <a:moveTo>
                    <a:pt x="1" y="0"/>
                  </a:moveTo>
                  <a:lnTo>
                    <a:pt x="40" y="70"/>
                  </a:lnTo>
                  <a:lnTo>
                    <a:pt x="247" y="190"/>
                  </a:lnTo>
                  <a:lnTo>
                    <a:pt x="286" y="168"/>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8" name="Google Shape;1130;p31">
              <a:extLst>
                <a:ext uri="{FF2B5EF4-FFF2-40B4-BE49-F238E27FC236}">
                  <a16:creationId xmlns:a16="http://schemas.microsoft.com/office/drawing/2014/main" id="{8B312F3B-AD5C-97F0-1AE6-D7192CF0A532}"/>
                </a:ext>
              </a:extLst>
            </p:cNvPr>
            <p:cNvSpPr/>
            <p:nvPr/>
          </p:nvSpPr>
          <p:spPr>
            <a:xfrm>
              <a:off x="3681050" y="823975"/>
              <a:ext cx="7175" cy="4825"/>
            </a:xfrm>
            <a:custGeom>
              <a:avLst/>
              <a:gdLst/>
              <a:ahLst/>
              <a:cxnLst/>
              <a:rect l="l" t="t" r="r" b="b"/>
              <a:pathLst>
                <a:path w="287" h="193" extrusionOk="0">
                  <a:moveTo>
                    <a:pt x="40" y="1"/>
                  </a:moveTo>
                  <a:lnTo>
                    <a:pt x="1" y="23"/>
                  </a:lnTo>
                  <a:lnTo>
                    <a:pt x="286" y="192"/>
                  </a:lnTo>
                  <a:lnTo>
                    <a:pt x="247" y="124"/>
                  </a:lnTo>
                  <a:lnTo>
                    <a:pt x="40"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9" name="Google Shape;1131;p31">
              <a:extLst>
                <a:ext uri="{FF2B5EF4-FFF2-40B4-BE49-F238E27FC236}">
                  <a16:creationId xmlns:a16="http://schemas.microsoft.com/office/drawing/2014/main" id="{34613C09-90EF-8E27-9EF6-C50D2C4A24CF}"/>
                </a:ext>
              </a:extLst>
            </p:cNvPr>
            <p:cNvSpPr/>
            <p:nvPr/>
          </p:nvSpPr>
          <p:spPr>
            <a:xfrm>
              <a:off x="3682025" y="823725"/>
              <a:ext cx="5225" cy="3375"/>
            </a:xfrm>
            <a:custGeom>
              <a:avLst/>
              <a:gdLst/>
              <a:ahLst/>
              <a:cxnLst/>
              <a:rect l="l" t="t" r="r" b="b"/>
              <a:pathLst>
                <a:path w="209" h="135" extrusionOk="0">
                  <a:moveTo>
                    <a:pt x="13" y="1"/>
                  </a:moveTo>
                  <a:lnTo>
                    <a:pt x="1" y="11"/>
                  </a:lnTo>
                  <a:lnTo>
                    <a:pt x="208" y="134"/>
                  </a:lnTo>
                  <a:lnTo>
                    <a:pt x="208" y="118"/>
                  </a:lnTo>
                  <a:lnTo>
                    <a:pt x="1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0" name="Google Shape;1132;p31">
              <a:extLst>
                <a:ext uri="{FF2B5EF4-FFF2-40B4-BE49-F238E27FC236}">
                  <a16:creationId xmlns:a16="http://schemas.microsoft.com/office/drawing/2014/main" id="{D771E66D-DD34-7830-9B3B-B4220C221719}"/>
                </a:ext>
              </a:extLst>
            </p:cNvPr>
            <p:cNvSpPr/>
            <p:nvPr/>
          </p:nvSpPr>
          <p:spPr>
            <a:xfrm>
              <a:off x="3682025" y="818000"/>
              <a:ext cx="325" cy="6000"/>
            </a:xfrm>
            <a:custGeom>
              <a:avLst/>
              <a:gdLst/>
              <a:ahLst/>
              <a:cxnLst/>
              <a:rect l="l" t="t" r="r" b="b"/>
              <a:pathLst>
                <a:path w="13" h="240" extrusionOk="0">
                  <a:moveTo>
                    <a:pt x="1" y="1"/>
                  </a:moveTo>
                  <a:lnTo>
                    <a:pt x="1" y="240"/>
                  </a:lnTo>
                  <a:lnTo>
                    <a:pt x="13" y="230"/>
                  </a:lnTo>
                  <a:lnTo>
                    <a:pt x="13" y="6"/>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1" name="Google Shape;1133;p31">
              <a:extLst>
                <a:ext uri="{FF2B5EF4-FFF2-40B4-BE49-F238E27FC236}">
                  <a16:creationId xmlns:a16="http://schemas.microsoft.com/office/drawing/2014/main" id="{A5C9F44C-CBD9-4708-0572-5FC0C3D6CA8D}"/>
                </a:ext>
              </a:extLst>
            </p:cNvPr>
            <p:cNvSpPr/>
            <p:nvPr/>
          </p:nvSpPr>
          <p:spPr>
            <a:xfrm>
              <a:off x="3688200" y="820225"/>
              <a:ext cx="375" cy="8575"/>
            </a:xfrm>
            <a:custGeom>
              <a:avLst/>
              <a:gdLst/>
              <a:ahLst/>
              <a:cxnLst/>
              <a:rect l="l" t="t" r="r" b="b"/>
              <a:pathLst>
                <a:path w="15" h="343" extrusionOk="0">
                  <a:moveTo>
                    <a:pt x="15" y="0"/>
                  </a:moveTo>
                  <a:lnTo>
                    <a:pt x="0" y="10"/>
                  </a:lnTo>
                  <a:lnTo>
                    <a:pt x="0" y="342"/>
                  </a:lnTo>
                  <a:lnTo>
                    <a:pt x="15" y="334"/>
                  </a:lnTo>
                  <a:lnTo>
                    <a:pt x="15"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2" name="Google Shape;1134;p31">
              <a:extLst>
                <a:ext uri="{FF2B5EF4-FFF2-40B4-BE49-F238E27FC236}">
                  <a16:creationId xmlns:a16="http://schemas.microsoft.com/office/drawing/2014/main" id="{6A85058D-712D-5B62-52EC-0AB5DC567F2B}"/>
                </a:ext>
              </a:extLst>
            </p:cNvPr>
            <p:cNvSpPr/>
            <p:nvPr/>
          </p:nvSpPr>
          <p:spPr>
            <a:xfrm>
              <a:off x="3681050" y="816000"/>
              <a:ext cx="7525" cy="4500"/>
            </a:xfrm>
            <a:custGeom>
              <a:avLst/>
              <a:gdLst/>
              <a:ahLst/>
              <a:cxnLst/>
              <a:rect l="l" t="t" r="r" b="b"/>
              <a:pathLst>
                <a:path w="301" h="180" extrusionOk="0">
                  <a:moveTo>
                    <a:pt x="15" y="1"/>
                  </a:moveTo>
                  <a:lnTo>
                    <a:pt x="1" y="11"/>
                  </a:lnTo>
                  <a:lnTo>
                    <a:pt x="286" y="179"/>
                  </a:lnTo>
                  <a:lnTo>
                    <a:pt x="301" y="169"/>
                  </a:lnTo>
                  <a:lnTo>
                    <a:pt x="1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3" name="Google Shape;1135;p31">
              <a:extLst>
                <a:ext uri="{FF2B5EF4-FFF2-40B4-BE49-F238E27FC236}">
                  <a16:creationId xmlns:a16="http://schemas.microsoft.com/office/drawing/2014/main" id="{AB4E5B99-A099-C0A1-BFD9-7500FFB66115}"/>
                </a:ext>
              </a:extLst>
            </p:cNvPr>
            <p:cNvSpPr/>
            <p:nvPr/>
          </p:nvSpPr>
          <p:spPr>
            <a:xfrm>
              <a:off x="3681050" y="826050"/>
              <a:ext cx="7175" cy="12575"/>
            </a:xfrm>
            <a:custGeom>
              <a:avLst/>
              <a:gdLst/>
              <a:ahLst/>
              <a:cxnLst/>
              <a:rect l="l" t="t" r="r" b="b"/>
              <a:pathLst>
                <a:path w="287" h="503" extrusionOk="0">
                  <a:moveTo>
                    <a:pt x="1" y="1"/>
                  </a:moveTo>
                  <a:lnTo>
                    <a:pt x="1" y="331"/>
                  </a:lnTo>
                  <a:lnTo>
                    <a:pt x="286" y="502"/>
                  </a:lnTo>
                  <a:lnTo>
                    <a:pt x="286" y="169"/>
                  </a:lnTo>
                  <a:lnTo>
                    <a:pt x="1" y="1"/>
                  </a:lnTo>
                  <a:close/>
                </a:path>
              </a:pathLst>
            </a:custGeom>
            <a:solidFill>
              <a:schemeClr val="accent4">
                <a:lumMod val="40000"/>
                <a:lumOff val="60000"/>
              </a:schemeClr>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4" name="Google Shape;1136;p31">
              <a:extLst>
                <a:ext uri="{FF2B5EF4-FFF2-40B4-BE49-F238E27FC236}">
                  <a16:creationId xmlns:a16="http://schemas.microsoft.com/office/drawing/2014/main" id="{DA380537-F190-34B4-600A-0C0097F70858}"/>
                </a:ext>
              </a:extLst>
            </p:cNvPr>
            <p:cNvSpPr/>
            <p:nvPr/>
          </p:nvSpPr>
          <p:spPr>
            <a:xfrm>
              <a:off x="3682025" y="827800"/>
              <a:ext cx="5225" cy="9075"/>
            </a:xfrm>
            <a:custGeom>
              <a:avLst/>
              <a:gdLst/>
              <a:ahLst/>
              <a:cxnLst/>
              <a:rect l="l" t="t" r="r" b="b"/>
              <a:pathLst>
                <a:path w="209" h="363" extrusionOk="0">
                  <a:moveTo>
                    <a:pt x="1" y="0"/>
                  </a:moveTo>
                  <a:lnTo>
                    <a:pt x="1" y="96"/>
                  </a:lnTo>
                  <a:lnTo>
                    <a:pt x="1" y="129"/>
                  </a:lnTo>
                  <a:lnTo>
                    <a:pt x="1" y="171"/>
                  </a:lnTo>
                  <a:lnTo>
                    <a:pt x="1" y="187"/>
                  </a:lnTo>
                  <a:lnTo>
                    <a:pt x="1" y="239"/>
                  </a:lnTo>
                  <a:lnTo>
                    <a:pt x="24" y="252"/>
                  </a:lnTo>
                  <a:lnTo>
                    <a:pt x="60" y="274"/>
                  </a:lnTo>
                  <a:lnTo>
                    <a:pt x="73" y="281"/>
                  </a:lnTo>
                  <a:lnTo>
                    <a:pt x="85" y="289"/>
                  </a:lnTo>
                  <a:lnTo>
                    <a:pt x="208" y="363"/>
                  </a:lnTo>
                  <a:lnTo>
                    <a:pt x="208" y="219"/>
                  </a:lnTo>
                  <a:lnTo>
                    <a:pt x="208" y="205"/>
                  </a:lnTo>
                  <a:lnTo>
                    <a:pt x="208" y="189"/>
                  </a:lnTo>
                  <a:lnTo>
                    <a:pt x="208" y="148"/>
                  </a:lnTo>
                  <a:lnTo>
                    <a:pt x="208" y="121"/>
                  </a:lnTo>
                  <a:lnTo>
                    <a:pt x="163" y="94"/>
                  </a:lnTo>
                  <a:lnTo>
                    <a:pt x="149" y="86"/>
                  </a:lnTo>
                  <a:lnTo>
                    <a:pt x="114" y="65"/>
                  </a:lnTo>
                  <a:lnTo>
                    <a:pt x="84" y="48"/>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5" name="Google Shape;1137;p31">
              <a:extLst>
                <a:ext uri="{FF2B5EF4-FFF2-40B4-BE49-F238E27FC236}">
                  <a16:creationId xmlns:a16="http://schemas.microsoft.com/office/drawing/2014/main" id="{98583182-FCDD-8657-DB9D-FB4C09196D64}"/>
                </a:ext>
              </a:extLst>
            </p:cNvPr>
            <p:cNvSpPr/>
            <p:nvPr/>
          </p:nvSpPr>
          <p:spPr>
            <a:xfrm>
              <a:off x="3682025" y="829925"/>
              <a:ext cx="4100" cy="2575"/>
            </a:xfrm>
            <a:custGeom>
              <a:avLst/>
              <a:gdLst/>
              <a:ahLst/>
              <a:cxnLst/>
              <a:rect l="l" t="t" r="r" b="b"/>
              <a:pathLst>
                <a:path w="164" h="103" extrusionOk="0">
                  <a:moveTo>
                    <a:pt x="149" y="1"/>
                  </a:moveTo>
                  <a:lnTo>
                    <a:pt x="1" y="86"/>
                  </a:lnTo>
                  <a:lnTo>
                    <a:pt x="1" y="102"/>
                  </a:lnTo>
                  <a:lnTo>
                    <a:pt x="163" y="9"/>
                  </a:lnTo>
                  <a:lnTo>
                    <a:pt x="149"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6" name="Google Shape;1138;p31">
              <a:extLst>
                <a:ext uri="{FF2B5EF4-FFF2-40B4-BE49-F238E27FC236}">
                  <a16:creationId xmlns:a16="http://schemas.microsoft.com/office/drawing/2014/main" id="{E31230FC-17D1-D696-15B6-CBB50F7CC3F6}"/>
                </a:ext>
              </a:extLst>
            </p:cNvPr>
            <p:cNvSpPr/>
            <p:nvPr/>
          </p:nvSpPr>
          <p:spPr>
            <a:xfrm>
              <a:off x="3682025" y="829425"/>
              <a:ext cx="3725" cy="2675"/>
            </a:xfrm>
            <a:custGeom>
              <a:avLst/>
              <a:gdLst/>
              <a:ahLst/>
              <a:cxnLst/>
              <a:rect l="l" t="t" r="r" b="b"/>
              <a:pathLst>
                <a:path w="149" h="107" extrusionOk="0">
                  <a:moveTo>
                    <a:pt x="114" y="0"/>
                  </a:moveTo>
                  <a:lnTo>
                    <a:pt x="1" y="64"/>
                  </a:lnTo>
                  <a:lnTo>
                    <a:pt x="1" y="106"/>
                  </a:lnTo>
                  <a:lnTo>
                    <a:pt x="149" y="21"/>
                  </a:lnTo>
                  <a:lnTo>
                    <a:pt x="11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7" name="Google Shape;1139;p31">
              <a:extLst>
                <a:ext uri="{FF2B5EF4-FFF2-40B4-BE49-F238E27FC236}">
                  <a16:creationId xmlns:a16="http://schemas.microsoft.com/office/drawing/2014/main" id="{532D5F74-8B65-0EDA-146C-F453F2A870F9}"/>
                </a:ext>
              </a:extLst>
            </p:cNvPr>
            <p:cNvSpPr/>
            <p:nvPr/>
          </p:nvSpPr>
          <p:spPr>
            <a:xfrm>
              <a:off x="3682025" y="829000"/>
              <a:ext cx="2875" cy="2050"/>
            </a:xfrm>
            <a:custGeom>
              <a:avLst/>
              <a:gdLst/>
              <a:ahLst/>
              <a:cxnLst/>
              <a:rect l="l" t="t" r="r" b="b"/>
              <a:pathLst>
                <a:path w="115" h="82" extrusionOk="0">
                  <a:moveTo>
                    <a:pt x="84" y="0"/>
                  </a:moveTo>
                  <a:lnTo>
                    <a:pt x="1" y="48"/>
                  </a:lnTo>
                  <a:lnTo>
                    <a:pt x="1" y="81"/>
                  </a:lnTo>
                  <a:lnTo>
                    <a:pt x="114" y="17"/>
                  </a:lnTo>
                  <a:lnTo>
                    <a:pt x="8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8" name="Google Shape;1140;p31">
              <a:extLst>
                <a:ext uri="{FF2B5EF4-FFF2-40B4-BE49-F238E27FC236}">
                  <a16:creationId xmlns:a16="http://schemas.microsoft.com/office/drawing/2014/main" id="{BDCCD088-4A93-3B24-E273-206171F8BA42}"/>
                </a:ext>
              </a:extLst>
            </p:cNvPr>
            <p:cNvSpPr/>
            <p:nvPr/>
          </p:nvSpPr>
          <p:spPr>
            <a:xfrm>
              <a:off x="3682025" y="827800"/>
              <a:ext cx="2100" cy="2400"/>
            </a:xfrm>
            <a:custGeom>
              <a:avLst/>
              <a:gdLst/>
              <a:ahLst/>
              <a:cxnLst/>
              <a:rect l="l" t="t" r="r" b="b"/>
              <a:pathLst>
                <a:path w="84" h="96" extrusionOk="0">
                  <a:moveTo>
                    <a:pt x="1" y="0"/>
                  </a:moveTo>
                  <a:lnTo>
                    <a:pt x="1" y="96"/>
                  </a:lnTo>
                  <a:lnTo>
                    <a:pt x="84" y="48"/>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9" name="Google Shape;1141;p31">
              <a:extLst>
                <a:ext uri="{FF2B5EF4-FFF2-40B4-BE49-F238E27FC236}">
                  <a16:creationId xmlns:a16="http://schemas.microsoft.com/office/drawing/2014/main" id="{E9FA36E8-B9A3-0A34-E925-F2D1EC11C9DF}"/>
                </a:ext>
              </a:extLst>
            </p:cNvPr>
            <p:cNvSpPr/>
            <p:nvPr/>
          </p:nvSpPr>
          <p:spPr>
            <a:xfrm>
              <a:off x="3682625" y="831500"/>
              <a:ext cx="4625" cy="3175"/>
            </a:xfrm>
            <a:custGeom>
              <a:avLst/>
              <a:gdLst/>
              <a:ahLst/>
              <a:cxnLst/>
              <a:rect l="l" t="t" r="r" b="b"/>
              <a:pathLst>
                <a:path w="185" h="127" extrusionOk="0">
                  <a:moveTo>
                    <a:pt x="184" y="0"/>
                  </a:moveTo>
                  <a:lnTo>
                    <a:pt x="0" y="104"/>
                  </a:lnTo>
                  <a:lnTo>
                    <a:pt x="36" y="126"/>
                  </a:lnTo>
                  <a:lnTo>
                    <a:pt x="184" y="41"/>
                  </a:lnTo>
                  <a:lnTo>
                    <a:pt x="184"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0" name="Google Shape;1142;p31">
              <a:extLst>
                <a:ext uri="{FF2B5EF4-FFF2-40B4-BE49-F238E27FC236}">
                  <a16:creationId xmlns:a16="http://schemas.microsoft.com/office/drawing/2014/main" id="{F911A7F4-8977-6775-3403-4CE8454FAEB4}"/>
                </a:ext>
              </a:extLst>
            </p:cNvPr>
            <p:cNvSpPr/>
            <p:nvPr/>
          </p:nvSpPr>
          <p:spPr>
            <a:xfrm>
              <a:off x="3682025" y="830150"/>
              <a:ext cx="5225" cy="3975"/>
            </a:xfrm>
            <a:custGeom>
              <a:avLst/>
              <a:gdLst/>
              <a:ahLst/>
              <a:cxnLst/>
              <a:rect l="l" t="t" r="r" b="b"/>
              <a:pathLst>
                <a:path w="209" h="159" extrusionOk="0">
                  <a:moveTo>
                    <a:pt x="163" y="0"/>
                  </a:moveTo>
                  <a:lnTo>
                    <a:pt x="1" y="93"/>
                  </a:lnTo>
                  <a:lnTo>
                    <a:pt x="1" y="145"/>
                  </a:lnTo>
                  <a:lnTo>
                    <a:pt x="24" y="158"/>
                  </a:lnTo>
                  <a:lnTo>
                    <a:pt x="208" y="54"/>
                  </a:lnTo>
                  <a:lnTo>
                    <a:pt x="208" y="27"/>
                  </a:lnTo>
                  <a:lnTo>
                    <a:pt x="16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1" name="Google Shape;1143;p31">
              <a:extLst>
                <a:ext uri="{FF2B5EF4-FFF2-40B4-BE49-F238E27FC236}">
                  <a16:creationId xmlns:a16="http://schemas.microsoft.com/office/drawing/2014/main" id="{DEC76464-9CAC-7BED-0BF3-6D5562F60D05}"/>
                </a:ext>
              </a:extLst>
            </p:cNvPr>
            <p:cNvSpPr/>
            <p:nvPr/>
          </p:nvSpPr>
          <p:spPr>
            <a:xfrm>
              <a:off x="3684150" y="833275"/>
              <a:ext cx="3100" cy="3600"/>
            </a:xfrm>
            <a:custGeom>
              <a:avLst/>
              <a:gdLst/>
              <a:ahLst/>
              <a:cxnLst/>
              <a:rect l="l" t="t" r="r" b="b"/>
              <a:pathLst>
                <a:path w="124" h="144" extrusionOk="0">
                  <a:moveTo>
                    <a:pt x="123" y="0"/>
                  </a:moveTo>
                  <a:lnTo>
                    <a:pt x="0" y="70"/>
                  </a:lnTo>
                  <a:lnTo>
                    <a:pt x="123" y="144"/>
                  </a:lnTo>
                  <a:lnTo>
                    <a:pt x="123"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2" name="Google Shape;1144;p31">
              <a:extLst>
                <a:ext uri="{FF2B5EF4-FFF2-40B4-BE49-F238E27FC236}">
                  <a16:creationId xmlns:a16="http://schemas.microsoft.com/office/drawing/2014/main" id="{373F1540-3CE6-0407-2C3E-33068DFDD2F0}"/>
                </a:ext>
              </a:extLst>
            </p:cNvPr>
            <p:cNvSpPr/>
            <p:nvPr/>
          </p:nvSpPr>
          <p:spPr>
            <a:xfrm>
              <a:off x="3683850" y="832900"/>
              <a:ext cx="3400" cy="2125"/>
            </a:xfrm>
            <a:custGeom>
              <a:avLst/>
              <a:gdLst/>
              <a:ahLst/>
              <a:cxnLst/>
              <a:rect l="l" t="t" r="r" b="b"/>
              <a:pathLst>
                <a:path w="136" h="85" extrusionOk="0">
                  <a:moveTo>
                    <a:pt x="135" y="1"/>
                  </a:moveTo>
                  <a:lnTo>
                    <a:pt x="0" y="77"/>
                  </a:lnTo>
                  <a:lnTo>
                    <a:pt x="12" y="85"/>
                  </a:lnTo>
                  <a:lnTo>
                    <a:pt x="135" y="15"/>
                  </a:lnTo>
                  <a:lnTo>
                    <a:pt x="13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3" name="Google Shape;1145;p31">
              <a:extLst>
                <a:ext uri="{FF2B5EF4-FFF2-40B4-BE49-F238E27FC236}">
                  <a16:creationId xmlns:a16="http://schemas.microsoft.com/office/drawing/2014/main" id="{36C2D906-6653-9EC3-516B-5817376B199A}"/>
                </a:ext>
              </a:extLst>
            </p:cNvPr>
            <p:cNvSpPr/>
            <p:nvPr/>
          </p:nvSpPr>
          <p:spPr>
            <a:xfrm>
              <a:off x="3683525" y="832500"/>
              <a:ext cx="3725" cy="2350"/>
            </a:xfrm>
            <a:custGeom>
              <a:avLst/>
              <a:gdLst/>
              <a:ahLst/>
              <a:cxnLst/>
              <a:rect l="l" t="t" r="r" b="b"/>
              <a:pathLst>
                <a:path w="149" h="94" extrusionOk="0">
                  <a:moveTo>
                    <a:pt x="148" y="1"/>
                  </a:moveTo>
                  <a:lnTo>
                    <a:pt x="0" y="86"/>
                  </a:lnTo>
                  <a:lnTo>
                    <a:pt x="13" y="93"/>
                  </a:lnTo>
                  <a:lnTo>
                    <a:pt x="148" y="17"/>
                  </a:lnTo>
                  <a:lnTo>
                    <a:pt x="148"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4" name="Google Shape;1146;p31">
              <a:extLst>
                <a:ext uri="{FF2B5EF4-FFF2-40B4-BE49-F238E27FC236}">
                  <a16:creationId xmlns:a16="http://schemas.microsoft.com/office/drawing/2014/main" id="{FDF42C0D-96EF-42B7-A125-C38DB19F38A4}"/>
                </a:ext>
              </a:extLst>
            </p:cNvPr>
            <p:cNvSpPr/>
            <p:nvPr/>
          </p:nvSpPr>
          <p:spPr>
            <a:xfrm>
              <a:off x="3681050" y="826050"/>
              <a:ext cx="7175" cy="4775"/>
            </a:xfrm>
            <a:custGeom>
              <a:avLst/>
              <a:gdLst/>
              <a:ahLst/>
              <a:cxnLst/>
              <a:rect l="l" t="t" r="r" b="b"/>
              <a:pathLst>
                <a:path w="287" h="191" extrusionOk="0">
                  <a:moveTo>
                    <a:pt x="1" y="1"/>
                  </a:moveTo>
                  <a:lnTo>
                    <a:pt x="40" y="70"/>
                  </a:lnTo>
                  <a:lnTo>
                    <a:pt x="247" y="191"/>
                  </a:lnTo>
                  <a:lnTo>
                    <a:pt x="286" y="169"/>
                  </a:lnTo>
                  <a:lnTo>
                    <a:pt x="1"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5" name="Google Shape;1147;p31">
              <a:extLst>
                <a:ext uri="{FF2B5EF4-FFF2-40B4-BE49-F238E27FC236}">
                  <a16:creationId xmlns:a16="http://schemas.microsoft.com/office/drawing/2014/main" id="{C296532E-FF67-3768-33CD-8B7EB0430B54}"/>
                </a:ext>
              </a:extLst>
            </p:cNvPr>
            <p:cNvSpPr/>
            <p:nvPr/>
          </p:nvSpPr>
          <p:spPr>
            <a:xfrm>
              <a:off x="3681050" y="833775"/>
              <a:ext cx="7175" cy="4850"/>
            </a:xfrm>
            <a:custGeom>
              <a:avLst/>
              <a:gdLst/>
              <a:ahLst/>
              <a:cxnLst/>
              <a:rect l="l" t="t" r="r" b="b"/>
              <a:pathLst>
                <a:path w="287" h="194" extrusionOk="0">
                  <a:moveTo>
                    <a:pt x="40" y="0"/>
                  </a:moveTo>
                  <a:lnTo>
                    <a:pt x="1" y="22"/>
                  </a:lnTo>
                  <a:lnTo>
                    <a:pt x="286" y="193"/>
                  </a:lnTo>
                  <a:lnTo>
                    <a:pt x="247" y="124"/>
                  </a:lnTo>
                  <a:lnTo>
                    <a:pt x="40"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6" name="Google Shape;1148;p31">
              <a:extLst>
                <a:ext uri="{FF2B5EF4-FFF2-40B4-BE49-F238E27FC236}">
                  <a16:creationId xmlns:a16="http://schemas.microsoft.com/office/drawing/2014/main" id="{74372069-DE6C-0205-F3F6-A21BA68029C3}"/>
                </a:ext>
              </a:extLst>
            </p:cNvPr>
            <p:cNvSpPr/>
            <p:nvPr/>
          </p:nvSpPr>
          <p:spPr>
            <a:xfrm>
              <a:off x="3682025" y="833550"/>
              <a:ext cx="5225" cy="3325"/>
            </a:xfrm>
            <a:custGeom>
              <a:avLst/>
              <a:gdLst/>
              <a:ahLst/>
              <a:cxnLst/>
              <a:rect l="l" t="t" r="r" b="b"/>
              <a:pathLst>
                <a:path w="209" h="133" extrusionOk="0">
                  <a:moveTo>
                    <a:pt x="13" y="1"/>
                  </a:moveTo>
                  <a:lnTo>
                    <a:pt x="1" y="9"/>
                  </a:lnTo>
                  <a:lnTo>
                    <a:pt x="208" y="133"/>
                  </a:lnTo>
                  <a:lnTo>
                    <a:pt x="208" y="117"/>
                  </a:lnTo>
                  <a:lnTo>
                    <a:pt x="13"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7" name="Google Shape;1149;p31">
              <a:extLst>
                <a:ext uri="{FF2B5EF4-FFF2-40B4-BE49-F238E27FC236}">
                  <a16:creationId xmlns:a16="http://schemas.microsoft.com/office/drawing/2014/main" id="{A409E19B-5E3E-45DE-D3F4-18B8BE87DB5C}"/>
                </a:ext>
              </a:extLst>
            </p:cNvPr>
            <p:cNvSpPr/>
            <p:nvPr/>
          </p:nvSpPr>
          <p:spPr>
            <a:xfrm>
              <a:off x="3682025" y="827800"/>
              <a:ext cx="325" cy="6000"/>
            </a:xfrm>
            <a:custGeom>
              <a:avLst/>
              <a:gdLst/>
              <a:ahLst/>
              <a:cxnLst/>
              <a:rect l="l" t="t" r="r" b="b"/>
              <a:pathLst>
                <a:path w="13" h="240" extrusionOk="0">
                  <a:moveTo>
                    <a:pt x="1" y="0"/>
                  </a:moveTo>
                  <a:lnTo>
                    <a:pt x="1" y="239"/>
                  </a:lnTo>
                  <a:lnTo>
                    <a:pt x="13" y="231"/>
                  </a:lnTo>
                  <a:lnTo>
                    <a:pt x="13" y="6"/>
                  </a:lnTo>
                  <a:lnTo>
                    <a:pt x="1"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8" name="Google Shape;1150;p31">
              <a:extLst>
                <a:ext uri="{FF2B5EF4-FFF2-40B4-BE49-F238E27FC236}">
                  <a16:creationId xmlns:a16="http://schemas.microsoft.com/office/drawing/2014/main" id="{9233AC03-12D7-68BE-B18F-C629302AC9BD}"/>
                </a:ext>
              </a:extLst>
            </p:cNvPr>
            <p:cNvSpPr/>
            <p:nvPr/>
          </p:nvSpPr>
          <p:spPr>
            <a:xfrm>
              <a:off x="3688200" y="830000"/>
              <a:ext cx="375" cy="8625"/>
            </a:xfrm>
            <a:custGeom>
              <a:avLst/>
              <a:gdLst/>
              <a:ahLst/>
              <a:cxnLst/>
              <a:rect l="l" t="t" r="r" b="b"/>
              <a:pathLst>
                <a:path w="15" h="345" extrusionOk="0">
                  <a:moveTo>
                    <a:pt x="15" y="1"/>
                  </a:moveTo>
                  <a:lnTo>
                    <a:pt x="0" y="11"/>
                  </a:lnTo>
                  <a:lnTo>
                    <a:pt x="0" y="344"/>
                  </a:lnTo>
                  <a:lnTo>
                    <a:pt x="15" y="334"/>
                  </a:lnTo>
                  <a:lnTo>
                    <a:pt x="15" y="1"/>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9" name="Google Shape;1151;p31">
              <a:extLst>
                <a:ext uri="{FF2B5EF4-FFF2-40B4-BE49-F238E27FC236}">
                  <a16:creationId xmlns:a16="http://schemas.microsoft.com/office/drawing/2014/main" id="{71F4C803-0BC7-3CC3-7AB5-F68A6C731269}"/>
                </a:ext>
              </a:extLst>
            </p:cNvPr>
            <p:cNvSpPr/>
            <p:nvPr/>
          </p:nvSpPr>
          <p:spPr>
            <a:xfrm>
              <a:off x="3681050" y="825800"/>
              <a:ext cx="7525" cy="4475"/>
            </a:xfrm>
            <a:custGeom>
              <a:avLst/>
              <a:gdLst/>
              <a:ahLst/>
              <a:cxnLst/>
              <a:rect l="l" t="t" r="r" b="b"/>
              <a:pathLst>
                <a:path w="301" h="179" extrusionOk="0">
                  <a:moveTo>
                    <a:pt x="15" y="0"/>
                  </a:moveTo>
                  <a:lnTo>
                    <a:pt x="1" y="11"/>
                  </a:lnTo>
                  <a:lnTo>
                    <a:pt x="286" y="179"/>
                  </a:lnTo>
                  <a:lnTo>
                    <a:pt x="301" y="169"/>
                  </a:lnTo>
                  <a:lnTo>
                    <a:pt x="15" y="0"/>
                  </a:lnTo>
                  <a:close/>
                </a:path>
              </a:pathLst>
            </a:custGeom>
            <a:solidFill>
              <a:srgbClr val="FFFFFF"/>
            </a:solidFill>
            <a:ln>
              <a:solidFill>
                <a:schemeClr val="accent1"/>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cxnSp>
        <p:nvCxnSpPr>
          <p:cNvPr id="370" name="Google Shape;1528;p31">
            <a:extLst>
              <a:ext uri="{FF2B5EF4-FFF2-40B4-BE49-F238E27FC236}">
                <a16:creationId xmlns:a16="http://schemas.microsoft.com/office/drawing/2014/main" id="{C64CDDDF-6B38-0178-82FA-5F7998224F78}"/>
              </a:ext>
              <a:ext uri="{C183D7F6-B498-43B3-948B-1728B52AA6E4}">
                <adec:decorative xmlns:adec="http://schemas.microsoft.com/office/drawing/2017/decorative" val="1"/>
              </a:ext>
            </a:extLst>
          </p:cNvPr>
          <p:cNvCxnSpPr>
            <a:stCxn id="371" idx="3"/>
          </p:cNvCxnSpPr>
          <p:nvPr/>
        </p:nvCxnSpPr>
        <p:spPr>
          <a:xfrm>
            <a:off x="1533500" y="5142458"/>
            <a:ext cx="9706400" cy="0"/>
          </a:xfrm>
          <a:prstGeom prst="straightConnector1">
            <a:avLst/>
          </a:prstGeom>
          <a:noFill/>
          <a:ln w="9525" cap="flat" cmpd="sng">
            <a:solidFill>
              <a:schemeClr val="accent5"/>
            </a:solidFill>
            <a:prstDash val="solid"/>
            <a:round/>
            <a:headEnd type="none" w="med" len="med"/>
            <a:tailEnd type="none" w="med" len="med"/>
          </a:ln>
        </p:spPr>
      </p:cxnSp>
      <p:sp>
        <p:nvSpPr>
          <p:cNvPr id="371" name="Google Shape;1529;p31">
            <a:extLst>
              <a:ext uri="{FF2B5EF4-FFF2-40B4-BE49-F238E27FC236}">
                <a16:creationId xmlns:a16="http://schemas.microsoft.com/office/drawing/2014/main" id="{7F5E84C2-D2BE-375F-DB8C-6D95B76FFB96}"/>
              </a:ext>
              <a:ext uri="{C183D7F6-B498-43B3-948B-1728B52AA6E4}">
                <adec:decorative xmlns:adec="http://schemas.microsoft.com/office/drawing/2017/decorative" val="1"/>
              </a:ext>
            </a:extLst>
          </p:cNvPr>
          <p:cNvSpPr/>
          <p:nvPr/>
        </p:nvSpPr>
        <p:spPr>
          <a:xfrm>
            <a:off x="1325100" y="5038258"/>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2" name="Google Shape;1530;p31">
            <a:extLst>
              <a:ext uri="{FF2B5EF4-FFF2-40B4-BE49-F238E27FC236}">
                <a16:creationId xmlns:a16="http://schemas.microsoft.com/office/drawing/2014/main" id="{BAC8F399-E5D7-AC9B-9C21-EF1DC9E58BCA}"/>
              </a:ext>
              <a:ext uri="{C183D7F6-B498-43B3-948B-1728B52AA6E4}">
                <adec:decorative xmlns:adec="http://schemas.microsoft.com/office/drawing/2017/decorative" val="1"/>
              </a:ext>
            </a:extLst>
          </p:cNvPr>
          <p:cNvSpPr/>
          <p:nvPr/>
        </p:nvSpPr>
        <p:spPr>
          <a:xfrm>
            <a:off x="5054067" y="5038258"/>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3" name="Google Shape;1531;p31">
            <a:extLst>
              <a:ext uri="{FF2B5EF4-FFF2-40B4-BE49-F238E27FC236}">
                <a16:creationId xmlns:a16="http://schemas.microsoft.com/office/drawing/2014/main" id="{6490B4C3-4D48-5DF3-5C4E-D772564F5259}"/>
              </a:ext>
              <a:ext uri="{C183D7F6-B498-43B3-948B-1728B52AA6E4}">
                <adec:decorative xmlns:adec="http://schemas.microsoft.com/office/drawing/2017/decorative" val="1"/>
              </a:ext>
            </a:extLst>
          </p:cNvPr>
          <p:cNvSpPr/>
          <p:nvPr/>
        </p:nvSpPr>
        <p:spPr>
          <a:xfrm>
            <a:off x="8788134" y="5038258"/>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4" name="Google Shape;1535;p31">
            <a:extLst>
              <a:ext uri="{FF2B5EF4-FFF2-40B4-BE49-F238E27FC236}">
                <a16:creationId xmlns:a16="http://schemas.microsoft.com/office/drawing/2014/main" id="{AAA383D2-BEA6-3F0E-8A2C-2C103E23F651}"/>
              </a:ext>
            </a:extLst>
          </p:cNvPr>
          <p:cNvSpPr txBox="1">
            <a:spLocks/>
          </p:cNvSpPr>
          <p:nvPr/>
        </p:nvSpPr>
        <p:spPr>
          <a:xfrm>
            <a:off x="3289105" y="5354922"/>
            <a:ext cx="3451897" cy="1042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133"/>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Sometimes to know what </a:t>
            </a:r>
            <a:r>
              <a:rPr kumimoji="0" lang="en-US" sz="2400" b="0" i="1" u="none" strike="noStrike" kern="1200" cap="none" spc="0" normalizeH="0" baseline="0" noProof="0" dirty="0">
                <a:ln>
                  <a:noFill/>
                </a:ln>
                <a:solidFill>
                  <a:srgbClr val="3173B3"/>
                </a:solidFill>
                <a:effectLst/>
                <a:uLnTx/>
                <a:uFillTx/>
                <a:latin typeface="Franklin Gothic Book" panose="020B0503020102020204"/>
                <a:ea typeface="+mn-ea"/>
                <a:cs typeface="+mn-cs"/>
              </a:rPr>
              <a:t>will</a:t>
            </a: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 work, you must learn what </a:t>
            </a:r>
            <a:r>
              <a:rPr kumimoji="0" lang="en-US" sz="2400" b="0" i="1" u="none" strike="noStrike" kern="1200" cap="none" spc="0" normalizeH="0" baseline="0" noProof="0" dirty="0">
                <a:ln>
                  <a:noFill/>
                </a:ln>
                <a:solidFill>
                  <a:srgbClr val="C00000"/>
                </a:solidFill>
                <a:effectLst/>
                <a:uLnTx/>
                <a:uFillTx/>
                <a:latin typeface="Franklin Gothic Book" panose="020B0503020102020204"/>
                <a:ea typeface="+mn-ea"/>
                <a:cs typeface="+mn-cs"/>
              </a:rPr>
              <a:t>won’t</a:t>
            </a: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  work</a:t>
            </a:r>
          </a:p>
        </p:txBody>
      </p:sp>
      <p:sp>
        <p:nvSpPr>
          <p:cNvPr id="375" name="Google Shape;1537;p31">
            <a:extLst>
              <a:ext uri="{FF2B5EF4-FFF2-40B4-BE49-F238E27FC236}">
                <a16:creationId xmlns:a16="http://schemas.microsoft.com/office/drawing/2014/main" id="{3C4EBC28-D791-D209-621E-71BB33177944}"/>
              </a:ext>
            </a:extLst>
          </p:cNvPr>
          <p:cNvSpPr txBox="1">
            <a:spLocks/>
          </p:cNvSpPr>
          <p:nvPr/>
        </p:nvSpPr>
        <p:spPr>
          <a:xfrm>
            <a:off x="3253632" y="1737149"/>
            <a:ext cx="3856825" cy="9332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rPr>
              <a:t>Options</a:t>
            </a:r>
          </a:p>
        </p:txBody>
      </p:sp>
      <p:grpSp>
        <p:nvGrpSpPr>
          <p:cNvPr id="376" name="Google Shape;147;p27">
            <a:extLst>
              <a:ext uri="{FF2B5EF4-FFF2-40B4-BE49-F238E27FC236}">
                <a16:creationId xmlns:a16="http://schemas.microsoft.com/office/drawing/2014/main" id="{9E17E90E-B10C-193C-C4A5-3D9DA2AF8D25}"/>
              </a:ext>
              <a:ext uri="{C183D7F6-B498-43B3-948B-1728B52AA6E4}">
                <adec:decorative xmlns:adec="http://schemas.microsoft.com/office/drawing/2017/decorative" val="1"/>
              </a:ext>
            </a:extLst>
          </p:cNvPr>
          <p:cNvGrpSpPr/>
          <p:nvPr/>
        </p:nvGrpSpPr>
        <p:grpSpPr>
          <a:xfrm>
            <a:off x="6385718" y="1939884"/>
            <a:ext cx="8764319" cy="5361388"/>
            <a:chOff x="2913130" y="780248"/>
            <a:chExt cx="5855124" cy="3496500"/>
          </a:xfrm>
          <a:solidFill>
            <a:schemeClr val="accent2"/>
          </a:solidFill>
        </p:grpSpPr>
        <p:sp>
          <p:nvSpPr>
            <p:cNvPr id="377" name="Google Shape;148;p27">
              <a:extLst>
                <a:ext uri="{FF2B5EF4-FFF2-40B4-BE49-F238E27FC236}">
                  <a16:creationId xmlns:a16="http://schemas.microsoft.com/office/drawing/2014/main" id="{C69F3B49-6CB9-DCE4-A85F-A80B708BD07D}"/>
                </a:ext>
              </a:extLst>
            </p:cNvPr>
            <p:cNvSpPr/>
            <p:nvPr/>
          </p:nvSpPr>
          <p:spPr>
            <a:xfrm>
              <a:off x="3493354" y="780248"/>
              <a:ext cx="5274900" cy="3496500"/>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378" name="Google Shape;149;p27">
              <a:extLst>
                <a:ext uri="{FF2B5EF4-FFF2-40B4-BE49-F238E27FC236}">
                  <a16:creationId xmlns:a16="http://schemas.microsoft.com/office/drawing/2014/main" id="{91EF1948-D0DA-588F-76D7-EACCD31743A3}"/>
                </a:ext>
              </a:extLst>
            </p:cNvPr>
            <p:cNvSpPr/>
            <p:nvPr/>
          </p:nvSpPr>
          <p:spPr>
            <a:xfrm rot="10800000">
              <a:off x="2913130" y="2960183"/>
              <a:ext cx="584437" cy="1297200"/>
            </a:xfrm>
            <a:prstGeom prst="rtTriangl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379" name="Google Shape;7650;p55">
            <a:extLst>
              <a:ext uri="{FF2B5EF4-FFF2-40B4-BE49-F238E27FC236}">
                <a16:creationId xmlns:a16="http://schemas.microsoft.com/office/drawing/2014/main" id="{19B21D15-EF7F-B6D8-6F85-F842E914B2CB}"/>
              </a:ext>
            </a:extLst>
          </p:cNvPr>
          <p:cNvSpPr txBox="1">
            <a:spLocks/>
          </p:cNvSpPr>
          <p:nvPr/>
        </p:nvSpPr>
        <p:spPr>
          <a:xfrm>
            <a:off x="8299375" y="3594392"/>
            <a:ext cx="3411818" cy="149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ed Hat Display"/>
              <a:buNone/>
              <a:defRPr sz="3000" b="1" i="0" u="none" strike="noStrike" cap="none">
                <a:solidFill>
                  <a:schemeClr val="dk1"/>
                </a:solidFill>
                <a:latin typeface="Red Hat Display"/>
                <a:ea typeface="Red Hat Display"/>
                <a:cs typeface="Red Hat Display"/>
                <a:sym typeface="Red Hat Display"/>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Depending on the region, there are a minimum of 11 affordable housing programs available to housing seekers.</a:t>
            </a:r>
          </a:p>
        </p:txBody>
      </p:sp>
      <p:sp>
        <p:nvSpPr>
          <p:cNvPr id="381" name="Google Shape;1527;p31">
            <a:extLst>
              <a:ext uri="{FF2B5EF4-FFF2-40B4-BE49-F238E27FC236}">
                <a16:creationId xmlns:a16="http://schemas.microsoft.com/office/drawing/2014/main" id="{0F87E343-04A3-E85F-796C-87503776825E}"/>
              </a:ext>
            </a:extLst>
          </p:cNvPr>
          <p:cNvSpPr txBox="1">
            <a:spLocks noGrp="1"/>
          </p:cNvSpPr>
          <p:nvPr>
            <p:ph type="title" idx="4294967295"/>
          </p:nvPr>
        </p:nvSpPr>
        <p:spPr>
          <a:xfrm>
            <a:off x="434340" y="573961"/>
            <a:ext cx="10447020"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Considerations 1</a:t>
            </a:r>
          </a:p>
        </p:txBody>
      </p:sp>
    </p:spTree>
    <p:extLst>
      <p:ext uri="{BB962C8B-B14F-4D97-AF65-F5344CB8AC3E}">
        <p14:creationId xmlns:p14="http://schemas.microsoft.com/office/powerpoint/2010/main" val="3285204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E9839-FD8B-A4B9-9576-00482DB80D53}"/>
              </a:ext>
            </a:extLst>
          </p:cNvPr>
          <p:cNvSpPr>
            <a:spLocks noGrp="1"/>
          </p:cNvSpPr>
          <p:nvPr>
            <p:ph type="sldNum" sz="quarter" idx="12"/>
          </p:nvPr>
        </p:nvSpPr>
        <p:spPr>
          <a:xfrm>
            <a:off x="9334500" y="68580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3" name="Google Shape;1235;p31">
            <a:extLst>
              <a:ext uri="{FF2B5EF4-FFF2-40B4-BE49-F238E27FC236}">
                <a16:creationId xmlns:a16="http://schemas.microsoft.com/office/drawing/2014/main" id="{3F2B16A6-90DB-6F57-D34E-FD0DBAD1B0A9}"/>
              </a:ext>
              <a:ext uri="{C183D7F6-B498-43B3-948B-1728B52AA6E4}">
                <adec:decorative xmlns:adec="http://schemas.microsoft.com/office/drawing/2017/decorative" val="1"/>
              </a:ext>
            </a:extLst>
          </p:cNvPr>
          <p:cNvGrpSpPr/>
          <p:nvPr/>
        </p:nvGrpSpPr>
        <p:grpSpPr>
          <a:xfrm>
            <a:off x="9428465" y="3087276"/>
            <a:ext cx="2259124" cy="1786372"/>
            <a:chOff x="3996288" y="790875"/>
            <a:chExt cx="178125" cy="140850"/>
          </a:xfrm>
        </p:grpSpPr>
        <p:sp>
          <p:nvSpPr>
            <p:cNvPr id="4" name="Google Shape;1236;p31">
              <a:extLst>
                <a:ext uri="{FF2B5EF4-FFF2-40B4-BE49-F238E27FC236}">
                  <a16:creationId xmlns:a16="http://schemas.microsoft.com/office/drawing/2014/main" id="{BA8E09C1-2250-16C9-1E90-545CF4D4ADFD}"/>
                </a:ext>
              </a:extLst>
            </p:cNvPr>
            <p:cNvSpPr/>
            <p:nvPr/>
          </p:nvSpPr>
          <p:spPr>
            <a:xfrm>
              <a:off x="3996288" y="828575"/>
              <a:ext cx="178125" cy="103150"/>
            </a:xfrm>
            <a:custGeom>
              <a:avLst/>
              <a:gdLst/>
              <a:ahLst/>
              <a:cxnLst/>
              <a:rect l="l" t="t" r="r" b="b"/>
              <a:pathLst>
                <a:path w="7125" h="4126" extrusionOk="0">
                  <a:moveTo>
                    <a:pt x="3563" y="0"/>
                  </a:moveTo>
                  <a:lnTo>
                    <a:pt x="0" y="1974"/>
                  </a:lnTo>
                  <a:lnTo>
                    <a:pt x="3563" y="4126"/>
                  </a:lnTo>
                  <a:lnTo>
                    <a:pt x="7125" y="1974"/>
                  </a:lnTo>
                  <a:lnTo>
                    <a:pt x="3563" y="0"/>
                  </a:lnTo>
                  <a:close/>
                </a:path>
              </a:pathLst>
            </a:custGeom>
            <a:solidFill>
              <a:srgbClr val="289432"/>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Google Shape;1237;p31">
              <a:extLst>
                <a:ext uri="{FF2B5EF4-FFF2-40B4-BE49-F238E27FC236}">
                  <a16:creationId xmlns:a16="http://schemas.microsoft.com/office/drawing/2014/main" id="{ECBE3BAE-2C6B-BC73-EE34-A88F08BAE4F2}"/>
                </a:ext>
              </a:extLst>
            </p:cNvPr>
            <p:cNvSpPr/>
            <p:nvPr/>
          </p:nvSpPr>
          <p:spPr>
            <a:xfrm>
              <a:off x="4067438" y="886325"/>
              <a:ext cx="39075" cy="22600"/>
            </a:xfrm>
            <a:custGeom>
              <a:avLst/>
              <a:gdLst/>
              <a:ahLst/>
              <a:cxnLst/>
              <a:rect l="l" t="t" r="r" b="b"/>
              <a:pathLst>
                <a:path w="1563" h="904" extrusionOk="0">
                  <a:moveTo>
                    <a:pt x="275" y="0"/>
                  </a:moveTo>
                  <a:lnTo>
                    <a:pt x="1" y="155"/>
                  </a:lnTo>
                  <a:lnTo>
                    <a:pt x="1290" y="904"/>
                  </a:lnTo>
                  <a:lnTo>
                    <a:pt x="1563" y="743"/>
                  </a:lnTo>
                  <a:lnTo>
                    <a:pt x="275" y="0"/>
                  </a:lnTo>
                  <a:close/>
                </a:path>
              </a:pathLst>
            </a:custGeom>
            <a:solidFill>
              <a:schemeClr val="bg1">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Google Shape;1238;p31">
              <a:extLst>
                <a:ext uri="{FF2B5EF4-FFF2-40B4-BE49-F238E27FC236}">
                  <a16:creationId xmlns:a16="http://schemas.microsoft.com/office/drawing/2014/main" id="{E10C9437-809E-14AF-4A22-D67849071F16}"/>
                </a:ext>
              </a:extLst>
            </p:cNvPr>
            <p:cNvSpPr/>
            <p:nvPr/>
          </p:nvSpPr>
          <p:spPr>
            <a:xfrm>
              <a:off x="4106488" y="851700"/>
              <a:ext cx="30125" cy="53200"/>
            </a:xfrm>
            <a:custGeom>
              <a:avLst/>
              <a:gdLst/>
              <a:ahLst/>
              <a:cxnLst/>
              <a:rect l="l" t="t" r="r" b="b"/>
              <a:pathLst>
                <a:path w="1205" h="2128" extrusionOk="0">
                  <a:moveTo>
                    <a:pt x="618" y="0"/>
                  </a:moveTo>
                  <a:lnTo>
                    <a:pt x="1" y="799"/>
                  </a:lnTo>
                  <a:lnTo>
                    <a:pt x="1" y="2128"/>
                  </a:lnTo>
                  <a:lnTo>
                    <a:pt x="1204" y="1471"/>
                  </a:lnTo>
                  <a:lnTo>
                    <a:pt x="1204" y="64"/>
                  </a:lnTo>
                  <a:lnTo>
                    <a:pt x="618" y="0"/>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Google Shape;1239;p31">
              <a:extLst>
                <a:ext uri="{FF2B5EF4-FFF2-40B4-BE49-F238E27FC236}">
                  <a16:creationId xmlns:a16="http://schemas.microsoft.com/office/drawing/2014/main" id="{9610A535-F1F4-AE71-CACC-909A12B04347}"/>
                </a:ext>
              </a:extLst>
            </p:cNvPr>
            <p:cNvSpPr/>
            <p:nvPr/>
          </p:nvSpPr>
          <p:spPr>
            <a:xfrm>
              <a:off x="4067438" y="816350"/>
              <a:ext cx="41875" cy="73875"/>
            </a:xfrm>
            <a:custGeom>
              <a:avLst/>
              <a:gdLst/>
              <a:ahLst/>
              <a:cxnLst/>
              <a:rect l="l" t="t" r="r" b="b"/>
              <a:pathLst>
                <a:path w="1675" h="2955" extrusionOk="0">
                  <a:moveTo>
                    <a:pt x="1674" y="1"/>
                  </a:moveTo>
                  <a:lnTo>
                    <a:pt x="1" y="998"/>
                  </a:lnTo>
                  <a:lnTo>
                    <a:pt x="1" y="2954"/>
                  </a:lnTo>
                  <a:lnTo>
                    <a:pt x="1674" y="2000"/>
                  </a:lnTo>
                  <a:lnTo>
                    <a:pt x="1674" y="1"/>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Google Shape;1240;p31">
              <a:extLst>
                <a:ext uri="{FF2B5EF4-FFF2-40B4-BE49-F238E27FC236}">
                  <a16:creationId xmlns:a16="http://schemas.microsoft.com/office/drawing/2014/main" id="{88DF1D34-F076-3FED-1ED5-636C2AF4A137}"/>
                </a:ext>
              </a:extLst>
            </p:cNvPr>
            <p:cNvSpPr/>
            <p:nvPr/>
          </p:nvSpPr>
          <p:spPr>
            <a:xfrm>
              <a:off x="4074288" y="856200"/>
              <a:ext cx="32225" cy="48700"/>
            </a:xfrm>
            <a:custGeom>
              <a:avLst/>
              <a:gdLst/>
              <a:ahLst/>
              <a:cxnLst/>
              <a:rect l="l" t="t" r="r" b="b"/>
              <a:pathLst>
                <a:path w="1289" h="1948" extrusionOk="0">
                  <a:moveTo>
                    <a:pt x="1" y="0"/>
                  </a:moveTo>
                  <a:lnTo>
                    <a:pt x="1" y="1205"/>
                  </a:lnTo>
                  <a:lnTo>
                    <a:pt x="1289" y="1948"/>
                  </a:lnTo>
                  <a:lnTo>
                    <a:pt x="1289" y="619"/>
                  </a:lnTo>
                  <a:lnTo>
                    <a:pt x="1" y="0"/>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Google Shape;1241;p31">
              <a:extLst>
                <a:ext uri="{FF2B5EF4-FFF2-40B4-BE49-F238E27FC236}">
                  <a16:creationId xmlns:a16="http://schemas.microsoft.com/office/drawing/2014/main" id="{00EE1177-17EB-97E1-BCCB-7ED55917C993}"/>
                </a:ext>
              </a:extLst>
            </p:cNvPr>
            <p:cNvSpPr/>
            <p:nvPr/>
          </p:nvSpPr>
          <p:spPr>
            <a:xfrm>
              <a:off x="4037188" y="816350"/>
              <a:ext cx="30275" cy="73875"/>
            </a:xfrm>
            <a:custGeom>
              <a:avLst/>
              <a:gdLst/>
              <a:ahLst/>
              <a:cxnLst/>
              <a:rect l="l" t="t" r="r" b="b"/>
              <a:pathLst>
                <a:path w="1211" h="2955" extrusionOk="0">
                  <a:moveTo>
                    <a:pt x="655" y="1"/>
                  </a:moveTo>
                  <a:lnTo>
                    <a:pt x="0" y="212"/>
                  </a:lnTo>
                  <a:lnTo>
                    <a:pt x="0" y="2263"/>
                  </a:lnTo>
                  <a:lnTo>
                    <a:pt x="1211" y="2954"/>
                  </a:lnTo>
                  <a:lnTo>
                    <a:pt x="1211" y="782"/>
                  </a:lnTo>
                  <a:lnTo>
                    <a:pt x="655" y="1"/>
                  </a:lnTo>
                  <a:close/>
                </a:path>
              </a:pathLst>
            </a:custGeom>
            <a:solidFill>
              <a:schemeClr val="bg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1242;p31">
              <a:extLst>
                <a:ext uri="{FF2B5EF4-FFF2-40B4-BE49-F238E27FC236}">
                  <a16:creationId xmlns:a16="http://schemas.microsoft.com/office/drawing/2014/main" id="{6D95AC86-E455-7466-E2BE-8FBED94CD07E}"/>
                </a:ext>
              </a:extLst>
            </p:cNvPr>
            <p:cNvSpPr/>
            <p:nvPr/>
          </p:nvSpPr>
          <p:spPr>
            <a:xfrm>
              <a:off x="4030363" y="818900"/>
              <a:ext cx="21200" cy="3450"/>
            </a:xfrm>
            <a:custGeom>
              <a:avLst/>
              <a:gdLst/>
              <a:ahLst/>
              <a:cxnLst/>
              <a:rect l="l" t="t" r="r" b="b"/>
              <a:pathLst>
                <a:path w="848" h="138" extrusionOk="0">
                  <a:moveTo>
                    <a:pt x="760" y="0"/>
                  </a:moveTo>
                  <a:lnTo>
                    <a:pt x="0" y="102"/>
                  </a:lnTo>
                  <a:lnTo>
                    <a:pt x="61" y="138"/>
                  </a:lnTo>
                  <a:lnTo>
                    <a:pt x="847" y="35"/>
                  </a:lnTo>
                  <a:lnTo>
                    <a:pt x="760" y="0"/>
                  </a:lnTo>
                  <a:close/>
                </a:path>
              </a:pathLst>
            </a:custGeom>
            <a:solidFill>
              <a:schemeClr val="accent4">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Google Shape;1243;p31">
              <a:extLst>
                <a:ext uri="{FF2B5EF4-FFF2-40B4-BE49-F238E27FC236}">
                  <a16:creationId xmlns:a16="http://schemas.microsoft.com/office/drawing/2014/main" id="{224C907C-FEC0-5439-D929-725A24437043}"/>
                </a:ext>
              </a:extLst>
            </p:cNvPr>
            <p:cNvSpPr/>
            <p:nvPr/>
          </p:nvSpPr>
          <p:spPr>
            <a:xfrm>
              <a:off x="4049363" y="790875"/>
              <a:ext cx="63975" cy="50975"/>
            </a:xfrm>
            <a:custGeom>
              <a:avLst/>
              <a:gdLst/>
              <a:ahLst/>
              <a:cxnLst/>
              <a:rect l="l" t="t" r="r" b="b"/>
              <a:pathLst>
                <a:path w="2559" h="2039" extrusionOk="0">
                  <a:moveTo>
                    <a:pt x="1858" y="0"/>
                  </a:moveTo>
                  <a:lnTo>
                    <a:pt x="0" y="1120"/>
                  </a:lnTo>
                  <a:lnTo>
                    <a:pt x="686" y="2039"/>
                  </a:lnTo>
                  <a:lnTo>
                    <a:pt x="2558" y="944"/>
                  </a:lnTo>
                  <a:lnTo>
                    <a:pt x="1858" y="0"/>
                  </a:lnTo>
                  <a:close/>
                </a:path>
              </a:pathLst>
            </a:custGeom>
            <a:solidFill>
              <a:schemeClr val="accent4">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Google Shape;1244;p31">
              <a:extLst>
                <a:ext uri="{FF2B5EF4-FFF2-40B4-BE49-F238E27FC236}">
                  <a16:creationId xmlns:a16="http://schemas.microsoft.com/office/drawing/2014/main" id="{37B0F622-C880-12EB-6F7C-2060D03AFA6A}"/>
                </a:ext>
              </a:extLst>
            </p:cNvPr>
            <p:cNvSpPr/>
            <p:nvPr/>
          </p:nvSpPr>
          <p:spPr>
            <a:xfrm>
              <a:off x="4030409" y="790898"/>
              <a:ext cx="65575" cy="30575"/>
            </a:xfrm>
            <a:custGeom>
              <a:avLst/>
              <a:gdLst/>
              <a:ahLst/>
              <a:cxnLst/>
              <a:rect l="l" t="t" r="r" b="b"/>
              <a:pathLst>
                <a:path w="2623" h="1223" extrusionOk="0">
                  <a:moveTo>
                    <a:pt x="2622" y="0"/>
                  </a:moveTo>
                  <a:lnTo>
                    <a:pt x="1894" y="99"/>
                  </a:lnTo>
                  <a:lnTo>
                    <a:pt x="0" y="1223"/>
                  </a:lnTo>
                  <a:lnTo>
                    <a:pt x="760" y="1121"/>
                  </a:lnTo>
                  <a:lnTo>
                    <a:pt x="2622" y="0"/>
                  </a:lnTo>
                  <a:close/>
                </a:path>
              </a:pathLst>
            </a:custGeom>
            <a:solidFill>
              <a:schemeClr val="accent4">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Google Shape;1245;p31">
              <a:extLst>
                <a:ext uri="{FF2B5EF4-FFF2-40B4-BE49-F238E27FC236}">
                  <a16:creationId xmlns:a16="http://schemas.microsoft.com/office/drawing/2014/main" id="{F02D990D-6290-B269-2876-C310C06DC022}"/>
                </a:ext>
              </a:extLst>
            </p:cNvPr>
            <p:cNvSpPr/>
            <p:nvPr/>
          </p:nvSpPr>
          <p:spPr>
            <a:xfrm>
              <a:off x="4047988" y="818900"/>
              <a:ext cx="18550" cy="22950"/>
            </a:xfrm>
            <a:custGeom>
              <a:avLst/>
              <a:gdLst/>
              <a:ahLst/>
              <a:cxnLst/>
              <a:rect l="l" t="t" r="r" b="b"/>
              <a:pathLst>
                <a:path w="742" h="918" extrusionOk="0">
                  <a:moveTo>
                    <a:pt x="55" y="0"/>
                  </a:moveTo>
                  <a:lnTo>
                    <a:pt x="0" y="7"/>
                  </a:lnTo>
                  <a:lnTo>
                    <a:pt x="698" y="918"/>
                  </a:lnTo>
                  <a:lnTo>
                    <a:pt x="741" y="918"/>
                  </a:lnTo>
                  <a:lnTo>
                    <a:pt x="55" y="0"/>
                  </a:lnTo>
                  <a:close/>
                </a:path>
              </a:pathLst>
            </a:custGeom>
            <a:solidFill>
              <a:schemeClr val="accent4">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 name="Google Shape;1246;p31">
              <a:extLst>
                <a:ext uri="{FF2B5EF4-FFF2-40B4-BE49-F238E27FC236}">
                  <a16:creationId xmlns:a16="http://schemas.microsoft.com/office/drawing/2014/main" id="{30E2B544-81F4-4A03-157A-99CCB6E76CF3}"/>
                </a:ext>
              </a:extLst>
            </p:cNvPr>
            <p:cNvSpPr/>
            <p:nvPr/>
          </p:nvSpPr>
          <p:spPr>
            <a:xfrm>
              <a:off x="4119188" y="850475"/>
              <a:ext cx="21175" cy="3450"/>
            </a:xfrm>
            <a:custGeom>
              <a:avLst/>
              <a:gdLst/>
              <a:ahLst/>
              <a:cxnLst/>
              <a:rect l="l" t="t" r="r" b="b"/>
              <a:pathLst>
                <a:path w="847" h="138" extrusionOk="0">
                  <a:moveTo>
                    <a:pt x="87" y="0"/>
                  </a:moveTo>
                  <a:lnTo>
                    <a:pt x="0" y="35"/>
                  </a:lnTo>
                  <a:lnTo>
                    <a:pt x="786" y="138"/>
                  </a:lnTo>
                  <a:lnTo>
                    <a:pt x="847" y="103"/>
                  </a:lnTo>
                  <a:lnTo>
                    <a:pt x="87" y="0"/>
                  </a:lnTo>
                  <a:close/>
                </a:path>
              </a:pathLst>
            </a:custGeom>
            <a:solidFill>
              <a:schemeClr val="accent4">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 name="Google Shape;1247;p31">
              <a:extLst>
                <a:ext uri="{FF2B5EF4-FFF2-40B4-BE49-F238E27FC236}">
                  <a16:creationId xmlns:a16="http://schemas.microsoft.com/office/drawing/2014/main" id="{4BF251B7-C061-46AF-63D5-9D596D41FD43}"/>
                </a:ext>
              </a:extLst>
            </p:cNvPr>
            <p:cNvSpPr/>
            <p:nvPr/>
          </p:nvSpPr>
          <p:spPr>
            <a:xfrm>
              <a:off x="4070313" y="830300"/>
              <a:ext cx="51075" cy="43175"/>
            </a:xfrm>
            <a:custGeom>
              <a:avLst/>
              <a:gdLst/>
              <a:ahLst/>
              <a:cxnLst/>
              <a:rect l="l" t="t" r="r" b="b"/>
              <a:pathLst>
                <a:path w="2043" h="1727" extrusionOk="0">
                  <a:moveTo>
                    <a:pt x="701" y="1"/>
                  </a:moveTo>
                  <a:lnTo>
                    <a:pt x="0" y="945"/>
                  </a:lnTo>
                  <a:lnTo>
                    <a:pt x="1356" y="1726"/>
                  </a:lnTo>
                  <a:lnTo>
                    <a:pt x="2042" y="806"/>
                  </a:lnTo>
                  <a:lnTo>
                    <a:pt x="701" y="1"/>
                  </a:lnTo>
                  <a:close/>
                </a:path>
              </a:pathLst>
            </a:custGeom>
            <a:solidFill>
              <a:schemeClr val="accent4">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Google Shape;1248;p31">
              <a:extLst>
                <a:ext uri="{FF2B5EF4-FFF2-40B4-BE49-F238E27FC236}">
                  <a16:creationId xmlns:a16="http://schemas.microsoft.com/office/drawing/2014/main" id="{4EFF075E-7ED3-3AD3-34D1-6D490CBA7C9C}"/>
                </a:ext>
              </a:extLst>
            </p:cNvPr>
            <p:cNvSpPr/>
            <p:nvPr/>
          </p:nvSpPr>
          <p:spPr>
            <a:xfrm>
              <a:off x="4087713" y="830300"/>
              <a:ext cx="52650" cy="22775"/>
            </a:xfrm>
            <a:custGeom>
              <a:avLst/>
              <a:gdLst/>
              <a:ahLst/>
              <a:cxnLst/>
              <a:rect l="l" t="t" r="r" b="b"/>
              <a:pathLst>
                <a:path w="2106" h="911" extrusionOk="0">
                  <a:moveTo>
                    <a:pt x="0" y="1"/>
                  </a:moveTo>
                  <a:lnTo>
                    <a:pt x="1346" y="809"/>
                  </a:lnTo>
                  <a:lnTo>
                    <a:pt x="2106" y="910"/>
                  </a:lnTo>
                  <a:lnTo>
                    <a:pt x="728" y="99"/>
                  </a:lnTo>
                  <a:lnTo>
                    <a:pt x="0" y="1"/>
                  </a:lnTo>
                  <a:close/>
                </a:path>
              </a:pathLst>
            </a:custGeom>
            <a:solidFill>
              <a:schemeClr val="accent4">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 name="Google Shape;1249;p31">
              <a:extLst>
                <a:ext uri="{FF2B5EF4-FFF2-40B4-BE49-F238E27FC236}">
                  <a16:creationId xmlns:a16="http://schemas.microsoft.com/office/drawing/2014/main" id="{9F69C1B5-1CB5-C0F6-211C-EC3C5BC219D8}"/>
                </a:ext>
              </a:extLst>
            </p:cNvPr>
            <p:cNvSpPr/>
            <p:nvPr/>
          </p:nvSpPr>
          <p:spPr>
            <a:xfrm>
              <a:off x="4104213" y="850475"/>
              <a:ext cx="18550" cy="23000"/>
            </a:xfrm>
            <a:custGeom>
              <a:avLst/>
              <a:gdLst/>
              <a:ahLst/>
              <a:cxnLst/>
              <a:rect l="l" t="t" r="r" b="b"/>
              <a:pathLst>
                <a:path w="742" h="920" extrusionOk="0">
                  <a:moveTo>
                    <a:pt x="686" y="0"/>
                  </a:moveTo>
                  <a:lnTo>
                    <a:pt x="0" y="919"/>
                  </a:lnTo>
                  <a:lnTo>
                    <a:pt x="44" y="919"/>
                  </a:lnTo>
                  <a:lnTo>
                    <a:pt x="741" y="9"/>
                  </a:lnTo>
                  <a:lnTo>
                    <a:pt x="686" y="0"/>
                  </a:lnTo>
                  <a:close/>
                </a:path>
              </a:pathLst>
            </a:custGeom>
            <a:solidFill>
              <a:schemeClr val="accent4">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Google Shape;1250;p31">
              <a:extLst>
                <a:ext uri="{FF2B5EF4-FFF2-40B4-BE49-F238E27FC236}">
                  <a16:creationId xmlns:a16="http://schemas.microsoft.com/office/drawing/2014/main" id="{B96D6900-9DA9-F61C-8FC5-C346A56BBC93}"/>
                </a:ext>
              </a:extLst>
            </p:cNvPr>
            <p:cNvSpPr/>
            <p:nvPr/>
          </p:nvSpPr>
          <p:spPr>
            <a:xfrm>
              <a:off x="4115238" y="872800"/>
              <a:ext cx="3825" cy="6700"/>
            </a:xfrm>
            <a:custGeom>
              <a:avLst/>
              <a:gdLst/>
              <a:ahLst/>
              <a:cxnLst/>
              <a:rect l="l" t="t" r="r" b="b"/>
              <a:pathLst>
                <a:path w="153" h="268" extrusionOk="0">
                  <a:moveTo>
                    <a:pt x="152" y="0"/>
                  </a:moveTo>
                  <a:lnTo>
                    <a:pt x="0" y="89"/>
                  </a:lnTo>
                  <a:lnTo>
                    <a:pt x="0" y="267"/>
                  </a:lnTo>
                  <a:lnTo>
                    <a:pt x="152" y="176"/>
                  </a:lnTo>
                  <a:lnTo>
                    <a:pt x="152"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 name="Google Shape;1251;p31">
              <a:extLst>
                <a:ext uri="{FF2B5EF4-FFF2-40B4-BE49-F238E27FC236}">
                  <a16:creationId xmlns:a16="http://schemas.microsoft.com/office/drawing/2014/main" id="{7B13F6B5-EBC1-5054-46EC-122420F07CBF}"/>
                </a:ext>
              </a:extLst>
            </p:cNvPr>
            <p:cNvSpPr/>
            <p:nvPr/>
          </p:nvSpPr>
          <p:spPr>
            <a:xfrm>
              <a:off x="4115763" y="873700"/>
              <a:ext cx="2775" cy="4850"/>
            </a:xfrm>
            <a:custGeom>
              <a:avLst/>
              <a:gdLst/>
              <a:ahLst/>
              <a:cxnLst/>
              <a:rect l="l" t="t" r="r" b="b"/>
              <a:pathLst>
                <a:path w="111" h="194" extrusionOk="0">
                  <a:moveTo>
                    <a:pt x="111" y="1"/>
                  </a:moveTo>
                  <a:lnTo>
                    <a:pt x="66" y="27"/>
                  </a:lnTo>
                  <a:lnTo>
                    <a:pt x="52" y="35"/>
                  </a:lnTo>
                  <a:lnTo>
                    <a:pt x="31" y="47"/>
                  </a:lnTo>
                  <a:lnTo>
                    <a:pt x="24" y="51"/>
                  </a:lnTo>
                  <a:lnTo>
                    <a:pt x="1" y="64"/>
                  </a:lnTo>
                  <a:lnTo>
                    <a:pt x="1" y="79"/>
                  </a:lnTo>
                  <a:lnTo>
                    <a:pt x="1" y="102"/>
                  </a:lnTo>
                  <a:lnTo>
                    <a:pt x="1" y="109"/>
                  </a:lnTo>
                  <a:lnTo>
                    <a:pt x="1" y="117"/>
                  </a:lnTo>
                  <a:lnTo>
                    <a:pt x="1" y="193"/>
                  </a:lnTo>
                  <a:lnTo>
                    <a:pt x="66" y="154"/>
                  </a:lnTo>
                  <a:lnTo>
                    <a:pt x="72" y="151"/>
                  </a:lnTo>
                  <a:lnTo>
                    <a:pt x="79" y="147"/>
                  </a:lnTo>
                  <a:lnTo>
                    <a:pt x="98" y="135"/>
                  </a:lnTo>
                  <a:lnTo>
                    <a:pt x="111" y="128"/>
                  </a:lnTo>
                  <a:lnTo>
                    <a:pt x="111" y="101"/>
                  </a:lnTo>
                  <a:lnTo>
                    <a:pt x="111" y="92"/>
                  </a:lnTo>
                  <a:lnTo>
                    <a:pt x="111" y="70"/>
                  </a:lnTo>
                  <a:lnTo>
                    <a:pt x="111" y="51"/>
                  </a:lnTo>
                  <a:lnTo>
                    <a:pt x="111"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 name="Google Shape;1252;p31">
              <a:extLst>
                <a:ext uri="{FF2B5EF4-FFF2-40B4-BE49-F238E27FC236}">
                  <a16:creationId xmlns:a16="http://schemas.microsoft.com/office/drawing/2014/main" id="{2A3636CD-5BAD-F604-B4A8-CA2B9EF1B4CE}"/>
                </a:ext>
              </a:extLst>
            </p:cNvPr>
            <p:cNvSpPr/>
            <p:nvPr/>
          </p:nvSpPr>
          <p:spPr>
            <a:xfrm>
              <a:off x="4116338" y="874850"/>
              <a:ext cx="2200" cy="1375"/>
            </a:xfrm>
            <a:custGeom>
              <a:avLst/>
              <a:gdLst/>
              <a:ahLst/>
              <a:cxnLst/>
              <a:rect l="l" t="t" r="r" b="b"/>
              <a:pathLst>
                <a:path w="88" h="55" extrusionOk="0">
                  <a:moveTo>
                    <a:pt x="8" y="1"/>
                  </a:moveTo>
                  <a:lnTo>
                    <a:pt x="1" y="5"/>
                  </a:lnTo>
                  <a:lnTo>
                    <a:pt x="88" y="55"/>
                  </a:lnTo>
                  <a:lnTo>
                    <a:pt x="88" y="46"/>
                  </a:lnTo>
                  <a:lnTo>
                    <a:pt x="8"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Google Shape;1253;p31">
              <a:extLst>
                <a:ext uri="{FF2B5EF4-FFF2-40B4-BE49-F238E27FC236}">
                  <a16:creationId xmlns:a16="http://schemas.microsoft.com/office/drawing/2014/main" id="{B614397F-915C-B0E9-1407-C9D3F35839F4}"/>
                </a:ext>
              </a:extLst>
            </p:cNvPr>
            <p:cNvSpPr/>
            <p:nvPr/>
          </p:nvSpPr>
          <p:spPr>
            <a:xfrm>
              <a:off x="4116538" y="874575"/>
              <a:ext cx="2000" cy="1425"/>
            </a:xfrm>
            <a:custGeom>
              <a:avLst/>
              <a:gdLst/>
              <a:ahLst/>
              <a:cxnLst/>
              <a:rect l="l" t="t" r="r" b="b"/>
              <a:pathLst>
                <a:path w="80" h="57" extrusionOk="0">
                  <a:moveTo>
                    <a:pt x="21" y="0"/>
                  </a:moveTo>
                  <a:lnTo>
                    <a:pt x="0" y="12"/>
                  </a:lnTo>
                  <a:lnTo>
                    <a:pt x="80" y="57"/>
                  </a:lnTo>
                  <a:lnTo>
                    <a:pt x="80" y="35"/>
                  </a:lnTo>
                  <a:lnTo>
                    <a:pt x="2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 name="Google Shape;1254;p31">
              <a:extLst>
                <a:ext uri="{FF2B5EF4-FFF2-40B4-BE49-F238E27FC236}">
                  <a16:creationId xmlns:a16="http://schemas.microsoft.com/office/drawing/2014/main" id="{E143BD3F-9516-A518-DAA2-83ACF7E7573A}"/>
                </a:ext>
              </a:extLst>
            </p:cNvPr>
            <p:cNvSpPr/>
            <p:nvPr/>
          </p:nvSpPr>
          <p:spPr>
            <a:xfrm>
              <a:off x="4117038" y="874350"/>
              <a:ext cx="1500" cy="1125"/>
            </a:xfrm>
            <a:custGeom>
              <a:avLst/>
              <a:gdLst/>
              <a:ahLst/>
              <a:cxnLst/>
              <a:rect l="l" t="t" r="r" b="b"/>
              <a:pathLst>
                <a:path w="60" h="45" extrusionOk="0">
                  <a:moveTo>
                    <a:pt x="15" y="1"/>
                  </a:moveTo>
                  <a:lnTo>
                    <a:pt x="1" y="9"/>
                  </a:lnTo>
                  <a:lnTo>
                    <a:pt x="60" y="44"/>
                  </a:lnTo>
                  <a:lnTo>
                    <a:pt x="60" y="25"/>
                  </a:lnTo>
                  <a:lnTo>
                    <a:pt x="15"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 name="Google Shape;1255;p31">
              <a:extLst>
                <a:ext uri="{FF2B5EF4-FFF2-40B4-BE49-F238E27FC236}">
                  <a16:creationId xmlns:a16="http://schemas.microsoft.com/office/drawing/2014/main" id="{BC4C7806-FA2D-3960-6C90-F91AE2733B78}"/>
                </a:ext>
              </a:extLst>
            </p:cNvPr>
            <p:cNvSpPr/>
            <p:nvPr/>
          </p:nvSpPr>
          <p:spPr>
            <a:xfrm>
              <a:off x="4117413" y="873700"/>
              <a:ext cx="1125" cy="1300"/>
            </a:xfrm>
            <a:custGeom>
              <a:avLst/>
              <a:gdLst/>
              <a:ahLst/>
              <a:cxnLst/>
              <a:rect l="l" t="t" r="r" b="b"/>
              <a:pathLst>
                <a:path w="45" h="52" extrusionOk="0">
                  <a:moveTo>
                    <a:pt x="45" y="1"/>
                  </a:moveTo>
                  <a:lnTo>
                    <a:pt x="0" y="27"/>
                  </a:lnTo>
                  <a:lnTo>
                    <a:pt x="45" y="51"/>
                  </a:lnTo>
                  <a:lnTo>
                    <a:pt x="45"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1256;p31">
              <a:extLst>
                <a:ext uri="{FF2B5EF4-FFF2-40B4-BE49-F238E27FC236}">
                  <a16:creationId xmlns:a16="http://schemas.microsoft.com/office/drawing/2014/main" id="{F89A99D7-9CAD-1F8B-77A9-B6A25F0ABE1B}"/>
                </a:ext>
              </a:extLst>
            </p:cNvPr>
            <p:cNvSpPr/>
            <p:nvPr/>
          </p:nvSpPr>
          <p:spPr>
            <a:xfrm>
              <a:off x="4115763" y="875650"/>
              <a:ext cx="2450" cy="1750"/>
            </a:xfrm>
            <a:custGeom>
              <a:avLst/>
              <a:gdLst/>
              <a:ahLst/>
              <a:cxnLst/>
              <a:rect l="l" t="t" r="r" b="b"/>
              <a:pathLst>
                <a:path w="98" h="70" extrusionOk="0">
                  <a:moveTo>
                    <a:pt x="1" y="1"/>
                  </a:moveTo>
                  <a:lnTo>
                    <a:pt x="1" y="24"/>
                  </a:lnTo>
                  <a:lnTo>
                    <a:pt x="79" y="69"/>
                  </a:lnTo>
                  <a:lnTo>
                    <a:pt x="98" y="57"/>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 name="Google Shape;1257;p31">
              <a:extLst>
                <a:ext uri="{FF2B5EF4-FFF2-40B4-BE49-F238E27FC236}">
                  <a16:creationId xmlns:a16="http://schemas.microsoft.com/office/drawing/2014/main" id="{7A048915-5889-0433-1493-8E212C549593}"/>
                </a:ext>
              </a:extLst>
            </p:cNvPr>
            <p:cNvSpPr/>
            <p:nvPr/>
          </p:nvSpPr>
          <p:spPr>
            <a:xfrm>
              <a:off x="4115763" y="874975"/>
              <a:ext cx="2775" cy="2125"/>
            </a:xfrm>
            <a:custGeom>
              <a:avLst/>
              <a:gdLst/>
              <a:ahLst/>
              <a:cxnLst/>
              <a:rect l="l" t="t" r="r" b="b"/>
              <a:pathLst>
                <a:path w="111" h="85" extrusionOk="0">
                  <a:moveTo>
                    <a:pt x="24" y="0"/>
                  </a:moveTo>
                  <a:lnTo>
                    <a:pt x="1" y="13"/>
                  </a:lnTo>
                  <a:lnTo>
                    <a:pt x="1" y="28"/>
                  </a:lnTo>
                  <a:lnTo>
                    <a:pt x="98" y="84"/>
                  </a:lnTo>
                  <a:lnTo>
                    <a:pt x="111" y="77"/>
                  </a:lnTo>
                  <a:lnTo>
                    <a:pt x="111" y="50"/>
                  </a:lnTo>
                  <a:lnTo>
                    <a:pt x="2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1258;p31">
              <a:extLst>
                <a:ext uri="{FF2B5EF4-FFF2-40B4-BE49-F238E27FC236}">
                  <a16:creationId xmlns:a16="http://schemas.microsoft.com/office/drawing/2014/main" id="{3FEB1D61-F368-9528-1ACB-FBC87433660D}"/>
                </a:ext>
              </a:extLst>
            </p:cNvPr>
            <p:cNvSpPr/>
            <p:nvPr/>
          </p:nvSpPr>
          <p:spPr>
            <a:xfrm>
              <a:off x="4115763" y="876600"/>
              <a:ext cx="1675" cy="1950"/>
            </a:xfrm>
            <a:custGeom>
              <a:avLst/>
              <a:gdLst/>
              <a:ahLst/>
              <a:cxnLst/>
              <a:rect l="l" t="t" r="r" b="b"/>
              <a:pathLst>
                <a:path w="67" h="78" extrusionOk="0">
                  <a:moveTo>
                    <a:pt x="1" y="1"/>
                  </a:moveTo>
                  <a:lnTo>
                    <a:pt x="1" y="77"/>
                  </a:lnTo>
                  <a:lnTo>
                    <a:pt x="66" y="38"/>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 name="Google Shape;1259;p31">
              <a:extLst>
                <a:ext uri="{FF2B5EF4-FFF2-40B4-BE49-F238E27FC236}">
                  <a16:creationId xmlns:a16="http://schemas.microsoft.com/office/drawing/2014/main" id="{E585E38C-4A42-9593-2D45-BDDD5A4B15B3}"/>
                </a:ext>
              </a:extLst>
            </p:cNvPr>
            <p:cNvSpPr/>
            <p:nvPr/>
          </p:nvSpPr>
          <p:spPr>
            <a:xfrm>
              <a:off x="4115763" y="876425"/>
              <a:ext cx="1800" cy="1150"/>
            </a:xfrm>
            <a:custGeom>
              <a:avLst/>
              <a:gdLst/>
              <a:ahLst/>
              <a:cxnLst/>
              <a:rect l="l" t="t" r="r" b="b"/>
              <a:pathLst>
                <a:path w="72" h="46" extrusionOk="0">
                  <a:moveTo>
                    <a:pt x="1" y="0"/>
                  </a:moveTo>
                  <a:lnTo>
                    <a:pt x="1" y="8"/>
                  </a:lnTo>
                  <a:lnTo>
                    <a:pt x="66" y="45"/>
                  </a:lnTo>
                  <a:lnTo>
                    <a:pt x="72" y="42"/>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Google Shape;1260;p31">
              <a:extLst>
                <a:ext uri="{FF2B5EF4-FFF2-40B4-BE49-F238E27FC236}">
                  <a16:creationId xmlns:a16="http://schemas.microsoft.com/office/drawing/2014/main" id="{217DE87E-43CD-69FB-3031-C4DB2724BB96}"/>
                </a:ext>
              </a:extLst>
            </p:cNvPr>
            <p:cNvSpPr/>
            <p:nvPr/>
          </p:nvSpPr>
          <p:spPr>
            <a:xfrm>
              <a:off x="4115763" y="876250"/>
              <a:ext cx="2000" cy="1250"/>
            </a:xfrm>
            <a:custGeom>
              <a:avLst/>
              <a:gdLst/>
              <a:ahLst/>
              <a:cxnLst/>
              <a:rect l="l" t="t" r="r" b="b"/>
              <a:pathLst>
                <a:path w="80" h="50" extrusionOk="0">
                  <a:moveTo>
                    <a:pt x="1" y="0"/>
                  </a:moveTo>
                  <a:lnTo>
                    <a:pt x="1" y="7"/>
                  </a:lnTo>
                  <a:lnTo>
                    <a:pt x="72" y="49"/>
                  </a:lnTo>
                  <a:lnTo>
                    <a:pt x="79" y="45"/>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 name="Google Shape;1261;p31">
              <a:extLst>
                <a:ext uri="{FF2B5EF4-FFF2-40B4-BE49-F238E27FC236}">
                  <a16:creationId xmlns:a16="http://schemas.microsoft.com/office/drawing/2014/main" id="{A006E682-6482-1605-1A52-2E954F59336B}"/>
                </a:ext>
              </a:extLst>
            </p:cNvPr>
            <p:cNvSpPr/>
            <p:nvPr/>
          </p:nvSpPr>
          <p:spPr>
            <a:xfrm>
              <a:off x="4115238" y="872800"/>
              <a:ext cx="3825" cy="2525"/>
            </a:xfrm>
            <a:custGeom>
              <a:avLst/>
              <a:gdLst/>
              <a:ahLst/>
              <a:cxnLst/>
              <a:rect l="l" t="t" r="r" b="b"/>
              <a:pathLst>
                <a:path w="153" h="101" extrusionOk="0">
                  <a:moveTo>
                    <a:pt x="152" y="0"/>
                  </a:moveTo>
                  <a:lnTo>
                    <a:pt x="0" y="89"/>
                  </a:lnTo>
                  <a:lnTo>
                    <a:pt x="22" y="100"/>
                  </a:lnTo>
                  <a:lnTo>
                    <a:pt x="132" y="37"/>
                  </a:lnTo>
                  <a:lnTo>
                    <a:pt x="152"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 name="Google Shape;1262;p31">
              <a:extLst>
                <a:ext uri="{FF2B5EF4-FFF2-40B4-BE49-F238E27FC236}">
                  <a16:creationId xmlns:a16="http://schemas.microsoft.com/office/drawing/2014/main" id="{61A4B493-8463-ABA3-78EA-D0B2AD68D1DE}"/>
                </a:ext>
              </a:extLst>
            </p:cNvPr>
            <p:cNvSpPr/>
            <p:nvPr/>
          </p:nvSpPr>
          <p:spPr>
            <a:xfrm>
              <a:off x="4115238" y="876900"/>
              <a:ext cx="3825" cy="2600"/>
            </a:xfrm>
            <a:custGeom>
              <a:avLst/>
              <a:gdLst/>
              <a:ahLst/>
              <a:cxnLst/>
              <a:rect l="l" t="t" r="r" b="b"/>
              <a:pathLst>
                <a:path w="153" h="104" extrusionOk="0">
                  <a:moveTo>
                    <a:pt x="132" y="0"/>
                  </a:moveTo>
                  <a:lnTo>
                    <a:pt x="22" y="65"/>
                  </a:lnTo>
                  <a:lnTo>
                    <a:pt x="0" y="103"/>
                  </a:lnTo>
                  <a:lnTo>
                    <a:pt x="152" y="12"/>
                  </a:lnTo>
                  <a:lnTo>
                    <a:pt x="132"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 name="Google Shape;1263;p31">
              <a:extLst>
                <a:ext uri="{FF2B5EF4-FFF2-40B4-BE49-F238E27FC236}">
                  <a16:creationId xmlns:a16="http://schemas.microsoft.com/office/drawing/2014/main" id="{6B553182-0760-F0DF-D1DE-4A626AE72424}"/>
                </a:ext>
              </a:extLst>
            </p:cNvPr>
            <p:cNvSpPr/>
            <p:nvPr/>
          </p:nvSpPr>
          <p:spPr>
            <a:xfrm>
              <a:off x="4115763" y="876775"/>
              <a:ext cx="2775" cy="1775"/>
            </a:xfrm>
            <a:custGeom>
              <a:avLst/>
              <a:gdLst/>
              <a:ahLst/>
              <a:cxnLst/>
              <a:rect l="l" t="t" r="r" b="b"/>
              <a:pathLst>
                <a:path w="111" h="71" extrusionOk="0">
                  <a:moveTo>
                    <a:pt x="105" y="1"/>
                  </a:moveTo>
                  <a:lnTo>
                    <a:pt x="1" y="62"/>
                  </a:lnTo>
                  <a:lnTo>
                    <a:pt x="1" y="70"/>
                  </a:lnTo>
                  <a:lnTo>
                    <a:pt x="111" y="5"/>
                  </a:lnTo>
                  <a:lnTo>
                    <a:pt x="10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 name="Google Shape;1264;p31">
              <a:extLst>
                <a:ext uri="{FF2B5EF4-FFF2-40B4-BE49-F238E27FC236}">
                  <a16:creationId xmlns:a16="http://schemas.microsoft.com/office/drawing/2014/main" id="{3172E554-D86F-08F1-8D49-A1BDC58968C7}"/>
                </a:ext>
              </a:extLst>
            </p:cNvPr>
            <p:cNvSpPr/>
            <p:nvPr/>
          </p:nvSpPr>
          <p:spPr>
            <a:xfrm>
              <a:off x="4118388" y="873700"/>
              <a:ext cx="150" cy="3225"/>
            </a:xfrm>
            <a:custGeom>
              <a:avLst/>
              <a:gdLst/>
              <a:ahLst/>
              <a:cxnLst/>
              <a:rect l="l" t="t" r="r" b="b"/>
              <a:pathLst>
                <a:path w="6" h="129" extrusionOk="0">
                  <a:moveTo>
                    <a:pt x="6" y="1"/>
                  </a:moveTo>
                  <a:lnTo>
                    <a:pt x="0" y="3"/>
                  </a:lnTo>
                  <a:lnTo>
                    <a:pt x="0" y="124"/>
                  </a:lnTo>
                  <a:lnTo>
                    <a:pt x="6" y="128"/>
                  </a:lnTo>
                  <a:lnTo>
                    <a:pt x="6"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 name="Google Shape;1265;p31">
              <a:extLst>
                <a:ext uri="{FF2B5EF4-FFF2-40B4-BE49-F238E27FC236}">
                  <a16:creationId xmlns:a16="http://schemas.microsoft.com/office/drawing/2014/main" id="{F2E2C56D-86B4-DA98-AC6D-5D6B4BBA4816}"/>
                </a:ext>
              </a:extLst>
            </p:cNvPr>
            <p:cNvSpPr/>
            <p:nvPr/>
          </p:nvSpPr>
          <p:spPr>
            <a:xfrm>
              <a:off x="4115038" y="874900"/>
              <a:ext cx="225" cy="4600"/>
            </a:xfrm>
            <a:custGeom>
              <a:avLst/>
              <a:gdLst/>
              <a:ahLst/>
              <a:cxnLst/>
              <a:rect l="l" t="t" r="r" b="b"/>
              <a:pathLst>
                <a:path w="9" h="184" extrusionOk="0">
                  <a:moveTo>
                    <a:pt x="1" y="0"/>
                  </a:moveTo>
                  <a:lnTo>
                    <a:pt x="1" y="177"/>
                  </a:lnTo>
                  <a:lnTo>
                    <a:pt x="8" y="183"/>
                  </a:lnTo>
                  <a:lnTo>
                    <a:pt x="8" y="5"/>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Google Shape;1266;p31">
              <a:extLst>
                <a:ext uri="{FF2B5EF4-FFF2-40B4-BE49-F238E27FC236}">
                  <a16:creationId xmlns:a16="http://schemas.microsoft.com/office/drawing/2014/main" id="{3336229F-47BF-C2DB-2879-6BAA32E57A73}"/>
                </a:ext>
              </a:extLst>
            </p:cNvPr>
            <p:cNvSpPr/>
            <p:nvPr/>
          </p:nvSpPr>
          <p:spPr>
            <a:xfrm>
              <a:off x="4115038" y="872650"/>
              <a:ext cx="4025" cy="2375"/>
            </a:xfrm>
            <a:custGeom>
              <a:avLst/>
              <a:gdLst/>
              <a:ahLst/>
              <a:cxnLst/>
              <a:rect l="l" t="t" r="r" b="b"/>
              <a:pathLst>
                <a:path w="161" h="95" extrusionOk="0">
                  <a:moveTo>
                    <a:pt x="153" y="1"/>
                  </a:moveTo>
                  <a:lnTo>
                    <a:pt x="1" y="90"/>
                  </a:lnTo>
                  <a:lnTo>
                    <a:pt x="8" y="95"/>
                  </a:lnTo>
                  <a:lnTo>
                    <a:pt x="160" y="6"/>
                  </a:lnTo>
                  <a:lnTo>
                    <a:pt x="153"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Google Shape;1267;p31">
              <a:extLst>
                <a:ext uri="{FF2B5EF4-FFF2-40B4-BE49-F238E27FC236}">
                  <a16:creationId xmlns:a16="http://schemas.microsoft.com/office/drawing/2014/main" id="{4EEB55A4-CD5C-F189-10CE-37B6CA074D0F}"/>
                </a:ext>
              </a:extLst>
            </p:cNvPr>
            <p:cNvSpPr/>
            <p:nvPr/>
          </p:nvSpPr>
          <p:spPr>
            <a:xfrm>
              <a:off x="4111463" y="875050"/>
              <a:ext cx="3800" cy="6700"/>
            </a:xfrm>
            <a:custGeom>
              <a:avLst/>
              <a:gdLst/>
              <a:ahLst/>
              <a:cxnLst/>
              <a:rect l="l" t="t" r="r" b="b"/>
              <a:pathLst>
                <a:path w="152" h="268" extrusionOk="0">
                  <a:moveTo>
                    <a:pt x="151" y="0"/>
                  </a:moveTo>
                  <a:lnTo>
                    <a:pt x="0" y="89"/>
                  </a:lnTo>
                  <a:lnTo>
                    <a:pt x="0" y="267"/>
                  </a:lnTo>
                  <a:lnTo>
                    <a:pt x="151" y="176"/>
                  </a:lnTo>
                  <a:lnTo>
                    <a:pt x="151"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 name="Google Shape;1268;p31">
              <a:extLst>
                <a:ext uri="{FF2B5EF4-FFF2-40B4-BE49-F238E27FC236}">
                  <a16:creationId xmlns:a16="http://schemas.microsoft.com/office/drawing/2014/main" id="{2A2FAC57-054D-ADB2-104C-36FCC3BF0A41}"/>
                </a:ext>
              </a:extLst>
            </p:cNvPr>
            <p:cNvSpPr/>
            <p:nvPr/>
          </p:nvSpPr>
          <p:spPr>
            <a:xfrm>
              <a:off x="4111963" y="875950"/>
              <a:ext cx="2775" cy="4850"/>
            </a:xfrm>
            <a:custGeom>
              <a:avLst/>
              <a:gdLst/>
              <a:ahLst/>
              <a:cxnLst/>
              <a:rect l="l" t="t" r="r" b="b"/>
              <a:pathLst>
                <a:path w="111" h="194" extrusionOk="0">
                  <a:moveTo>
                    <a:pt x="111" y="0"/>
                  </a:moveTo>
                  <a:lnTo>
                    <a:pt x="67" y="27"/>
                  </a:lnTo>
                  <a:lnTo>
                    <a:pt x="51" y="35"/>
                  </a:lnTo>
                  <a:lnTo>
                    <a:pt x="32" y="47"/>
                  </a:lnTo>
                  <a:lnTo>
                    <a:pt x="24" y="51"/>
                  </a:lnTo>
                  <a:lnTo>
                    <a:pt x="1" y="66"/>
                  </a:lnTo>
                  <a:lnTo>
                    <a:pt x="1" y="79"/>
                  </a:lnTo>
                  <a:lnTo>
                    <a:pt x="1" y="102"/>
                  </a:lnTo>
                  <a:lnTo>
                    <a:pt x="1" y="109"/>
                  </a:lnTo>
                  <a:lnTo>
                    <a:pt x="1" y="116"/>
                  </a:lnTo>
                  <a:lnTo>
                    <a:pt x="1" y="193"/>
                  </a:lnTo>
                  <a:lnTo>
                    <a:pt x="66" y="154"/>
                  </a:lnTo>
                  <a:lnTo>
                    <a:pt x="73" y="151"/>
                  </a:lnTo>
                  <a:lnTo>
                    <a:pt x="80" y="147"/>
                  </a:lnTo>
                  <a:lnTo>
                    <a:pt x="99" y="135"/>
                  </a:lnTo>
                  <a:lnTo>
                    <a:pt x="111" y="128"/>
                  </a:lnTo>
                  <a:lnTo>
                    <a:pt x="111" y="101"/>
                  </a:lnTo>
                  <a:lnTo>
                    <a:pt x="111" y="92"/>
                  </a:lnTo>
                  <a:lnTo>
                    <a:pt x="111" y="70"/>
                  </a:lnTo>
                  <a:lnTo>
                    <a:pt x="111" y="51"/>
                  </a:lnTo>
                  <a:lnTo>
                    <a:pt x="11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 name="Google Shape;1269;p31">
              <a:extLst>
                <a:ext uri="{FF2B5EF4-FFF2-40B4-BE49-F238E27FC236}">
                  <a16:creationId xmlns:a16="http://schemas.microsoft.com/office/drawing/2014/main" id="{9EA6BB25-A485-1730-AB5E-BAA29B7F8B39}"/>
                </a:ext>
              </a:extLst>
            </p:cNvPr>
            <p:cNvSpPr/>
            <p:nvPr/>
          </p:nvSpPr>
          <p:spPr>
            <a:xfrm>
              <a:off x="4112538" y="877100"/>
              <a:ext cx="2200" cy="1375"/>
            </a:xfrm>
            <a:custGeom>
              <a:avLst/>
              <a:gdLst/>
              <a:ahLst/>
              <a:cxnLst/>
              <a:rect l="l" t="t" r="r" b="b"/>
              <a:pathLst>
                <a:path w="88" h="55" extrusionOk="0">
                  <a:moveTo>
                    <a:pt x="9" y="1"/>
                  </a:moveTo>
                  <a:lnTo>
                    <a:pt x="1" y="5"/>
                  </a:lnTo>
                  <a:lnTo>
                    <a:pt x="88" y="55"/>
                  </a:lnTo>
                  <a:lnTo>
                    <a:pt x="88" y="46"/>
                  </a:lnTo>
                  <a:lnTo>
                    <a:pt x="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Google Shape;1270;p31">
              <a:extLst>
                <a:ext uri="{FF2B5EF4-FFF2-40B4-BE49-F238E27FC236}">
                  <a16:creationId xmlns:a16="http://schemas.microsoft.com/office/drawing/2014/main" id="{EE7E111C-A712-DC7E-466C-D9EE9CB4A7B3}"/>
                </a:ext>
              </a:extLst>
            </p:cNvPr>
            <p:cNvSpPr/>
            <p:nvPr/>
          </p:nvSpPr>
          <p:spPr>
            <a:xfrm>
              <a:off x="4112763" y="876825"/>
              <a:ext cx="1975" cy="1425"/>
            </a:xfrm>
            <a:custGeom>
              <a:avLst/>
              <a:gdLst/>
              <a:ahLst/>
              <a:cxnLst/>
              <a:rect l="l" t="t" r="r" b="b"/>
              <a:pathLst>
                <a:path w="79" h="57" extrusionOk="0">
                  <a:moveTo>
                    <a:pt x="19" y="0"/>
                  </a:moveTo>
                  <a:lnTo>
                    <a:pt x="0" y="12"/>
                  </a:lnTo>
                  <a:lnTo>
                    <a:pt x="79" y="57"/>
                  </a:lnTo>
                  <a:lnTo>
                    <a:pt x="79" y="35"/>
                  </a:lnTo>
                  <a:lnTo>
                    <a:pt x="19"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Google Shape;1271;p31">
              <a:extLst>
                <a:ext uri="{FF2B5EF4-FFF2-40B4-BE49-F238E27FC236}">
                  <a16:creationId xmlns:a16="http://schemas.microsoft.com/office/drawing/2014/main" id="{B9B5534F-70E3-8412-6B16-6D8D1C6F0D79}"/>
                </a:ext>
              </a:extLst>
            </p:cNvPr>
            <p:cNvSpPr/>
            <p:nvPr/>
          </p:nvSpPr>
          <p:spPr>
            <a:xfrm>
              <a:off x="4113238" y="876600"/>
              <a:ext cx="1500" cy="1125"/>
            </a:xfrm>
            <a:custGeom>
              <a:avLst/>
              <a:gdLst/>
              <a:ahLst/>
              <a:cxnLst/>
              <a:rect l="l" t="t" r="r" b="b"/>
              <a:pathLst>
                <a:path w="60" h="45" extrusionOk="0">
                  <a:moveTo>
                    <a:pt x="16" y="1"/>
                  </a:moveTo>
                  <a:lnTo>
                    <a:pt x="0" y="9"/>
                  </a:lnTo>
                  <a:lnTo>
                    <a:pt x="60" y="44"/>
                  </a:lnTo>
                  <a:lnTo>
                    <a:pt x="60" y="25"/>
                  </a:lnTo>
                  <a:lnTo>
                    <a:pt x="16"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0" name="Google Shape;1272;p31">
              <a:extLst>
                <a:ext uri="{FF2B5EF4-FFF2-40B4-BE49-F238E27FC236}">
                  <a16:creationId xmlns:a16="http://schemas.microsoft.com/office/drawing/2014/main" id="{860C15E8-B26B-0AD5-9177-DD7DBD10AD29}"/>
                </a:ext>
              </a:extLst>
            </p:cNvPr>
            <p:cNvSpPr/>
            <p:nvPr/>
          </p:nvSpPr>
          <p:spPr>
            <a:xfrm>
              <a:off x="4113638" y="875950"/>
              <a:ext cx="1100" cy="1300"/>
            </a:xfrm>
            <a:custGeom>
              <a:avLst/>
              <a:gdLst/>
              <a:ahLst/>
              <a:cxnLst/>
              <a:rect l="l" t="t" r="r" b="b"/>
              <a:pathLst>
                <a:path w="44" h="52" extrusionOk="0">
                  <a:moveTo>
                    <a:pt x="44" y="0"/>
                  </a:moveTo>
                  <a:lnTo>
                    <a:pt x="0" y="27"/>
                  </a:lnTo>
                  <a:lnTo>
                    <a:pt x="44" y="51"/>
                  </a:lnTo>
                  <a:lnTo>
                    <a:pt x="4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1" name="Google Shape;1273;p31">
              <a:extLst>
                <a:ext uri="{FF2B5EF4-FFF2-40B4-BE49-F238E27FC236}">
                  <a16:creationId xmlns:a16="http://schemas.microsoft.com/office/drawing/2014/main" id="{06001AED-4655-F2D9-5AF2-3B516721B6AC}"/>
                </a:ext>
              </a:extLst>
            </p:cNvPr>
            <p:cNvSpPr/>
            <p:nvPr/>
          </p:nvSpPr>
          <p:spPr>
            <a:xfrm>
              <a:off x="4111963" y="877900"/>
              <a:ext cx="2500" cy="1725"/>
            </a:xfrm>
            <a:custGeom>
              <a:avLst/>
              <a:gdLst/>
              <a:ahLst/>
              <a:cxnLst/>
              <a:rect l="l" t="t" r="r" b="b"/>
              <a:pathLst>
                <a:path w="100" h="69" extrusionOk="0">
                  <a:moveTo>
                    <a:pt x="1" y="1"/>
                  </a:moveTo>
                  <a:lnTo>
                    <a:pt x="1" y="24"/>
                  </a:lnTo>
                  <a:lnTo>
                    <a:pt x="80" y="69"/>
                  </a:lnTo>
                  <a:lnTo>
                    <a:pt x="99" y="57"/>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Google Shape;1274;p31">
              <a:extLst>
                <a:ext uri="{FF2B5EF4-FFF2-40B4-BE49-F238E27FC236}">
                  <a16:creationId xmlns:a16="http://schemas.microsoft.com/office/drawing/2014/main" id="{751F6FBD-70FE-2BC1-4AE7-0B2D03044A10}"/>
                </a:ext>
              </a:extLst>
            </p:cNvPr>
            <p:cNvSpPr/>
            <p:nvPr/>
          </p:nvSpPr>
          <p:spPr>
            <a:xfrm>
              <a:off x="4111963" y="877225"/>
              <a:ext cx="2775" cy="2125"/>
            </a:xfrm>
            <a:custGeom>
              <a:avLst/>
              <a:gdLst/>
              <a:ahLst/>
              <a:cxnLst/>
              <a:rect l="l" t="t" r="r" b="b"/>
              <a:pathLst>
                <a:path w="111" h="85" extrusionOk="0">
                  <a:moveTo>
                    <a:pt x="24" y="0"/>
                  </a:moveTo>
                  <a:lnTo>
                    <a:pt x="1" y="15"/>
                  </a:lnTo>
                  <a:lnTo>
                    <a:pt x="1" y="28"/>
                  </a:lnTo>
                  <a:lnTo>
                    <a:pt x="99" y="84"/>
                  </a:lnTo>
                  <a:lnTo>
                    <a:pt x="111" y="77"/>
                  </a:lnTo>
                  <a:lnTo>
                    <a:pt x="111" y="50"/>
                  </a:lnTo>
                  <a:lnTo>
                    <a:pt x="2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Google Shape;1275;p31">
              <a:extLst>
                <a:ext uri="{FF2B5EF4-FFF2-40B4-BE49-F238E27FC236}">
                  <a16:creationId xmlns:a16="http://schemas.microsoft.com/office/drawing/2014/main" id="{4AF9562A-B6DC-6120-9070-0BA699946A17}"/>
                </a:ext>
              </a:extLst>
            </p:cNvPr>
            <p:cNvSpPr/>
            <p:nvPr/>
          </p:nvSpPr>
          <p:spPr>
            <a:xfrm>
              <a:off x="4111963" y="878850"/>
              <a:ext cx="1650" cy="1950"/>
            </a:xfrm>
            <a:custGeom>
              <a:avLst/>
              <a:gdLst/>
              <a:ahLst/>
              <a:cxnLst/>
              <a:rect l="l" t="t" r="r" b="b"/>
              <a:pathLst>
                <a:path w="66" h="78" extrusionOk="0">
                  <a:moveTo>
                    <a:pt x="1" y="0"/>
                  </a:moveTo>
                  <a:lnTo>
                    <a:pt x="1" y="77"/>
                  </a:lnTo>
                  <a:lnTo>
                    <a:pt x="66" y="38"/>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4" name="Google Shape;1276;p31">
              <a:extLst>
                <a:ext uri="{FF2B5EF4-FFF2-40B4-BE49-F238E27FC236}">
                  <a16:creationId xmlns:a16="http://schemas.microsoft.com/office/drawing/2014/main" id="{1D49EAD3-1F17-F420-8FBC-2E38E9B3EE1B}"/>
                </a:ext>
              </a:extLst>
            </p:cNvPr>
            <p:cNvSpPr/>
            <p:nvPr/>
          </p:nvSpPr>
          <p:spPr>
            <a:xfrm>
              <a:off x="4111963" y="878675"/>
              <a:ext cx="1850" cy="1150"/>
            </a:xfrm>
            <a:custGeom>
              <a:avLst/>
              <a:gdLst/>
              <a:ahLst/>
              <a:cxnLst/>
              <a:rect l="l" t="t" r="r" b="b"/>
              <a:pathLst>
                <a:path w="74" h="46" extrusionOk="0">
                  <a:moveTo>
                    <a:pt x="1" y="0"/>
                  </a:moveTo>
                  <a:lnTo>
                    <a:pt x="1" y="7"/>
                  </a:lnTo>
                  <a:lnTo>
                    <a:pt x="66" y="45"/>
                  </a:lnTo>
                  <a:lnTo>
                    <a:pt x="73" y="42"/>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5" name="Google Shape;1277;p31">
              <a:extLst>
                <a:ext uri="{FF2B5EF4-FFF2-40B4-BE49-F238E27FC236}">
                  <a16:creationId xmlns:a16="http://schemas.microsoft.com/office/drawing/2014/main" id="{63691907-88B9-3F7C-6044-5D9DFE527508}"/>
                </a:ext>
              </a:extLst>
            </p:cNvPr>
            <p:cNvSpPr/>
            <p:nvPr/>
          </p:nvSpPr>
          <p:spPr>
            <a:xfrm>
              <a:off x="4111963" y="878475"/>
              <a:ext cx="2025" cy="1275"/>
            </a:xfrm>
            <a:custGeom>
              <a:avLst/>
              <a:gdLst/>
              <a:ahLst/>
              <a:cxnLst/>
              <a:rect l="l" t="t" r="r" b="b"/>
              <a:pathLst>
                <a:path w="81" h="51" extrusionOk="0">
                  <a:moveTo>
                    <a:pt x="1" y="1"/>
                  </a:moveTo>
                  <a:lnTo>
                    <a:pt x="1" y="8"/>
                  </a:lnTo>
                  <a:lnTo>
                    <a:pt x="73" y="50"/>
                  </a:lnTo>
                  <a:lnTo>
                    <a:pt x="80" y="46"/>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6" name="Google Shape;1278;p31">
              <a:extLst>
                <a:ext uri="{FF2B5EF4-FFF2-40B4-BE49-F238E27FC236}">
                  <a16:creationId xmlns:a16="http://schemas.microsoft.com/office/drawing/2014/main" id="{45A39FBA-C017-2C22-B7EA-9FBDECE2A41A}"/>
                </a:ext>
              </a:extLst>
            </p:cNvPr>
            <p:cNvSpPr/>
            <p:nvPr/>
          </p:nvSpPr>
          <p:spPr>
            <a:xfrm>
              <a:off x="4111463" y="875050"/>
              <a:ext cx="3800" cy="2550"/>
            </a:xfrm>
            <a:custGeom>
              <a:avLst/>
              <a:gdLst/>
              <a:ahLst/>
              <a:cxnLst/>
              <a:rect l="l" t="t" r="r" b="b"/>
              <a:pathLst>
                <a:path w="152" h="102" extrusionOk="0">
                  <a:moveTo>
                    <a:pt x="151" y="0"/>
                  </a:moveTo>
                  <a:lnTo>
                    <a:pt x="0" y="89"/>
                  </a:lnTo>
                  <a:lnTo>
                    <a:pt x="21" y="102"/>
                  </a:lnTo>
                  <a:lnTo>
                    <a:pt x="131" y="36"/>
                  </a:lnTo>
                  <a:lnTo>
                    <a:pt x="15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7" name="Google Shape;1279;p31">
              <a:extLst>
                <a:ext uri="{FF2B5EF4-FFF2-40B4-BE49-F238E27FC236}">
                  <a16:creationId xmlns:a16="http://schemas.microsoft.com/office/drawing/2014/main" id="{313A6376-B829-602A-0D26-487051EA0771}"/>
                </a:ext>
              </a:extLst>
            </p:cNvPr>
            <p:cNvSpPr/>
            <p:nvPr/>
          </p:nvSpPr>
          <p:spPr>
            <a:xfrm>
              <a:off x="4111463" y="879150"/>
              <a:ext cx="3800" cy="2600"/>
            </a:xfrm>
            <a:custGeom>
              <a:avLst/>
              <a:gdLst/>
              <a:ahLst/>
              <a:cxnLst/>
              <a:rect l="l" t="t" r="r" b="b"/>
              <a:pathLst>
                <a:path w="152" h="104" extrusionOk="0">
                  <a:moveTo>
                    <a:pt x="131" y="0"/>
                  </a:moveTo>
                  <a:lnTo>
                    <a:pt x="21" y="65"/>
                  </a:lnTo>
                  <a:lnTo>
                    <a:pt x="0" y="103"/>
                  </a:lnTo>
                  <a:lnTo>
                    <a:pt x="151" y="12"/>
                  </a:lnTo>
                  <a:lnTo>
                    <a:pt x="13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8" name="Google Shape;1280;p31">
              <a:extLst>
                <a:ext uri="{FF2B5EF4-FFF2-40B4-BE49-F238E27FC236}">
                  <a16:creationId xmlns:a16="http://schemas.microsoft.com/office/drawing/2014/main" id="{8AE922E5-E78B-78B9-54D2-8A2041E10484}"/>
                </a:ext>
              </a:extLst>
            </p:cNvPr>
            <p:cNvSpPr/>
            <p:nvPr/>
          </p:nvSpPr>
          <p:spPr>
            <a:xfrm>
              <a:off x="4111963" y="879025"/>
              <a:ext cx="2775" cy="1775"/>
            </a:xfrm>
            <a:custGeom>
              <a:avLst/>
              <a:gdLst/>
              <a:ahLst/>
              <a:cxnLst/>
              <a:rect l="l" t="t" r="r" b="b"/>
              <a:pathLst>
                <a:path w="111" h="71" extrusionOk="0">
                  <a:moveTo>
                    <a:pt x="105" y="1"/>
                  </a:moveTo>
                  <a:lnTo>
                    <a:pt x="1" y="63"/>
                  </a:lnTo>
                  <a:lnTo>
                    <a:pt x="1" y="70"/>
                  </a:lnTo>
                  <a:lnTo>
                    <a:pt x="111" y="5"/>
                  </a:lnTo>
                  <a:lnTo>
                    <a:pt x="10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9" name="Google Shape;1281;p31">
              <a:extLst>
                <a:ext uri="{FF2B5EF4-FFF2-40B4-BE49-F238E27FC236}">
                  <a16:creationId xmlns:a16="http://schemas.microsoft.com/office/drawing/2014/main" id="{C3A65C5E-C443-60CF-11D7-6878E2D209A9}"/>
                </a:ext>
              </a:extLst>
            </p:cNvPr>
            <p:cNvSpPr/>
            <p:nvPr/>
          </p:nvSpPr>
          <p:spPr>
            <a:xfrm>
              <a:off x="4114563" y="875950"/>
              <a:ext cx="175" cy="3225"/>
            </a:xfrm>
            <a:custGeom>
              <a:avLst/>
              <a:gdLst/>
              <a:ahLst/>
              <a:cxnLst/>
              <a:rect l="l" t="t" r="r" b="b"/>
              <a:pathLst>
                <a:path w="7" h="129" extrusionOk="0">
                  <a:moveTo>
                    <a:pt x="7" y="0"/>
                  </a:moveTo>
                  <a:lnTo>
                    <a:pt x="1" y="3"/>
                  </a:lnTo>
                  <a:lnTo>
                    <a:pt x="1" y="124"/>
                  </a:lnTo>
                  <a:lnTo>
                    <a:pt x="7" y="128"/>
                  </a:lnTo>
                  <a:lnTo>
                    <a:pt x="7"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0" name="Google Shape;1282;p31">
              <a:extLst>
                <a:ext uri="{FF2B5EF4-FFF2-40B4-BE49-F238E27FC236}">
                  <a16:creationId xmlns:a16="http://schemas.microsoft.com/office/drawing/2014/main" id="{EED45E1F-772A-F814-B5F2-93343FE32BBC}"/>
                </a:ext>
              </a:extLst>
            </p:cNvPr>
            <p:cNvSpPr/>
            <p:nvPr/>
          </p:nvSpPr>
          <p:spPr>
            <a:xfrm>
              <a:off x="4111238" y="877150"/>
              <a:ext cx="250" cy="4600"/>
            </a:xfrm>
            <a:custGeom>
              <a:avLst/>
              <a:gdLst/>
              <a:ahLst/>
              <a:cxnLst/>
              <a:rect l="l" t="t" r="r" b="b"/>
              <a:pathLst>
                <a:path w="10" h="184" extrusionOk="0">
                  <a:moveTo>
                    <a:pt x="1" y="0"/>
                  </a:moveTo>
                  <a:lnTo>
                    <a:pt x="1" y="177"/>
                  </a:lnTo>
                  <a:lnTo>
                    <a:pt x="9" y="183"/>
                  </a:lnTo>
                  <a:lnTo>
                    <a:pt x="9" y="5"/>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1" name="Google Shape;1283;p31">
              <a:extLst>
                <a:ext uri="{FF2B5EF4-FFF2-40B4-BE49-F238E27FC236}">
                  <a16:creationId xmlns:a16="http://schemas.microsoft.com/office/drawing/2014/main" id="{98537736-8629-3855-1A5D-BEA854FEEC35}"/>
                </a:ext>
              </a:extLst>
            </p:cNvPr>
            <p:cNvSpPr/>
            <p:nvPr/>
          </p:nvSpPr>
          <p:spPr>
            <a:xfrm>
              <a:off x="4111238" y="874900"/>
              <a:ext cx="4025" cy="2375"/>
            </a:xfrm>
            <a:custGeom>
              <a:avLst/>
              <a:gdLst/>
              <a:ahLst/>
              <a:cxnLst/>
              <a:rect l="l" t="t" r="r" b="b"/>
              <a:pathLst>
                <a:path w="161" h="95" extrusionOk="0">
                  <a:moveTo>
                    <a:pt x="153" y="0"/>
                  </a:moveTo>
                  <a:lnTo>
                    <a:pt x="1" y="90"/>
                  </a:lnTo>
                  <a:lnTo>
                    <a:pt x="9" y="95"/>
                  </a:lnTo>
                  <a:lnTo>
                    <a:pt x="160" y="6"/>
                  </a:lnTo>
                  <a:lnTo>
                    <a:pt x="15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2" name="Google Shape;1284;p31">
              <a:extLst>
                <a:ext uri="{FF2B5EF4-FFF2-40B4-BE49-F238E27FC236}">
                  <a16:creationId xmlns:a16="http://schemas.microsoft.com/office/drawing/2014/main" id="{83E937CF-F0F7-D730-A8F4-9DDB3268EFC3}"/>
                </a:ext>
              </a:extLst>
            </p:cNvPr>
            <p:cNvSpPr/>
            <p:nvPr/>
          </p:nvSpPr>
          <p:spPr>
            <a:xfrm>
              <a:off x="4115238" y="868400"/>
              <a:ext cx="3825" cy="6700"/>
            </a:xfrm>
            <a:custGeom>
              <a:avLst/>
              <a:gdLst/>
              <a:ahLst/>
              <a:cxnLst/>
              <a:rect l="l" t="t" r="r" b="b"/>
              <a:pathLst>
                <a:path w="153" h="268" extrusionOk="0">
                  <a:moveTo>
                    <a:pt x="152" y="1"/>
                  </a:moveTo>
                  <a:lnTo>
                    <a:pt x="0" y="89"/>
                  </a:lnTo>
                  <a:lnTo>
                    <a:pt x="0" y="268"/>
                  </a:lnTo>
                  <a:lnTo>
                    <a:pt x="152" y="176"/>
                  </a:lnTo>
                  <a:lnTo>
                    <a:pt x="152"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3" name="Google Shape;1285;p31">
              <a:extLst>
                <a:ext uri="{FF2B5EF4-FFF2-40B4-BE49-F238E27FC236}">
                  <a16:creationId xmlns:a16="http://schemas.microsoft.com/office/drawing/2014/main" id="{085BD6C3-A20C-95D5-CE64-31818A049DE7}"/>
                </a:ext>
              </a:extLst>
            </p:cNvPr>
            <p:cNvSpPr/>
            <p:nvPr/>
          </p:nvSpPr>
          <p:spPr>
            <a:xfrm>
              <a:off x="4115763" y="869325"/>
              <a:ext cx="2775" cy="4825"/>
            </a:xfrm>
            <a:custGeom>
              <a:avLst/>
              <a:gdLst/>
              <a:ahLst/>
              <a:cxnLst/>
              <a:rect l="l" t="t" r="r" b="b"/>
              <a:pathLst>
                <a:path w="111" h="193" extrusionOk="0">
                  <a:moveTo>
                    <a:pt x="111" y="0"/>
                  </a:moveTo>
                  <a:lnTo>
                    <a:pt x="66" y="26"/>
                  </a:lnTo>
                  <a:lnTo>
                    <a:pt x="52" y="35"/>
                  </a:lnTo>
                  <a:lnTo>
                    <a:pt x="31" y="47"/>
                  </a:lnTo>
                  <a:lnTo>
                    <a:pt x="24" y="51"/>
                  </a:lnTo>
                  <a:lnTo>
                    <a:pt x="1" y="64"/>
                  </a:lnTo>
                  <a:lnTo>
                    <a:pt x="1" y="78"/>
                  </a:lnTo>
                  <a:lnTo>
                    <a:pt x="1" y="100"/>
                  </a:lnTo>
                  <a:lnTo>
                    <a:pt x="1" y="109"/>
                  </a:lnTo>
                  <a:lnTo>
                    <a:pt x="1" y="116"/>
                  </a:lnTo>
                  <a:lnTo>
                    <a:pt x="1" y="193"/>
                  </a:lnTo>
                  <a:lnTo>
                    <a:pt x="66" y="154"/>
                  </a:lnTo>
                  <a:lnTo>
                    <a:pt x="72" y="151"/>
                  </a:lnTo>
                  <a:lnTo>
                    <a:pt x="79" y="147"/>
                  </a:lnTo>
                  <a:lnTo>
                    <a:pt x="98" y="135"/>
                  </a:lnTo>
                  <a:lnTo>
                    <a:pt x="111" y="128"/>
                  </a:lnTo>
                  <a:lnTo>
                    <a:pt x="111" y="100"/>
                  </a:lnTo>
                  <a:lnTo>
                    <a:pt x="111" y="91"/>
                  </a:lnTo>
                  <a:lnTo>
                    <a:pt x="111" y="70"/>
                  </a:lnTo>
                  <a:lnTo>
                    <a:pt x="111" y="51"/>
                  </a:lnTo>
                  <a:lnTo>
                    <a:pt x="11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4" name="Google Shape;1286;p31">
              <a:extLst>
                <a:ext uri="{FF2B5EF4-FFF2-40B4-BE49-F238E27FC236}">
                  <a16:creationId xmlns:a16="http://schemas.microsoft.com/office/drawing/2014/main" id="{6A5A1F84-DAD0-3B27-2769-5744700BF68C}"/>
                </a:ext>
              </a:extLst>
            </p:cNvPr>
            <p:cNvSpPr/>
            <p:nvPr/>
          </p:nvSpPr>
          <p:spPr>
            <a:xfrm>
              <a:off x="4116338" y="870475"/>
              <a:ext cx="2200" cy="1375"/>
            </a:xfrm>
            <a:custGeom>
              <a:avLst/>
              <a:gdLst/>
              <a:ahLst/>
              <a:cxnLst/>
              <a:rect l="l" t="t" r="r" b="b"/>
              <a:pathLst>
                <a:path w="88" h="55" extrusionOk="0">
                  <a:moveTo>
                    <a:pt x="8" y="1"/>
                  </a:moveTo>
                  <a:lnTo>
                    <a:pt x="1" y="5"/>
                  </a:lnTo>
                  <a:lnTo>
                    <a:pt x="88" y="54"/>
                  </a:lnTo>
                  <a:lnTo>
                    <a:pt x="88" y="45"/>
                  </a:lnTo>
                  <a:lnTo>
                    <a:pt x="8"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5" name="Google Shape;1287;p31">
              <a:extLst>
                <a:ext uri="{FF2B5EF4-FFF2-40B4-BE49-F238E27FC236}">
                  <a16:creationId xmlns:a16="http://schemas.microsoft.com/office/drawing/2014/main" id="{7BD89B63-FEF6-ACF5-19DE-19FCDF09C4F7}"/>
                </a:ext>
              </a:extLst>
            </p:cNvPr>
            <p:cNvSpPr/>
            <p:nvPr/>
          </p:nvSpPr>
          <p:spPr>
            <a:xfrm>
              <a:off x="4116538" y="870175"/>
              <a:ext cx="2000" cy="1450"/>
            </a:xfrm>
            <a:custGeom>
              <a:avLst/>
              <a:gdLst/>
              <a:ahLst/>
              <a:cxnLst/>
              <a:rect l="l" t="t" r="r" b="b"/>
              <a:pathLst>
                <a:path w="80" h="58" extrusionOk="0">
                  <a:moveTo>
                    <a:pt x="21" y="1"/>
                  </a:moveTo>
                  <a:lnTo>
                    <a:pt x="0" y="13"/>
                  </a:lnTo>
                  <a:lnTo>
                    <a:pt x="80" y="57"/>
                  </a:lnTo>
                  <a:lnTo>
                    <a:pt x="80" y="36"/>
                  </a:lnTo>
                  <a:lnTo>
                    <a:pt x="2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6" name="Google Shape;1288;p31">
              <a:extLst>
                <a:ext uri="{FF2B5EF4-FFF2-40B4-BE49-F238E27FC236}">
                  <a16:creationId xmlns:a16="http://schemas.microsoft.com/office/drawing/2014/main" id="{08663419-4FCB-75F3-5AFC-3C13C7D39924}"/>
                </a:ext>
              </a:extLst>
            </p:cNvPr>
            <p:cNvSpPr/>
            <p:nvPr/>
          </p:nvSpPr>
          <p:spPr>
            <a:xfrm>
              <a:off x="4117038" y="869975"/>
              <a:ext cx="1500" cy="1100"/>
            </a:xfrm>
            <a:custGeom>
              <a:avLst/>
              <a:gdLst/>
              <a:ahLst/>
              <a:cxnLst/>
              <a:rect l="l" t="t" r="r" b="b"/>
              <a:pathLst>
                <a:path w="60" h="44" extrusionOk="0">
                  <a:moveTo>
                    <a:pt x="15" y="0"/>
                  </a:moveTo>
                  <a:lnTo>
                    <a:pt x="1" y="9"/>
                  </a:lnTo>
                  <a:lnTo>
                    <a:pt x="60" y="44"/>
                  </a:lnTo>
                  <a:lnTo>
                    <a:pt x="60" y="25"/>
                  </a:lnTo>
                  <a:lnTo>
                    <a:pt x="15"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Google Shape;1289;p31">
              <a:extLst>
                <a:ext uri="{FF2B5EF4-FFF2-40B4-BE49-F238E27FC236}">
                  <a16:creationId xmlns:a16="http://schemas.microsoft.com/office/drawing/2014/main" id="{05967851-7D10-2B39-2F77-89EDD0D0A2E6}"/>
                </a:ext>
              </a:extLst>
            </p:cNvPr>
            <p:cNvSpPr/>
            <p:nvPr/>
          </p:nvSpPr>
          <p:spPr>
            <a:xfrm>
              <a:off x="4117413" y="869325"/>
              <a:ext cx="1125" cy="1275"/>
            </a:xfrm>
            <a:custGeom>
              <a:avLst/>
              <a:gdLst/>
              <a:ahLst/>
              <a:cxnLst/>
              <a:rect l="l" t="t" r="r" b="b"/>
              <a:pathLst>
                <a:path w="45" h="51" extrusionOk="0">
                  <a:moveTo>
                    <a:pt x="45" y="0"/>
                  </a:moveTo>
                  <a:lnTo>
                    <a:pt x="0" y="26"/>
                  </a:lnTo>
                  <a:lnTo>
                    <a:pt x="45" y="51"/>
                  </a:lnTo>
                  <a:lnTo>
                    <a:pt x="45"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Google Shape;1290;p31">
              <a:extLst>
                <a:ext uri="{FF2B5EF4-FFF2-40B4-BE49-F238E27FC236}">
                  <a16:creationId xmlns:a16="http://schemas.microsoft.com/office/drawing/2014/main" id="{6036E3F4-0468-7DCD-AFEA-7BCE5D6F1491}"/>
                </a:ext>
              </a:extLst>
            </p:cNvPr>
            <p:cNvSpPr/>
            <p:nvPr/>
          </p:nvSpPr>
          <p:spPr>
            <a:xfrm>
              <a:off x="4115763" y="871275"/>
              <a:ext cx="2450" cy="1725"/>
            </a:xfrm>
            <a:custGeom>
              <a:avLst/>
              <a:gdLst/>
              <a:ahLst/>
              <a:cxnLst/>
              <a:rect l="l" t="t" r="r" b="b"/>
              <a:pathLst>
                <a:path w="98" h="69" extrusionOk="0">
                  <a:moveTo>
                    <a:pt x="1" y="0"/>
                  </a:moveTo>
                  <a:lnTo>
                    <a:pt x="1" y="22"/>
                  </a:lnTo>
                  <a:lnTo>
                    <a:pt x="79" y="69"/>
                  </a:lnTo>
                  <a:lnTo>
                    <a:pt x="98" y="57"/>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Google Shape;1291;p31">
              <a:extLst>
                <a:ext uri="{FF2B5EF4-FFF2-40B4-BE49-F238E27FC236}">
                  <a16:creationId xmlns:a16="http://schemas.microsoft.com/office/drawing/2014/main" id="{226AD1CA-48B1-7339-CC73-681B0C892028}"/>
                </a:ext>
              </a:extLst>
            </p:cNvPr>
            <p:cNvSpPr/>
            <p:nvPr/>
          </p:nvSpPr>
          <p:spPr>
            <a:xfrm>
              <a:off x="4115763" y="870575"/>
              <a:ext cx="2775" cy="2125"/>
            </a:xfrm>
            <a:custGeom>
              <a:avLst/>
              <a:gdLst/>
              <a:ahLst/>
              <a:cxnLst/>
              <a:rect l="l" t="t" r="r" b="b"/>
              <a:pathLst>
                <a:path w="111" h="85" extrusionOk="0">
                  <a:moveTo>
                    <a:pt x="24" y="1"/>
                  </a:moveTo>
                  <a:lnTo>
                    <a:pt x="1" y="14"/>
                  </a:lnTo>
                  <a:lnTo>
                    <a:pt x="1" y="28"/>
                  </a:lnTo>
                  <a:lnTo>
                    <a:pt x="98" y="85"/>
                  </a:lnTo>
                  <a:lnTo>
                    <a:pt x="111" y="78"/>
                  </a:lnTo>
                  <a:lnTo>
                    <a:pt x="111" y="50"/>
                  </a:lnTo>
                  <a:lnTo>
                    <a:pt x="24"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Google Shape;1292;p31">
              <a:extLst>
                <a:ext uri="{FF2B5EF4-FFF2-40B4-BE49-F238E27FC236}">
                  <a16:creationId xmlns:a16="http://schemas.microsoft.com/office/drawing/2014/main" id="{F15F0FD5-70B6-9E6E-E4BE-2635D729F1BB}"/>
                </a:ext>
              </a:extLst>
            </p:cNvPr>
            <p:cNvSpPr/>
            <p:nvPr/>
          </p:nvSpPr>
          <p:spPr>
            <a:xfrm>
              <a:off x="4115763" y="872225"/>
              <a:ext cx="1675" cy="1925"/>
            </a:xfrm>
            <a:custGeom>
              <a:avLst/>
              <a:gdLst/>
              <a:ahLst/>
              <a:cxnLst/>
              <a:rect l="l" t="t" r="r" b="b"/>
              <a:pathLst>
                <a:path w="67" h="77" extrusionOk="0">
                  <a:moveTo>
                    <a:pt x="1" y="0"/>
                  </a:moveTo>
                  <a:lnTo>
                    <a:pt x="1" y="77"/>
                  </a:lnTo>
                  <a:lnTo>
                    <a:pt x="66" y="38"/>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1" name="Google Shape;1293;p31">
              <a:extLst>
                <a:ext uri="{FF2B5EF4-FFF2-40B4-BE49-F238E27FC236}">
                  <a16:creationId xmlns:a16="http://schemas.microsoft.com/office/drawing/2014/main" id="{CA12E4DB-65D9-568E-7E39-76A7DAE5BBBF}"/>
                </a:ext>
              </a:extLst>
            </p:cNvPr>
            <p:cNvSpPr/>
            <p:nvPr/>
          </p:nvSpPr>
          <p:spPr>
            <a:xfrm>
              <a:off x="4115763" y="872025"/>
              <a:ext cx="1800" cy="1150"/>
            </a:xfrm>
            <a:custGeom>
              <a:avLst/>
              <a:gdLst/>
              <a:ahLst/>
              <a:cxnLst/>
              <a:rect l="l" t="t" r="r" b="b"/>
              <a:pathLst>
                <a:path w="72" h="46" extrusionOk="0">
                  <a:moveTo>
                    <a:pt x="1" y="1"/>
                  </a:moveTo>
                  <a:lnTo>
                    <a:pt x="1" y="8"/>
                  </a:lnTo>
                  <a:lnTo>
                    <a:pt x="66" y="46"/>
                  </a:lnTo>
                  <a:lnTo>
                    <a:pt x="72" y="43"/>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Google Shape;1294;p31">
              <a:extLst>
                <a:ext uri="{FF2B5EF4-FFF2-40B4-BE49-F238E27FC236}">
                  <a16:creationId xmlns:a16="http://schemas.microsoft.com/office/drawing/2014/main" id="{51589100-C4F7-EFA8-2C16-714FCE013213}"/>
                </a:ext>
              </a:extLst>
            </p:cNvPr>
            <p:cNvSpPr/>
            <p:nvPr/>
          </p:nvSpPr>
          <p:spPr>
            <a:xfrm>
              <a:off x="4115763" y="871825"/>
              <a:ext cx="2000" cy="1275"/>
            </a:xfrm>
            <a:custGeom>
              <a:avLst/>
              <a:gdLst/>
              <a:ahLst/>
              <a:cxnLst/>
              <a:rect l="l" t="t" r="r" b="b"/>
              <a:pathLst>
                <a:path w="80" h="51" extrusionOk="0">
                  <a:moveTo>
                    <a:pt x="1" y="0"/>
                  </a:moveTo>
                  <a:lnTo>
                    <a:pt x="1" y="9"/>
                  </a:lnTo>
                  <a:lnTo>
                    <a:pt x="72" y="51"/>
                  </a:lnTo>
                  <a:lnTo>
                    <a:pt x="79" y="47"/>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3" name="Google Shape;1295;p31">
              <a:extLst>
                <a:ext uri="{FF2B5EF4-FFF2-40B4-BE49-F238E27FC236}">
                  <a16:creationId xmlns:a16="http://schemas.microsoft.com/office/drawing/2014/main" id="{D38E59D1-213B-B8D8-76A5-DD382229AC6F}"/>
                </a:ext>
              </a:extLst>
            </p:cNvPr>
            <p:cNvSpPr/>
            <p:nvPr/>
          </p:nvSpPr>
          <p:spPr>
            <a:xfrm>
              <a:off x="4115238" y="868400"/>
              <a:ext cx="3825" cy="2525"/>
            </a:xfrm>
            <a:custGeom>
              <a:avLst/>
              <a:gdLst/>
              <a:ahLst/>
              <a:cxnLst/>
              <a:rect l="l" t="t" r="r" b="b"/>
              <a:pathLst>
                <a:path w="153" h="101" extrusionOk="0">
                  <a:moveTo>
                    <a:pt x="152" y="1"/>
                  </a:moveTo>
                  <a:lnTo>
                    <a:pt x="0" y="89"/>
                  </a:lnTo>
                  <a:lnTo>
                    <a:pt x="22" y="101"/>
                  </a:lnTo>
                  <a:lnTo>
                    <a:pt x="132" y="37"/>
                  </a:lnTo>
                  <a:lnTo>
                    <a:pt x="152"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4" name="Google Shape;1296;p31">
              <a:extLst>
                <a:ext uri="{FF2B5EF4-FFF2-40B4-BE49-F238E27FC236}">
                  <a16:creationId xmlns:a16="http://schemas.microsoft.com/office/drawing/2014/main" id="{5087F366-DE09-F7ED-B373-5A105226CA75}"/>
                </a:ext>
              </a:extLst>
            </p:cNvPr>
            <p:cNvSpPr/>
            <p:nvPr/>
          </p:nvSpPr>
          <p:spPr>
            <a:xfrm>
              <a:off x="4115238" y="872500"/>
              <a:ext cx="3825" cy="2600"/>
            </a:xfrm>
            <a:custGeom>
              <a:avLst/>
              <a:gdLst/>
              <a:ahLst/>
              <a:cxnLst/>
              <a:rect l="l" t="t" r="r" b="b"/>
              <a:pathLst>
                <a:path w="153" h="104" extrusionOk="0">
                  <a:moveTo>
                    <a:pt x="132" y="1"/>
                  </a:moveTo>
                  <a:lnTo>
                    <a:pt x="22" y="66"/>
                  </a:lnTo>
                  <a:lnTo>
                    <a:pt x="0" y="104"/>
                  </a:lnTo>
                  <a:lnTo>
                    <a:pt x="152" y="12"/>
                  </a:lnTo>
                  <a:lnTo>
                    <a:pt x="132"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5" name="Google Shape;1297;p31">
              <a:extLst>
                <a:ext uri="{FF2B5EF4-FFF2-40B4-BE49-F238E27FC236}">
                  <a16:creationId xmlns:a16="http://schemas.microsoft.com/office/drawing/2014/main" id="{FF5E0763-0F31-6BCB-8D63-347504E68B4E}"/>
                </a:ext>
              </a:extLst>
            </p:cNvPr>
            <p:cNvSpPr/>
            <p:nvPr/>
          </p:nvSpPr>
          <p:spPr>
            <a:xfrm>
              <a:off x="4115763" y="872350"/>
              <a:ext cx="2775" cy="1800"/>
            </a:xfrm>
            <a:custGeom>
              <a:avLst/>
              <a:gdLst/>
              <a:ahLst/>
              <a:cxnLst/>
              <a:rect l="l" t="t" r="r" b="b"/>
              <a:pathLst>
                <a:path w="111" h="72" extrusionOk="0">
                  <a:moveTo>
                    <a:pt x="105" y="1"/>
                  </a:moveTo>
                  <a:lnTo>
                    <a:pt x="1" y="63"/>
                  </a:lnTo>
                  <a:lnTo>
                    <a:pt x="1" y="72"/>
                  </a:lnTo>
                  <a:lnTo>
                    <a:pt x="111" y="7"/>
                  </a:lnTo>
                  <a:lnTo>
                    <a:pt x="10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6" name="Google Shape;1298;p31">
              <a:extLst>
                <a:ext uri="{FF2B5EF4-FFF2-40B4-BE49-F238E27FC236}">
                  <a16:creationId xmlns:a16="http://schemas.microsoft.com/office/drawing/2014/main" id="{EE443ACA-283A-0712-5C2F-501EDF8B4E74}"/>
                </a:ext>
              </a:extLst>
            </p:cNvPr>
            <p:cNvSpPr/>
            <p:nvPr/>
          </p:nvSpPr>
          <p:spPr>
            <a:xfrm>
              <a:off x="4118388" y="869325"/>
              <a:ext cx="150" cy="3200"/>
            </a:xfrm>
            <a:custGeom>
              <a:avLst/>
              <a:gdLst/>
              <a:ahLst/>
              <a:cxnLst/>
              <a:rect l="l" t="t" r="r" b="b"/>
              <a:pathLst>
                <a:path w="6" h="128" extrusionOk="0">
                  <a:moveTo>
                    <a:pt x="6" y="0"/>
                  </a:moveTo>
                  <a:lnTo>
                    <a:pt x="0" y="3"/>
                  </a:lnTo>
                  <a:lnTo>
                    <a:pt x="0" y="122"/>
                  </a:lnTo>
                  <a:lnTo>
                    <a:pt x="6" y="128"/>
                  </a:lnTo>
                  <a:lnTo>
                    <a:pt x="6"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7" name="Google Shape;1299;p31">
              <a:extLst>
                <a:ext uri="{FF2B5EF4-FFF2-40B4-BE49-F238E27FC236}">
                  <a16:creationId xmlns:a16="http://schemas.microsoft.com/office/drawing/2014/main" id="{22F5E564-D2EA-83DC-CF2B-4643F2009223}"/>
                </a:ext>
              </a:extLst>
            </p:cNvPr>
            <p:cNvSpPr/>
            <p:nvPr/>
          </p:nvSpPr>
          <p:spPr>
            <a:xfrm>
              <a:off x="4115038" y="870475"/>
              <a:ext cx="225" cy="4625"/>
            </a:xfrm>
            <a:custGeom>
              <a:avLst/>
              <a:gdLst/>
              <a:ahLst/>
              <a:cxnLst/>
              <a:rect l="l" t="t" r="r" b="b"/>
              <a:pathLst>
                <a:path w="9" h="185" extrusionOk="0">
                  <a:moveTo>
                    <a:pt x="1" y="1"/>
                  </a:moveTo>
                  <a:lnTo>
                    <a:pt x="1" y="179"/>
                  </a:lnTo>
                  <a:lnTo>
                    <a:pt x="8" y="185"/>
                  </a:lnTo>
                  <a:lnTo>
                    <a:pt x="8" y="6"/>
                  </a:lnTo>
                  <a:lnTo>
                    <a:pt x="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8" name="Google Shape;1300;p31">
              <a:extLst>
                <a:ext uri="{FF2B5EF4-FFF2-40B4-BE49-F238E27FC236}">
                  <a16:creationId xmlns:a16="http://schemas.microsoft.com/office/drawing/2014/main" id="{1506142F-9CDB-2DFD-2537-974326B7FB72}"/>
                </a:ext>
              </a:extLst>
            </p:cNvPr>
            <p:cNvSpPr/>
            <p:nvPr/>
          </p:nvSpPr>
          <p:spPr>
            <a:xfrm>
              <a:off x="4115038" y="868275"/>
              <a:ext cx="4025" cy="2375"/>
            </a:xfrm>
            <a:custGeom>
              <a:avLst/>
              <a:gdLst/>
              <a:ahLst/>
              <a:cxnLst/>
              <a:rect l="l" t="t" r="r" b="b"/>
              <a:pathLst>
                <a:path w="161" h="95" extrusionOk="0">
                  <a:moveTo>
                    <a:pt x="153" y="0"/>
                  </a:moveTo>
                  <a:lnTo>
                    <a:pt x="1" y="89"/>
                  </a:lnTo>
                  <a:lnTo>
                    <a:pt x="8" y="94"/>
                  </a:lnTo>
                  <a:lnTo>
                    <a:pt x="160" y="6"/>
                  </a:lnTo>
                  <a:lnTo>
                    <a:pt x="15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9" name="Google Shape;1301;p31">
              <a:extLst>
                <a:ext uri="{FF2B5EF4-FFF2-40B4-BE49-F238E27FC236}">
                  <a16:creationId xmlns:a16="http://schemas.microsoft.com/office/drawing/2014/main" id="{911FB090-82CB-7C26-1FDA-B710F971A4BA}"/>
                </a:ext>
              </a:extLst>
            </p:cNvPr>
            <p:cNvSpPr/>
            <p:nvPr/>
          </p:nvSpPr>
          <p:spPr>
            <a:xfrm>
              <a:off x="4111463" y="870650"/>
              <a:ext cx="3800" cy="6700"/>
            </a:xfrm>
            <a:custGeom>
              <a:avLst/>
              <a:gdLst/>
              <a:ahLst/>
              <a:cxnLst/>
              <a:rect l="l" t="t" r="r" b="b"/>
              <a:pathLst>
                <a:path w="152" h="268" extrusionOk="0">
                  <a:moveTo>
                    <a:pt x="151" y="1"/>
                  </a:moveTo>
                  <a:lnTo>
                    <a:pt x="0" y="89"/>
                  </a:lnTo>
                  <a:lnTo>
                    <a:pt x="0" y="268"/>
                  </a:lnTo>
                  <a:lnTo>
                    <a:pt x="151" y="176"/>
                  </a:lnTo>
                  <a:lnTo>
                    <a:pt x="151"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0" name="Google Shape;1302;p31">
              <a:extLst>
                <a:ext uri="{FF2B5EF4-FFF2-40B4-BE49-F238E27FC236}">
                  <a16:creationId xmlns:a16="http://schemas.microsoft.com/office/drawing/2014/main" id="{F9ABB95C-DE95-808E-24A4-C471BB25BF99}"/>
                </a:ext>
              </a:extLst>
            </p:cNvPr>
            <p:cNvSpPr/>
            <p:nvPr/>
          </p:nvSpPr>
          <p:spPr>
            <a:xfrm>
              <a:off x="4111963" y="871575"/>
              <a:ext cx="2775" cy="4825"/>
            </a:xfrm>
            <a:custGeom>
              <a:avLst/>
              <a:gdLst/>
              <a:ahLst/>
              <a:cxnLst/>
              <a:rect l="l" t="t" r="r" b="b"/>
              <a:pathLst>
                <a:path w="111" h="193" extrusionOk="0">
                  <a:moveTo>
                    <a:pt x="111" y="0"/>
                  </a:moveTo>
                  <a:lnTo>
                    <a:pt x="67" y="26"/>
                  </a:lnTo>
                  <a:lnTo>
                    <a:pt x="51" y="35"/>
                  </a:lnTo>
                  <a:lnTo>
                    <a:pt x="32" y="46"/>
                  </a:lnTo>
                  <a:lnTo>
                    <a:pt x="24" y="51"/>
                  </a:lnTo>
                  <a:lnTo>
                    <a:pt x="1" y="64"/>
                  </a:lnTo>
                  <a:lnTo>
                    <a:pt x="1" y="78"/>
                  </a:lnTo>
                  <a:lnTo>
                    <a:pt x="1" y="100"/>
                  </a:lnTo>
                  <a:lnTo>
                    <a:pt x="1" y="109"/>
                  </a:lnTo>
                  <a:lnTo>
                    <a:pt x="1" y="116"/>
                  </a:lnTo>
                  <a:lnTo>
                    <a:pt x="1" y="193"/>
                  </a:lnTo>
                  <a:lnTo>
                    <a:pt x="66" y="154"/>
                  </a:lnTo>
                  <a:lnTo>
                    <a:pt x="73" y="151"/>
                  </a:lnTo>
                  <a:lnTo>
                    <a:pt x="80" y="146"/>
                  </a:lnTo>
                  <a:lnTo>
                    <a:pt x="99" y="135"/>
                  </a:lnTo>
                  <a:lnTo>
                    <a:pt x="111" y="128"/>
                  </a:lnTo>
                  <a:lnTo>
                    <a:pt x="111" y="100"/>
                  </a:lnTo>
                  <a:lnTo>
                    <a:pt x="111" y="91"/>
                  </a:lnTo>
                  <a:lnTo>
                    <a:pt x="111" y="70"/>
                  </a:lnTo>
                  <a:lnTo>
                    <a:pt x="111" y="51"/>
                  </a:lnTo>
                  <a:lnTo>
                    <a:pt x="11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1" name="Google Shape;1303;p31">
              <a:extLst>
                <a:ext uri="{FF2B5EF4-FFF2-40B4-BE49-F238E27FC236}">
                  <a16:creationId xmlns:a16="http://schemas.microsoft.com/office/drawing/2014/main" id="{DDB4A5A1-32DB-0F75-8DB0-2E19866A5A75}"/>
                </a:ext>
              </a:extLst>
            </p:cNvPr>
            <p:cNvSpPr/>
            <p:nvPr/>
          </p:nvSpPr>
          <p:spPr>
            <a:xfrm>
              <a:off x="4112538" y="872725"/>
              <a:ext cx="2200" cy="1375"/>
            </a:xfrm>
            <a:custGeom>
              <a:avLst/>
              <a:gdLst/>
              <a:ahLst/>
              <a:cxnLst/>
              <a:rect l="l" t="t" r="r" b="b"/>
              <a:pathLst>
                <a:path w="88" h="55" extrusionOk="0">
                  <a:moveTo>
                    <a:pt x="9" y="0"/>
                  </a:moveTo>
                  <a:lnTo>
                    <a:pt x="1" y="5"/>
                  </a:lnTo>
                  <a:lnTo>
                    <a:pt x="88" y="54"/>
                  </a:lnTo>
                  <a:lnTo>
                    <a:pt x="88" y="45"/>
                  </a:lnTo>
                  <a:lnTo>
                    <a:pt x="9"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2" name="Google Shape;1304;p31">
              <a:extLst>
                <a:ext uri="{FF2B5EF4-FFF2-40B4-BE49-F238E27FC236}">
                  <a16:creationId xmlns:a16="http://schemas.microsoft.com/office/drawing/2014/main" id="{6EC477A2-C4DC-A080-C39F-45E6BF66EC7C}"/>
                </a:ext>
              </a:extLst>
            </p:cNvPr>
            <p:cNvSpPr/>
            <p:nvPr/>
          </p:nvSpPr>
          <p:spPr>
            <a:xfrm>
              <a:off x="4112763" y="872425"/>
              <a:ext cx="1975" cy="1450"/>
            </a:xfrm>
            <a:custGeom>
              <a:avLst/>
              <a:gdLst/>
              <a:ahLst/>
              <a:cxnLst/>
              <a:rect l="l" t="t" r="r" b="b"/>
              <a:pathLst>
                <a:path w="79" h="58" extrusionOk="0">
                  <a:moveTo>
                    <a:pt x="19" y="1"/>
                  </a:moveTo>
                  <a:lnTo>
                    <a:pt x="0" y="12"/>
                  </a:lnTo>
                  <a:lnTo>
                    <a:pt x="79" y="57"/>
                  </a:lnTo>
                  <a:lnTo>
                    <a:pt x="79" y="36"/>
                  </a:lnTo>
                  <a:lnTo>
                    <a:pt x="1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3" name="Google Shape;1305;p31">
              <a:extLst>
                <a:ext uri="{FF2B5EF4-FFF2-40B4-BE49-F238E27FC236}">
                  <a16:creationId xmlns:a16="http://schemas.microsoft.com/office/drawing/2014/main" id="{1889EDAA-BA28-92A5-C6B2-B28B80DCF3B3}"/>
                </a:ext>
              </a:extLst>
            </p:cNvPr>
            <p:cNvSpPr/>
            <p:nvPr/>
          </p:nvSpPr>
          <p:spPr>
            <a:xfrm>
              <a:off x="4113238" y="872225"/>
              <a:ext cx="1500" cy="1100"/>
            </a:xfrm>
            <a:custGeom>
              <a:avLst/>
              <a:gdLst/>
              <a:ahLst/>
              <a:cxnLst/>
              <a:rect l="l" t="t" r="r" b="b"/>
              <a:pathLst>
                <a:path w="60" h="44" extrusionOk="0">
                  <a:moveTo>
                    <a:pt x="16" y="0"/>
                  </a:moveTo>
                  <a:lnTo>
                    <a:pt x="0" y="9"/>
                  </a:lnTo>
                  <a:lnTo>
                    <a:pt x="60" y="44"/>
                  </a:lnTo>
                  <a:lnTo>
                    <a:pt x="60" y="25"/>
                  </a:lnTo>
                  <a:lnTo>
                    <a:pt x="16"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4" name="Google Shape;1306;p31">
              <a:extLst>
                <a:ext uri="{FF2B5EF4-FFF2-40B4-BE49-F238E27FC236}">
                  <a16:creationId xmlns:a16="http://schemas.microsoft.com/office/drawing/2014/main" id="{8C553A61-D4B2-F837-57D5-5FCAB4FBE04E}"/>
                </a:ext>
              </a:extLst>
            </p:cNvPr>
            <p:cNvSpPr/>
            <p:nvPr/>
          </p:nvSpPr>
          <p:spPr>
            <a:xfrm>
              <a:off x="4113638" y="871575"/>
              <a:ext cx="1100" cy="1275"/>
            </a:xfrm>
            <a:custGeom>
              <a:avLst/>
              <a:gdLst/>
              <a:ahLst/>
              <a:cxnLst/>
              <a:rect l="l" t="t" r="r" b="b"/>
              <a:pathLst>
                <a:path w="44" h="51" extrusionOk="0">
                  <a:moveTo>
                    <a:pt x="44" y="0"/>
                  </a:moveTo>
                  <a:lnTo>
                    <a:pt x="0" y="26"/>
                  </a:lnTo>
                  <a:lnTo>
                    <a:pt x="44" y="51"/>
                  </a:lnTo>
                  <a:lnTo>
                    <a:pt x="4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5" name="Google Shape;1307;p31">
              <a:extLst>
                <a:ext uri="{FF2B5EF4-FFF2-40B4-BE49-F238E27FC236}">
                  <a16:creationId xmlns:a16="http://schemas.microsoft.com/office/drawing/2014/main" id="{117AEAD2-820D-6120-A2B8-ADD242CEDD23}"/>
                </a:ext>
              </a:extLst>
            </p:cNvPr>
            <p:cNvSpPr/>
            <p:nvPr/>
          </p:nvSpPr>
          <p:spPr>
            <a:xfrm>
              <a:off x="4111963" y="873525"/>
              <a:ext cx="2500" cy="1725"/>
            </a:xfrm>
            <a:custGeom>
              <a:avLst/>
              <a:gdLst/>
              <a:ahLst/>
              <a:cxnLst/>
              <a:rect l="l" t="t" r="r" b="b"/>
              <a:pathLst>
                <a:path w="100" h="69" extrusionOk="0">
                  <a:moveTo>
                    <a:pt x="1" y="0"/>
                  </a:moveTo>
                  <a:lnTo>
                    <a:pt x="1" y="22"/>
                  </a:lnTo>
                  <a:lnTo>
                    <a:pt x="80" y="68"/>
                  </a:lnTo>
                  <a:lnTo>
                    <a:pt x="99" y="57"/>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6" name="Google Shape;1308;p31">
              <a:extLst>
                <a:ext uri="{FF2B5EF4-FFF2-40B4-BE49-F238E27FC236}">
                  <a16:creationId xmlns:a16="http://schemas.microsoft.com/office/drawing/2014/main" id="{A0134B90-3AF7-953E-E5E4-760168604F71}"/>
                </a:ext>
              </a:extLst>
            </p:cNvPr>
            <p:cNvSpPr/>
            <p:nvPr/>
          </p:nvSpPr>
          <p:spPr>
            <a:xfrm>
              <a:off x="4111963" y="872825"/>
              <a:ext cx="2775" cy="2125"/>
            </a:xfrm>
            <a:custGeom>
              <a:avLst/>
              <a:gdLst/>
              <a:ahLst/>
              <a:cxnLst/>
              <a:rect l="l" t="t" r="r" b="b"/>
              <a:pathLst>
                <a:path w="111" h="85" extrusionOk="0">
                  <a:moveTo>
                    <a:pt x="24" y="1"/>
                  </a:moveTo>
                  <a:lnTo>
                    <a:pt x="1" y="14"/>
                  </a:lnTo>
                  <a:lnTo>
                    <a:pt x="1" y="28"/>
                  </a:lnTo>
                  <a:lnTo>
                    <a:pt x="99" y="85"/>
                  </a:lnTo>
                  <a:lnTo>
                    <a:pt x="111" y="78"/>
                  </a:lnTo>
                  <a:lnTo>
                    <a:pt x="111" y="50"/>
                  </a:lnTo>
                  <a:lnTo>
                    <a:pt x="24"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7" name="Google Shape;1309;p31">
              <a:extLst>
                <a:ext uri="{FF2B5EF4-FFF2-40B4-BE49-F238E27FC236}">
                  <a16:creationId xmlns:a16="http://schemas.microsoft.com/office/drawing/2014/main" id="{04359B1C-1C64-6636-BA5A-7742C08F6315}"/>
                </a:ext>
              </a:extLst>
            </p:cNvPr>
            <p:cNvSpPr/>
            <p:nvPr/>
          </p:nvSpPr>
          <p:spPr>
            <a:xfrm>
              <a:off x="4111963" y="874475"/>
              <a:ext cx="1650" cy="1925"/>
            </a:xfrm>
            <a:custGeom>
              <a:avLst/>
              <a:gdLst/>
              <a:ahLst/>
              <a:cxnLst/>
              <a:rect l="l" t="t" r="r" b="b"/>
              <a:pathLst>
                <a:path w="66" h="77" extrusionOk="0">
                  <a:moveTo>
                    <a:pt x="1" y="0"/>
                  </a:moveTo>
                  <a:lnTo>
                    <a:pt x="1" y="77"/>
                  </a:lnTo>
                  <a:lnTo>
                    <a:pt x="66" y="38"/>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8" name="Google Shape;1310;p31">
              <a:extLst>
                <a:ext uri="{FF2B5EF4-FFF2-40B4-BE49-F238E27FC236}">
                  <a16:creationId xmlns:a16="http://schemas.microsoft.com/office/drawing/2014/main" id="{6A5579E7-C254-4E49-82BA-53EFC69801EF}"/>
                </a:ext>
              </a:extLst>
            </p:cNvPr>
            <p:cNvSpPr/>
            <p:nvPr/>
          </p:nvSpPr>
          <p:spPr>
            <a:xfrm>
              <a:off x="4111963" y="874275"/>
              <a:ext cx="1850" cy="1150"/>
            </a:xfrm>
            <a:custGeom>
              <a:avLst/>
              <a:gdLst/>
              <a:ahLst/>
              <a:cxnLst/>
              <a:rect l="l" t="t" r="r" b="b"/>
              <a:pathLst>
                <a:path w="74" h="46" extrusionOk="0">
                  <a:moveTo>
                    <a:pt x="1" y="1"/>
                  </a:moveTo>
                  <a:lnTo>
                    <a:pt x="1" y="8"/>
                  </a:lnTo>
                  <a:lnTo>
                    <a:pt x="66" y="46"/>
                  </a:lnTo>
                  <a:lnTo>
                    <a:pt x="73" y="43"/>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9" name="Google Shape;1311;p31">
              <a:extLst>
                <a:ext uri="{FF2B5EF4-FFF2-40B4-BE49-F238E27FC236}">
                  <a16:creationId xmlns:a16="http://schemas.microsoft.com/office/drawing/2014/main" id="{07162D9A-7D79-A34D-87BD-39E43A1576D4}"/>
                </a:ext>
              </a:extLst>
            </p:cNvPr>
            <p:cNvSpPr/>
            <p:nvPr/>
          </p:nvSpPr>
          <p:spPr>
            <a:xfrm>
              <a:off x="4111963" y="874075"/>
              <a:ext cx="2025" cy="1275"/>
            </a:xfrm>
            <a:custGeom>
              <a:avLst/>
              <a:gdLst/>
              <a:ahLst/>
              <a:cxnLst/>
              <a:rect l="l" t="t" r="r" b="b"/>
              <a:pathLst>
                <a:path w="81" h="51" extrusionOk="0">
                  <a:moveTo>
                    <a:pt x="1" y="0"/>
                  </a:moveTo>
                  <a:lnTo>
                    <a:pt x="1" y="9"/>
                  </a:lnTo>
                  <a:lnTo>
                    <a:pt x="73" y="51"/>
                  </a:lnTo>
                  <a:lnTo>
                    <a:pt x="80" y="46"/>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0" name="Google Shape;1312;p31">
              <a:extLst>
                <a:ext uri="{FF2B5EF4-FFF2-40B4-BE49-F238E27FC236}">
                  <a16:creationId xmlns:a16="http://schemas.microsoft.com/office/drawing/2014/main" id="{396B26CD-323D-6A59-91AA-FA3B5169DE74}"/>
                </a:ext>
              </a:extLst>
            </p:cNvPr>
            <p:cNvSpPr/>
            <p:nvPr/>
          </p:nvSpPr>
          <p:spPr>
            <a:xfrm>
              <a:off x="4111463" y="870650"/>
              <a:ext cx="3800" cy="2525"/>
            </a:xfrm>
            <a:custGeom>
              <a:avLst/>
              <a:gdLst/>
              <a:ahLst/>
              <a:cxnLst/>
              <a:rect l="l" t="t" r="r" b="b"/>
              <a:pathLst>
                <a:path w="152" h="101" extrusionOk="0">
                  <a:moveTo>
                    <a:pt x="151" y="1"/>
                  </a:moveTo>
                  <a:lnTo>
                    <a:pt x="0" y="89"/>
                  </a:lnTo>
                  <a:lnTo>
                    <a:pt x="21" y="101"/>
                  </a:lnTo>
                  <a:lnTo>
                    <a:pt x="131" y="37"/>
                  </a:lnTo>
                  <a:lnTo>
                    <a:pt x="15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1" name="Google Shape;1313;p31">
              <a:extLst>
                <a:ext uri="{FF2B5EF4-FFF2-40B4-BE49-F238E27FC236}">
                  <a16:creationId xmlns:a16="http://schemas.microsoft.com/office/drawing/2014/main" id="{36FE1E64-232E-FD8C-7F11-F4CA9FEF266F}"/>
                </a:ext>
              </a:extLst>
            </p:cNvPr>
            <p:cNvSpPr/>
            <p:nvPr/>
          </p:nvSpPr>
          <p:spPr>
            <a:xfrm>
              <a:off x="4111463" y="874750"/>
              <a:ext cx="3800" cy="2600"/>
            </a:xfrm>
            <a:custGeom>
              <a:avLst/>
              <a:gdLst/>
              <a:ahLst/>
              <a:cxnLst/>
              <a:rect l="l" t="t" r="r" b="b"/>
              <a:pathLst>
                <a:path w="152" h="104" extrusionOk="0">
                  <a:moveTo>
                    <a:pt x="131" y="1"/>
                  </a:moveTo>
                  <a:lnTo>
                    <a:pt x="21" y="66"/>
                  </a:lnTo>
                  <a:lnTo>
                    <a:pt x="0" y="104"/>
                  </a:lnTo>
                  <a:lnTo>
                    <a:pt x="151" y="12"/>
                  </a:lnTo>
                  <a:lnTo>
                    <a:pt x="13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2" name="Google Shape;1314;p31">
              <a:extLst>
                <a:ext uri="{FF2B5EF4-FFF2-40B4-BE49-F238E27FC236}">
                  <a16:creationId xmlns:a16="http://schemas.microsoft.com/office/drawing/2014/main" id="{A9323B04-DF94-6161-9C41-0EF18B2B80E4}"/>
                </a:ext>
              </a:extLst>
            </p:cNvPr>
            <p:cNvSpPr/>
            <p:nvPr/>
          </p:nvSpPr>
          <p:spPr>
            <a:xfrm>
              <a:off x="4111963" y="874600"/>
              <a:ext cx="2775" cy="1800"/>
            </a:xfrm>
            <a:custGeom>
              <a:avLst/>
              <a:gdLst/>
              <a:ahLst/>
              <a:cxnLst/>
              <a:rect l="l" t="t" r="r" b="b"/>
              <a:pathLst>
                <a:path w="111" h="72" extrusionOk="0">
                  <a:moveTo>
                    <a:pt x="105" y="1"/>
                  </a:moveTo>
                  <a:lnTo>
                    <a:pt x="1" y="63"/>
                  </a:lnTo>
                  <a:lnTo>
                    <a:pt x="1" y="72"/>
                  </a:lnTo>
                  <a:lnTo>
                    <a:pt x="111" y="7"/>
                  </a:lnTo>
                  <a:lnTo>
                    <a:pt x="10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3" name="Google Shape;1315;p31">
              <a:extLst>
                <a:ext uri="{FF2B5EF4-FFF2-40B4-BE49-F238E27FC236}">
                  <a16:creationId xmlns:a16="http://schemas.microsoft.com/office/drawing/2014/main" id="{54BA75D5-609C-D2B2-9EA4-9C5D0145C2C5}"/>
                </a:ext>
              </a:extLst>
            </p:cNvPr>
            <p:cNvSpPr/>
            <p:nvPr/>
          </p:nvSpPr>
          <p:spPr>
            <a:xfrm>
              <a:off x="4114563" y="871575"/>
              <a:ext cx="175" cy="3200"/>
            </a:xfrm>
            <a:custGeom>
              <a:avLst/>
              <a:gdLst/>
              <a:ahLst/>
              <a:cxnLst/>
              <a:rect l="l" t="t" r="r" b="b"/>
              <a:pathLst>
                <a:path w="7" h="128" extrusionOk="0">
                  <a:moveTo>
                    <a:pt x="7" y="0"/>
                  </a:moveTo>
                  <a:lnTo>
                    <a:pt x="1" y="3"/>
                  </a:lnTo>
                  <a:lnTo>
                    <a:pt x="1" y="122"/>
                  </a:lnTo>
                  <a:lnTo>
                    <a:pt x="7" y="128"/>
                  </a:lnTo>
                  <a:lnTo>
                    <a:pt x="7"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4" name="Google Shape;1316;p31">
              <a:extLst>
                <a:ext uri="{FF2B5EF4-FFF2-40B4-BE49-F238E27FC236}">
                  <a16:creationId xmlns:a16="http://schemas.microsoft.com/office/drawing/2014/main" id="{BA6F234D-D11A-7964-42FE-6673B77DBED7}"/>
                </a:ext>
              </a:extLst>
            </p:cNvPr>
            <p:cNvSpPr/>
            <p:nvPr/>
          </p:nvSpPr>
          <p:spPr>
            <a:xfrm>
              <a:off x="4111238" y="872725"/>
              <a:ext cx="250" cy="4625"/>
            </a:xfrm>
            <a:custGeom>
              <a:avLst/>
              <a:gdLst/>
              <a:ahLst/>
              <a:cxnLst/>
              <a:rect l="l" t="t" r="r" b="b"/>
              <a:pathLst>
                <a:path w="10" h="185" extrusionOk="0">
                  <a:moveTo>
                    <a:pt x="1" y="0"/>
                  </a:moveTo>
                  <a:lnTo>
                    <a:pt x="1" y="179"/>
                  </a:lnTo>
                  <a:lnTo>
                    <a:pt x="9" y="185"/>
                  </a:lnTo>
                  <a:lnTo>
                    <a:pt x="9" y="6"/>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5" name="Google Shape;1317;p31">
              <a:extLst>
                <a:ext uri="{FF2B5EF4-FFF2-40B4-BE49-F238E27FC236}">
                  <a16:creationId xmlns:a16="http://schemas.microsoft.com/office/drawing/2014/main" id="{D6F195D6-A294-DB9E-0873-E9B853344306}"/>
                </a:ext>
              </a:extLst>
            </p:cNvPr>
            <p:cNvSpPr/>
            <p:nvPr/>
          </p:nvSpPr>
          <p:spPr>
            <a:xfrm>
              <a:off x="4111238" y="870500"/>
              <a:ext cx="4025" cy="2400"/>
            </a:xfrm>
            <a:custGeom>
              <a:avLst/>
              <a:gdLst/>
              <a:ahLst/>
              <a:cxnLst/>
              <a:rect l="l" t="t" r="r" b="b"/>
              <a:pathLst>
                <a:path w="161" h="96" extrusionOk="0">
                  <a:moveTo>
                    <a:pt x="153" y="1"/>
                  </a:moveTo>
                  <a:lnTo>
                    <a:pt x="1" y="89"/>
                  </a:lnTo>
                  <a:lnTo>
                    <a:pt x="9" y="95"/>
                  </a:lnTo>
                  <a:lnTo>
                    <a:pt x="160" y="7"/>
                  </a:lnTo>
                  <a:lnTo>
                    <a:pt x="153"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6" name="Google Shape;1318;p31">
              <a:extLst>
                <a:ext uri="{FF2B5EF4-FFF2-40B4-BE49-F238E27FC236}">
                  <a16:creationId xmlns:a16="http://schemas.microsoft.com/office/drawing/2014/main" id="{B24A89C4-78F5-80E1-66EE-771942AEA7C9}"/>
                </a:ext>
              </a:extLst>
            </p:cNvPr>
            <p:cNvSpPr/>
            <p:nvPr/>
          </p:nvSpPr>
          <p:spPr>
            <a:xfrm>
              <a:off x="4128063" y="866025"/>
              <a:ext cx="3800" cy="6675"/>
            </a:xfrm>
            <a:custGeom>
              <a:avLst/>
              <a:gdLst/>
              <a:ahLst/>
              <a:cxnLst/>
              <a:rect l="l" t="t" r="r" b="b"/>
              <a:pathLst>
                <a:path w="152" h="267" extrusionOk="0">
                  <a:moveTo>
                    <a:pt x="151" y="0"/>
                  </a:moveTo>
                  <a:lnTo>
                    <a:pt x="0" y="90"/>
                  </a:lnTo>
                  <a:lnTo>
                    <a:pt x="0" y="267"/>
                  </a:lnTo>
                  <a:lnTo>
                    <a:pt x="151" y="177"/>
                  </a:lnTo>
                  <a:lnTo>
                    <a:pt x="151"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7" name="Google Shape;1319;p31">
              <a:extLst>
                <a:ext uri="{FF2B5EF4-FFF2-40B4-BE49-F238E27FC236}">
                  <a16:creationId xmlns:a16="http://schemas.microsoft.com/office/drawing/2014/main" id="{452CF4B6-FF3E-C6D3-3C59-7B4B9F09A2F8}"/>
                </a:ext>
              </a:extLst>
            </p:cNvPr>
            <p:cNvSpPr/>
            <p:nvPr/>
          </p:nvSpPr>
          <p:spPr>
            <a:xfrm>
              <a:off x="4128563" y="866925"/>
              <a:ext cx="2775" cy="4875"/>
            </a:xfrm>
            <a:custGeom>
              <a:avLst/>
              <a:gdLst/>
              <a:ahLst/>
              <a:cxnLst/>
              <a:rect l="l" t="t" r="r" b="b"/>
              <a:pathLst>
                <a:path w="111" h="195" extrusionOk="0">
                  <a:moveTo>
                    <a:pt x="111" y="0"/>
                  </a:moveTo>
                  <a:lnTo>
                    <a:pt x="66" y="27"/>
                  </a:lnTo>
                  <a:lnTo>
                    <a:pt x="51" y="35"/>
                  </a:lnTo>
                  <a:lnTo>
                    <a:pt x="31" y="47"/>
                  </a:lnTo>
                  <a:lnTo>
                    <a:pt x="24" y="51"/>
                  </a:lnTo>
                  <a:lnTo>
                    <a:pt x="1" y="66"/>
                  </a:lnTo>
                  <a:lnTo>
                    <a:pt x="1" y="80"/>
                  </a:lnTo>
                  <a:lnTo>
                    <a:pt x="1" y="102"/>
                  </a:lnTo>
                  <a:lnTo>
                    <a:pt x="1" y="111"/>
                  </a:lnTo>
                  <a:lnTo>
                    <a:pt x="1" y="118"/>
                  </a:lnTo>
                  <a:lnTo>
                    <a:pt x="1" y="195"/>
                  </a:lnTo>
                  <a:lnTo>
                    <a:pt x="66" y="156"/>
                  </a:lnTo>
                  <a:lnTo>
                    <a:pt x="73" y="151"/>
                  </a:lnTo>
                  <a:lnTo>
                    <a:pt x="80" y="147"/>
                  </a:lnTo>
                  <a:lnTo>
                    <a:pt x="99" y="135"/>
                  </a:lnTo>
                  <a:lnTo>
                    <a:pt x="111" y="128"/>
                  </a:lnTo>
                  <a:lnTo>
                    <a:pt x="111" y="100"/>
                  </a:lnTo>
                  <a:lnTo>
                    <a:pt x="111" y="92"/>
                  </a:lnTo>
                  <a:lnTo>
                    <a:pt x="111" y="70"/>
                  </a:lnTo>
                  <a:lnTo>
                    <a:pt x="111" y="53"/>
                  </a:lnTo>
                  <a:lnTo>
                    <a:pt x="11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8" name="Google Shape;1320;p31">
              <a:extLst>
                <a:ext uri="{FF2B5EF4-FFF2-40B4-BE49-F238E27FC236}">
                  <a16:creationId xmlns:a16="http://schemas.microsoft.com/office/drawing/2014/main" id="{C1DF5718-D305-75A5-A8BA-45407401F851}"/>
                </a:ext>
              </a:extLst>
            </p:cNvPr>
            <p:cNvSpPr/>
            <p:nvPr/>
          </p:nvSpPr>
          <p:spPr>
            <a:xfrm>
              <a:off x="4129138" y="868075"/>
              <a:ext cx="2200" cy="1375"/>
            </a:xfrm>
            <a:custGeom>
              <a:avLst/>
              <a:gdLst/>
              <a:ahLst/>
              <a:cxnLst/>
              <a:rect l="l" t="t" r="r" b="b"/>
              <a:pathLst>
                <a:path w="88" h="55" extrusionOk="0">
                  <a:moveTo>
                    <a:pt x="8" y="1"/>
                  </a:moveTo>
                  <a:lnTo>
                    <a:pt x="1" y="5"/>
                  </a:lnTo>
                  <a:lnTo>
                    <a:pt x="88" y="54"/>
                  </a:lnTo>
                  <a:lnTo>
                    <a:pt x="88" y="46"/>
                  </a:lnTo>
                  <a:lnTo>
                    <a:pt x="8"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9" name="Google Shape;1321;p31">
              <a:extLst>
                <a:ext uri="{FF2B5EF4-FFF2-40B4-BE49-F238E27FC236}">
                  <a16:creationId xmlns:a16="http://schemas.microsoft.com/office/drawing/2014/main" id="{3BEEDBF7-9ECA-854E-0B93-F4443F87C858}"/>
                </a:ext>
              </a:extLst>
            </p:cNvPr>
            <p:cNvSpPr/>
            <p:nvPr/>
          </p:nvSpPr>
          <p:spPr>
            <a:xfrm>
              <a:off x="4129338" y="867800"/>
              <a:ext cx="2000" cy="1425"/>
            </a:xfrm>
            <a:custGeom>
              <a:avLst/>
              <a:gdLst/>
              <a:ahLst/>
              <a:cxnLst/>
              <a:rect l="l" t="t" r="r" b="b"/>
              <a:pathLst>
                <a:path w="80" h="57" extrusionOk="0">
                  <a:moveTo>
                    <a:pt x="20" y="0"/>
                  </a:moveTo>
                  <a:lnTo>
                    <a:pt x="0" y="12"/>
                  </a:lnTo>
                  <a:lnTo>
                    <a:pt x="80" y="57"/>
                  </a:lnTo>
                  <a:lnTo>
                    <a:pt x="80" y="35"/>
                  </a:lnTo>
                  <a:lnTo>
                    <a:pt x="2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0" name="Google Shape;1322;p31">
              <a:extLst>
                <a:ext uri="{FF2B5EF4-FFF2-40B4-BE49-F238E27FC236}">
                  <a16:creationId xmlns:a16="http://schemas.microsoft.com/office/drawing/2014/main" id="{B0C38D7E-D0C6-E638-2D94-C0A35FC97180}"/>
                </a:ext>
              </a:extLst>
            </p:cNvPr>
            <p:cNvSpPr/>
            <p:nvPr/>
          </p:nvSpPr>
          <p:spPr>
            <a:xfrm>
              <a:off x="4129838" y="867575"/>
              <a:ext cx="1500" cy="1125"/>
            </a:xfrm>
            <a:custGeom>
              <a:avLst/>
              <a:gdLst/>
              <a:ahLst/>
              <a:cxnLst/>
              <a:rect l="l" t="t" r="r" b="b"/>
              <a:pathLst>
                <a:path w="60" h="45" extrusionOk="0">
                  <a:moveTo>
                    <a:pt x="15" y="1"/>
                  </a:moveTo>
                  <a:lnTo>
                    <a:pt x="0" y="9"/>
                  </a:lnTo>
                  <a:lnTo>
                    <a:pt x="60" y="44"/>
                  </a:lnTo>
                  <a:lnTo>
                    <a:pt x="60" y="27"/>
                  </a:lnTo>
                  <a:lnTo>
                    <a:pt x="15"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1" name="Google Shape;1323;p31">
              <a:extLst>
                <a:ext uri="{FF2B5EF4-FFF2-40B4-BE49-F238E27FC236}">
                  <a16:creationId xmlns:a16="http://schemas.microsoft.com/office/drawing/2014/main" id="{CEF47A3E-FBFE-B65E-EE23-C82FDAE29E0C}"/>
                </a:ext>
              </a:extLst>
            </p:cNvPr>
            <p:cNvSpPr/>
            <p:nvPr/>
          </p:nvSpPr>
          <p:spPr>
            <a:xfrm>
              <a:off x="4130188" y="866925"/>
              <a:ext cx="1150" cy="1325"/>
            </a:xfrm>
            <a:custGeom>
              <a:avLst/>
              <a:gdLst/>
              <a:ahLst/>
              <a:cxnLst/>
              <a:rect l="l" t="t" r="r" b="b"/>
              <a:pathLst>
                <a:path w="46" h="53" extrusionOk="0">
                  <a:moveTo>
                    <a:pt x="46" y="0"/>
                  </a:moveTo>
                  <a:lnTo>
                    <a:pt x="1" y="27"/>
                  </a:lnTo>
                  <a:lnTo>
                    <a:pt x="46" y="53"/>
                  </a:lnTo>
                  <a:lnTo>
                    <a:pt x="46"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2" name="Google Shape;1324;p31">
              <a:extLst>
                <a:ext uri="{FF2B5EF4-FFF2-40B4-BE49-F238E27FC236}">
                  <a16:creationId xmlns:a16="http://schemas.microsoft.com/office/drawing/2014/main" id="{286A8880-BD21-DE14-E8EB-FD5D2D450608}"/>
                </a:ext>
              </a:extLst>
            </p:cNvPr>
            <p:cNvSpPr/>
            <p:nvPr/>
          </p:nvSpPr>
          <p:spPr>
            <a:xfrm>
              <a:off x="4128563" y="868925"/>
              <a:ext cx="2500" cy="1675"/>
            </a:xfrm>
            <a:custGeom>
              <a:avLst/>
              <a:gdLst/>
              <a:ahLst/>
              <a:cxnLst/>
              <a:rect l="l" t="t" r="r" b="b"/>
              <a:pathLst>
                <a:path w="100" h="67" extrusionOk="0">
                  <a:moveTo>
                    <a:pt x="1" y="0"/>
                  </a:moveTo>
                  <a:lnTo>
                    <a:pt x="1" y="22"/>
                  </a:lnTo>
                  <a:lnTo>
                    <a:pt x="80" y="67"/>
                  </a:lnTo>
                  <a:lnTo>
                    <a:pt x="99" y="55"/>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3" name="Google Shape;1325;p31">
              <a:extLst>
                <a:ext uri="{FF2B5EF4-FFF2-40B4-BE49-F238E27FC236}">
                  <a16:creationId xmlns:a16="http://schemas.microsoft.com/office/drawing/2014/main" id="{D7773A44-CD4D-EC84-D1F3-0E77557720FC}"/>
                </a:ext>
              </a:extLst>
            </p:cNvPr>
            <p:cNvSpPr/>
            <p:nvPr/>
          </p:nvSpPr>
          <p:spPr>
            <a:xfrm>
              <a:off x="4128563" y="868200"/>
              <a:ext cx="2775" cy="2125"/>
            </a:xfrm>
            <a:custGeom>
              <a:avLst/>
              <a:gdLst/>
              <a:ahLst/>
              <a:cxnLst/>
              <a:rect l="l" t="t" r="r" b="b"/>
              <a:pathLst>
                <a:path w="111" h="85" extrusionOk="0">
                  <a:moveTo>
                    <a:pt x="24" y="0"/>
                  </a:moveTo>
                  <a:lnTo>
                    <a:pt x="1" y="15"/>
                  </a:lnTo>
                  <a:lnTo>
                    <a:pt x="1" y="29"/>
                  </a:lnTo>
                  <a:lnTo>
                    <a:pt x="99" y="84"/>
                  </a:lnTo>
                  <a:lnTo>
                    <a:pt x="111" y="77"/>
                  </a:lnTo>
                  <a:lnTo>
                    <a:pt x="111" y="49"/>
                  </a:lnTo>
                  <a:lnTo>
                    <a:pt x="2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4" name="Google Shape;1326;p31">
              <a:extLst>
                <a:ext uri="{FF2B5EF4-FFF2-40B4-BE49-F238E27FC236}">
                  <a16:creationId xmlns:a16="http://schemas.microsoft.com/office/drawing/2014/main" id="{002C1B17-5ABF-3E3E-2DBC-5AEEDA536024}"/>
                </a:ext>
              </a:extLst>
            </p:cNvPr>
            <p:cNvSpPr/>
            <p:nvPr/>
          </p:nvSpPr>
          <p:spPr>
            <a:xfrm>
              <a:off x="4128563" y="869850"/>
              <a:ext cx="1650" cy="1950"/>
            </a:xfrm>
            <a:custGeom>
              <a:avLst/>
              <a:gdLst/>
              <a:ahLst/>
              <a:cxnLst/>
              <a:rect l="l" t="t" r="r" b="b"/>
              <a:pathLst>
                <a:path w="66" h="78" extrusionOk="0">
                  <a:moveTo>
                    <a:pt x="1" y="1"/>
                  </a:moveTo>
                  <a:lnTo>
                    <a:pt x="1" y="78"/>
                  </a:lnTo>
                  <a:lnTo>
                    <a:pt x="66" y="39"/>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5" name="Google Shape;1327;p31">
              <a:extLst>
                <a:ext uri="{FF2B5EF4-FFF2-40B4-BE49-F238E27FC236}">
                  <a16:creationId xmlns:a16="http://schemas.microsoft.com/office/drawing/2014/main" id="{FDE484C3-7A1F-2868-5627-F28E7DA4B1E5}"/>
                </a:ext>
              </a:extLst>
            </p:cNvPr>
            <p:cNvSpPr/>
            <p:nvPr/>
          </p:nvSpPr>
          <p:spPr>
            <a:xfrm>
              <a:off x="4128563" y="869675"/>
              <a:ext cx="1850" cy="1150"/>
            </a:xfrm>
            <a:custGeom>
              <a:avLst/>
              <a:gdLst/>
              <a:ahLst/>
              <a:cxnLst/>
              <a:rect l="l" t="t" r="r" b="b"/>
              <a:pathLst>
                <a:path w="74" h="46" extrusionOk="0">
                  <a:moveTo>
                    <a:pt x="1" y="1"/>
                  </a:moveTo>
                  <a:lnTo>
                    <a:pt x="1" y="8"/>
                  </a:lnTo>
                  <a:lnTo>
                    <a:pt x="66" y="46"/>
                  </a:lnTo>
                  <a:lnTo>
                    <a:pt x="73" y="41"/>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6" name="Google Shape;1328;p31">
              <a:extLst>
                <a:ext uri="{FF2B5EF4-FFF2-40B4-BE49-F238E27FC236}">
                  <a16:creationId xmlns:a16="http://schemas.microsoft.com/office/drawing/2014/main" id="{0C9C8199-FE67-D4F7-FC4E-69AAB1C99AEF}"/>
                </a:ext>
              </a:extLst>
            </p:cNvPr>
            <p:cNvSpPr/>
            <p:nvPr/>
          </p:nvSpPr>
          <p:spPr>
            <a:xfrm>
              <a:off x="4128563" y="869450"/>
              <a:ext cx="2025" cy="1275"/>
            </a:xfrm>
            <a:custGeom>
              <a:avLst/>
              <a:gdLst/>
              <a:ahLst/>
              <a:cxnLst/>
              <a:rect l="l" t="t" r="r" b="b"/>
              <a:pathLst>
                <a:path w="81" h="51" extrusionOk="0">
                  <a:moveTo>
                    <a:pt x="1" y="1"/>
                  </a:moveTo>
                  <a:lnTo>
                    <a:pt x="1" y="10"/>
                  </a:lnTo>
                  <a:lnTo>
                    <a:pt x="73" y="50"/>
                  </a:lnTo>
                  <a:lnTo>
                    <a:pt x="80" y="46"/>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7" name="Google Shape;1329;p31">
              <a:extLst>
                <a:ext uri="{FF2B5EF4-FFF2-40B4-BE49-F238E27FC236}">
                  <a16:creationId xmlns:a16="http://schemas.microsoft.com/office/drawing/2014/main" id="{84447DC2-10EB-9B66-2035-BB7FFB90D660}"/>
                </a:ext>
              </a:extLst>
            </p:cNvPr>
            <p:cNvSpPr/>
            <p:nvPr/>
          </p:nvSpPr>
          <p:spPr>
            <a:xfrm>
              <a:off x="4128063" y="866025"/>
              <a:ext cx="3800" cy="2550"/>
            </a:xfrm>
            <a:custGeom>
              <a:avLst/>
              <a:gdLst/>
              <a:ahLst/>
              <a:cxnLst/>
              <a:rect l="l" t="t" r="r" b="b"/>
              <a:pathLst>
                <a:path w="152" h="102" extrusionOk="0">
                  <a:moveTo>
                    <a:pt x="151" y="0"/>
                  </a:moveTo>
                  <a:lnTo>
                    <a:pt x="0" y="90"/>
                  </a:lnTo>
                  <a:lnTo>
                    <a:pt x="21" y="102"/>
                  </a:lnTo>
                  <a:lnTo>
                    <a:pt x="131" y="36"/>
                  </a:lnTo>
                  <a:lnTo>
                    <a:pt x="15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8" name="Google Shape;1330;p31">
              <a:extLst>
                <a:ext uri="{FF2B5EF4-FFF2-40B4-BE49-F238E27FC236}">
                  <a16:creationId xmlns:a16="http://schemas.microsoft.com/office/drawing/2014/main" id="{44A1545A-3AB8-8305-8AAA-938827E82211}"/>
                </a:ext>
              </a:extLst>
            </p:cNvPr>
            <p:cNvSpPr/>
            <p:nvPr/>
          </p:nvSpPr>
          <p:spPr>
            <a:xfrm>
              <a:off x="4128063" y="870125"/>
              <a:ext cx="3800" cy="2575"/>
            </a:xfrm>
            <a:custGeom>
              <a:avLst/>
              <a:gdLst/>
              <a:ahLst/>
              <a:cxnLst/>
              <a:rect l="l" t="t" r="r" b="b"/>
              <a:pathLst>
                <a:path w="152" h="103" extrusionOk="0">
                  <a:moveTo>
                    <a:pt x="131" y="0"/>
                  </a:moveTo>
                  <a:lnTo>
                    <a:pt x="21" y="67"/>
                  </a:lnTo>
                  <a:lnTo>
                    <a:pt x="0" y="103"/>
                  </a:lnTo>
                  <a:lnTo>
                    <a:pt x="151" y="13"/>
                  </a:lnTo>
                  <a:lnTo>
                    <a:pt x="13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9" name="Google Shape;1331;p31">
              <a:extLst>
                <a:ext uri="{FF2B5EF4-FFF2-40B4-BE49-F238E27FC236}">
                  <a16:creationId xmlns:a16="http://schemas.microsoft.com/office/drawing/2014/main" id="{CE175F5B-E368-5324-98F0-C2E40B8258E2}"/>
                </a:ext>
              </a:extLst>
            </p:cNvPr>
            <p:cNvSpPr/>
            <p:nvPr/>
          </p:nvSpPr>
          <p:spPr>
            <a:xfrm>
              <a:off x="4128563" y="870000"/>
              <a:ext cx="2775" cy="1800"/>
            </a:xfrm>
            <a:custGeom>
              <a:avLst/>
              <a:gdLst/>
              <a:ahLst/>
              <a:cxnLst/>
              <a:rect l="l" t="t" r="r" b="b"/>
              <a:pathLst>
                <a:path w="111" h="72" extrusionOk="0">
                  <a:moveTo>
                    <a:pt x="105" y="1"/>
                  </a:moveTo>
                  <a:lnTo>
                    <a:pt x="1" y="63"/>
                  </a:lnTo>
                  <a:lnTo>
                    <a:pt x="1" y="72"/>
                  </a:lnTo>
                  <a:lnTo>
                    <a:pt x="111" y="5"/>
                  </a:lnTo>
                  <a:lnTo>
                    <a:pt x="10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0" name="Google Shape;1332;p31">
              <a:extLst>
                <a:ext uri="{FF2B5EF4-FFF2-40B4-BE49-F238E27FC236}">
                  <a16:creationId xmlns:a16="http://schemas.microsoft.com/office/drawing/2014/main" id="{FD823A47-C74E-DA0D-5195-0944ECD62FB4}"/>
                </a:ext>
              </a:extLst>
            </p:cNvPr>
            <p:cNvSpPr/>
            <p:nvPr/>
          </p:nvSpPr>
          <p:spPr>
            <a:xfrm>
              <a:off x="4131188" y="866925"/>
              <a:ext cx="150" cy="3225"/>
            </a:xfrm>
            <a:custGeom>
              <a:avLst/>
              <a:gdLst/>
              <a:ahLst/>
              <a:cxnLst/>
              <a:rect l="l" t="t" r="r" b="b"/>
              <a:pathLst>
                <a:path w="6" h="129" extrusionOk="0">
                  <a:moveTo>
                    <a:pt x="6" y="0"/>
                  </a:moveTo>
                  <a:lnTo>
                    <a:pt x="0" y="5"/>
                  </a:lnTo>
                  <a:lnTo>
                    <a:pt x="0" y="124"/>
                  </a:lnTo>
                  <a:lnTo>
                    <a:pt x="6" y="128"/>
                  </a:lnTo>
                  <a:lnTo>
                    <a:pt x="6"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1" name="Google Shape;1333;p31">
              <a:extLst>
                <a:ext uri="{FF2B5EF4-FFF2-40B4-BE49-F238E27FC236}">
                  <a16:creationId xmlns:a16="http://schemas.microsoft.com/office/drawing/2014/main" id="{BB5A5747-67EC-FBA5-C58D-47A888841318}"/>
                </a:ext>
              </a:extLst>
            </p:cNvPr>
            <p:cNvSpPr/>
            <p:nvPr/>
          </p:nvSpPr>
          <p:spPr>
            <a:xfrm>
              <a:off x="4127838" y="868125"/>
              <a:ext cx="250" cy="4575"/>
            </a:xfrm>
            <a:custGeom>
              <a:avLst/>
              <a:gdLst/>
              <a:ahLst/>
              <a:cxnLst/>
              <a:rect l="l" t="t" r="r" b="b"/>
              <a:pathLst>
                <a:path w="10" h="183" extrusionOk="0">
                  <a:moveTo>
                    <a:pt x="1" y="0"/>
                  </a:moveTo>
                  <a:lnTo>
                    <a:pt x="1" y="179"/>
                  </a:lnTo>
                  <a:lnTo>
                    <a:pt x="9" y="183"/>
                  </a:lnTo>
                  <a:lnTo>
                    <a:pt x="9" y="6"/>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2" name="Google Shape;1334;p31">
              <a:extLst>
                <a:ext uri="{FF2B5EF4-FFF2-40B4-BE49-F238E27FC236}">
                  <a16:creationId xmlns:a16="http://schemas.microsoft.com/office/drawing/2014/main" id="{7E839B0B-311B-D6C0-8A30-632287DBCC1B}"/>
                </a:ext>
              </a:extLst>
            </p:cNvPr>
            <p:cNvSpPr/>
            <p:nvPr/>
          </p:nvSpPr>
          <p:spPr>
            <a:xfrm>
              <a:off x="4127838" y="865875"/>
              <a:ext cx="4025" cy="2425"/>
            </a:xfrm>
            <a:custGeom>
              <a:avLst/>
              <a:gdLst/>
              <a:ahLst/>
              <a:cxnLst/>
              <a:rect l="l" t="t" r="r" b="b"/>
              <a:pathLst>
                <a:path w="161" h="97" extrusionOk="0">
                  <a:moveTo>
                    <a:pt x="153" y="0"/>
                  </a:moveTo>
                  <a:lnTo>
                    <a:pt x="1" y="90"/>
                  </a:lnTo>
                  <a:lnTo>
                    <a:pt x="9" y="96"/>
                  </a:lnTo>
                  <a:lnTo>
                    <a:pt x="160" y="6"/>
                  </a:lnTo>
                  <a:lnTo>
                    <a:pt x="15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3" name="Google Shape;1335;p31">
              <a:extLst>
                <a:ext uri="{FF2B5EF4-FFF2-40B4-BE49-F238E27FC236}">
                  <a16:creationId xmlns:a16="http://schemas.microsoft.com/office/drawing/2014/main" id="{EDB557BC-DE7A-42F1-0FB0-6BF7949DDBF2}"/>
                </a:ext>
              </a:extLst>
            </p:cNvPr>
            <p:cNvSpPr/>
            <p:nvPr/>
          </p:nvSpPr>
          <p:spPr>
            <a:xfrm>
              <a:off x="4124263" y="868275"/>
              <a:ext cx="3825" cy="6675"/>
            </a:xfrm>
            <a:custGeom>
              <a:avLst/>
              <a:gdLst/>
              <a:ahLst/>
              <a:cxnLst/>
              <a:rect l="l" t="t" r="r" b="b"/>
              <a:pathLst>
                <a:path w="153" h="267" extrusionOk="0">
                  <a:moveTo>
                    <a:pt x="152" y="0"/>
                  </a:moveTo>
                  <a:lnTo>
                    <a:pt x="0" y="90"/>
                  </a:lnTo>
                  <a:lnTo>
                    <a:pt x="0" y="267"/>
                  </a:lnTo>
                  <a:lnTo>
                    <a:pt x="152" y="177"/>
                  </a:lnTo>
                  <a:lnTo>
                    <a:pt x="152"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4" name="Google Shape;1336;p31">
              <a:extLst>
                <a:ext uri="{FF2B5EF4-FFF2-40B4-BE49-F238E27FC236}">
                  <a16:creationId xmlns:a16="http://schemas.microsoft.com/office/drawing/2014/main" id="{71CE86B6-0ADA-70A9-20F9-8B247B1149BE}"/>
                </a:ext>
              </a:extLst>
            </p:cNvPr>
            <p:cNvSpPr/>
            <p:nvPr/>
          </p:nvSpPr>
          <p:spPr>
            <a:xfrm>
              <a:off x="4124763" y="869175"/>
              <a:ext cx="2775" cy="4875"/>
            </a:xfrm>
            <a:custGeom>
              <a:avLst/>
              <a:gdLst/>
              <a:ahLst/>
              <a:cxnLst/>
              <a:rect l="l" t="t" r="r" b="b"/>
              <a:pathLst>
                <a:path w="111" h="195" extrusionOk="0">
                  <a:moveTo>
                    <a:pt x="111" y="0"/>
                  </a:moveTo>
                  <a:lnTo>
                    <a:pt x="67" y="26"/>
                  </a:lnTo>
                  <a:lnTo>
                    <a:pt x="51" y="35"/>
                  </a:lnTo>
                  <a:lnTo>
                    <a:pt x="32" y="47"/>
                  </a:lnTo>
                  <a:lnTo>
                    <a:pt x="25" y="51"/>
                  </a:lnTo>
                  <a:lnTo>
                    <a:pt x="0" y="66"/>
                  </a:lnTo>
                  <a:lnTo>
                    <a:pt x="0" y="80"/>
                  </a:lnTo>
                  <a:lnTo>
                    <a:pt x="0" y="102"/>
                  </a:lnTo>
                  <a:lnTo>
                    <a:pt x="0" y="111"/>
                  </a:lnTo>
                  <a:lnTo>
                    <a:pt x="0" y="118"/>
                  </a:lnTo>
                  <a:lnTo>
                    <a:pt x="0" y="195"/>
                  </a:lnTo>
                  <a:lnTo>
                    <a:pt x="67" y="155"/>
                  </a:lnTo>
                  <a:lnTo>
                    <a:pt x="73" y="151"/>
                  </a:lnTo>
                  <a:lnTo>
                    <a:pt x="80" y="147"/>
                  </a:lnTo>
                  <a:lnTo>
                    <a:pt x="99" y="135"/>
                  </a:lnTo>
                  <a:lnTo>
                    <a:pt x="111" y="128"/>
                  </a:lnTo>
                  <a:lnTo>
                    <a:pt x="111" y="100"/>
                  </a:lnTo>
                  <a:lnTo>
                    <a:pt x="111" y="92"/>
                  </a:lnTo>
                  <a:lnTo>
                    <a:pt x="111" y="70"/>
                  </a:lnTo>
                  <a:lnTo>
                    <a:pt x="111" y="53"/>
                  </a:lnTo>
                  <a:lnTo>
                    <a:pt x="11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5" name="Google Shape;1337;p31">
              <a:extLst>
                <a:ext uri="{FF2B5EF4-FFF2-40B4-BE49-F238E27FC236}">
                  <a16:creationId xmlns:a16="http://schemas.microsoft.com/office/drawing/2014/main" id="{12F5478F-D15D-6107-C0B9-213CC5813572}"/>
                </a:ext>
              </a:extLst>
            </p:cNvPr>
            <p:cNvSpPr/>
            <p:nvPr/>
          </p:nvSpPr>
          <p:spPr>
            <a:xfrm>
              <a:off x="4125388" y="870325"/>
              <a:ext cx="2150" cy="1375"/>
            </a:xfrm>
            <a:custGeom>
              <a:avLst/>
              <a:gdLst/>
              <a:ahLst/>
              <a:cxnLst/>
              <a:rect l="l" t="t" r="r" b="b"/>
              <a:pathLst>
                <a:path w="86" h="55" extrusionOk="0">
                  <a:moveTo>
                    <a:pt x="7" y="1"/>
                  </a:moveTo>
                  <a:lnTo>
                    <a:pt x="0" y="5"/>
                  </a:lnTo>
                  <a:lnTo>
                    <a:pt x="86" y="54"/>
                  </a:lnTo>
                  <a:lnTo>
                    <a:pt x="86" y="46"/>
                  </a:lnTo>
                  <a:lnTo>
                    <a:pt x="7"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6" name="Google Shape;1338;p31">
              <a:extLst>
                <a:ext uri="{FF2B5EF4-FFF2-40B4-BE49-F238E27FC236}">
                  <a16:creationId xmlns:a16="http://schemas.microsoft.com/office/drawing/2014/main" id="{158CE2BC-A9CA-9F6D-4FC5-B4B6E75D5682}"/>
                </a:ext>
              </a:extLst>
            </p:cNvPr>
            <p:cNvSpPr/>
            <p:nvPr/>
          </p:nvSpPr>
          <p:spPr>
            <a:xfrm>
              <a:off x="4125563" y="870050"/>
              <a:ext cx="1975" cy="1425"/>
            </a:xfrm>
            <a:custGeom>
              <a:avLst/>
              <a:gdLst/>
              <a:ahLst/>
              <a:cxnLst/>
              <a:rect l="l" t="t" r="r" b="b"/>
              <a:pathLst>
                <a:path w="79" h="57" extrusionOk="0">
                  <a:moveTo>
                    <a:pt x="19" y="0"/>
                  </a:moveTo>
                  <a:lnTo>
                    <a:pt x="0" y="12"/>
                  </a:lnTo>
                  <a:lnTo>
                    <a:pt x="79" y="57"/>
                  </a:lnTo>
                  <a:lnTo>
                    <a:pt x="79" y="35"/>
                  </a:lnTo>
                  <a:lnTo>
                    <a:pt x="19"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7" name="Google Shape;1339;p31">
              <a:extLst>
                <a:ext uri="{FF2B5EF4-FFF2-40B4-BE49-F238E27FC236}">
                  <a16:creationId xmlns:a16="http://schemas.microsoft.com/office/drawing/2014/main" id="{6A74032A-30F1-A5A4-5F6C-CB99F52AE3F4}"/>
                </a:ext>
              </a:extLst>
            </p:cNvPr>
            <p:cNvSpPr/>
            <p:nvPr/>
          </p:nvSpPr>
          <p:spPr>
            <a:xfrm>
              <a:off x="4126038" y="869825"/>
              <a:ext cx="1500" cy="1100"/>
            </a:xfrm>
            <a:custGeom>
              <a:avLst/>
              <a:gdLst/>
              <a:ahLst/>
              <a:cxnLst/>
              <a:rect l="l" t="t" r="r" b="b"/>
              <a:pathLst>
                <a:path w="60" h="44" extrusionOk="0">
                  <a:moveTo>
                    <a:pt x="16" y="0"/>
                  </a:moveTo>
                  <a:lnTo>
                    <a:pt x="0" y="9"/>
                  </a:lnTo>
                  <a:lnTo>
                    <a:pt x="60" y="44"/>
                  </a:lnTo>
                  <a:lnTo>
                    <a:pt x="60" y="27"/>
                  </a:lnTo>
                  <a:lnTo>
                    <a:pt x="16"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8" name="Google Shape;1340;p31">
              <a:extLst>
                <a:ext uri="{FF2B5EF4-FFF2-40B4-BE49-F238E27FC236}">
                  <a16:creationId xmlns:a16="http://schemas.microsoft.com/office/drawing/2014/main" id="{FF34FAF5-4BE5-7B09-6441-CCF66C8C6855}"/>
                </a:ext>
              </a:extLst>
            </p:cNvPr>
            <p:cNvSpPr/>
            <p:nvPr/>
          </p:nvSpPr>
          <p:spPr>
            <a:xfrm>
              <a:off x="4126438" y="869175"/>
              <a:ext cx="1100" cy="1325"/>
            </a:xfrm>
            <a:custGeom>
              <a:avLst/>
              <a:gdLst/>
              <a:ahLst/>
              <a:cxnLst/>
              <a:rect l="l" t="t" r="r" b="b"/>
              <a:pathLst>
                <a:path w="44" h="53" extrusionOk="0">
                  <a:moveTo>
                    <a:pt x="44" y="0"/>
                  </a:moveTo>
                  <a:lnTo>
                    <a:pt x="0" y="26"/>
                  </a:lnTo>
                  <a:lnTo>
                    <a:pt x="44" y="53"/>
                  </a:lnTo>
                  <a:lnTo>
                    <a:pt x="4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9" name="Google Shape;1341;p31">
              <a:extLst>
                <a:ext uri="{FF2B5EF4-FFF2-40B4-BE49-F238E27FC236}">
                  <a16:creationId xmlns:a16="http://schemas.microsoft.com/office/drawing/2014/main" id="{9680D543-6D4F-9D71-FE4A-BE54B19C3A31}"/>
                </a:ext>
              </a:extLst>
            </p:cNvPr>
            <p:cNvSpPr/>
            <p:nvPr/>
          </p:nvSpPr>
          <p:spPr>
            <a:xfrm>
              <a:off x="4124763" y="871175"/>
              <a:ext cx="2500" cy="1675"/>
            </a:xfrm>
            <a:custGeom>
              <a:avLst/>
              <a:gdLst/>
              <a:ahLst/>
              <a:cxnLst/>
              <a:rect l="l" t="t" r="r" b="b"/>
              <a:pathLst>
                <a:path w="100" h="67" extrusionOk="0">
                  <a:moveTo>
                    <a:pt x="0" y="0"/>
                  </a:moveTo>
                  <a:lnTo>
                    <a:pt x="0" y="22"/>
                  </a:lnTo>
                  <a:lnTo>
                    <a:pt x="80" y="67"/>
                  </a:lnTo>
                  <a:lnTo>
                    <a:pt x="99" y="55"/>
                  </a:lnTo>
                  <a:lnTo>
                    <a:pt x="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0" name="Google Shape;1342;p31">
              <a:extLst>
                <a:ext uri="{FF2B5EF4-FFF2-40B4-BE49-F238E27FC236}">
                  <a16:creationId xmlns:a16="http://schemas.microsoft.com/office/drawing/2014/main" id="{73FBE2E1-D71D-616F-BB23-148906F9D7F3}"/>
                </a:ext>
              </a:extLst>
            </p:cNvPr>
            <p:cNvSpPr/>
            <p:nvPr/>
          </p:nvSpPr>
          <p:spPr>
            <a:xfrm>
              <a:off x="4124763" y="870450"/>
              <a:ext cx="2775" cy="2125"/>
            </a:xfrm>
            <a:custGeom>
              <a:avLst/>
              <a:gdLst/>
              <a:ahLst/>
              <a:cxnLst/>
              <a:rect l="l" t="t" r="r" b="b"/>
              <a:pathLst>
                <a:path w="111" h="85" extrusionOk="0">
                  <a:moveTo>
                    <a:pt x="25" y="0"/>
                  </a:moveTo>
                  <a:lnTo>
                    <a:pt x="0" y="15"/>
                  </a:lnTo>
                  <a:lnTo>
                    <a:pt x="0" y="29"/>
                  </a:lnTo>
                  <a:lnTo>
                    <a:pt x="99" y="84"/>
                  </a:lnTo>
                  <a:lnTo>
                    <a:pt x="111" y="77"/>
                  </a:lnTo>
                  <a:lnTo>
                    <a:pt x="111" y="49"/>
                  </a:lnTo>
                  <a:lnTo>
                    <a:pt x="25"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1" name="Google Shape;1343;p31">
              <a:extLst>
                <a:ext uri="{FF2B5EF4-FFF2-40B4-BE49-F238E27FC236}">
                  <a16:creationId xmlns:a16="http://schemas.microsoft.com/office/drawing/2014/main" id="{81BCF8CD-95B5-DFA3-5C06-5463D61400BF}"/>
                </a:ext>
              </a:extLst>
            </p:cNvPr>
            <p:cNvSpPr/>
            <p:nvPr/>
          </p:nvSpPr>
          <p:spPr>
            <a:xfrm>
              <a:off x="4124763" y="872100"/>
              <a:ext cx="1700" cy="1950"/>
            </a:xfrm>
            <a:custGeom>
              <a:avLst/>
              <a:gdLst/>
              <a:ahLst/>
              <a:cxnLst/>
              <a:rect l="l" t="t" r="r" b="b"/>
              <a:pathLst>
                <a:path w="68" h="78" extrusionOk="0">
                  <a:moveTo>
                    <a:pt x="0" y="1"/>
                  </a:moveTo>
                  <a:lnTo>
                    <a:pt x="0" y="78"/>
                  </a:lnTo>
                  <a:lnTo>
                    <a:pt x="67" y="38"/>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2" name="Google Shape;1344;p31">
              <a:extLst>
                <a:ext uri="{FF2B5EF4-FFF2-40B4-BE49-F238E27FC236}">
                  <a16:creationId xmlns:a16="http://schemas.microsoft.com/office/drawing/2014/main" id="{05E3BA1D-438E-0FA0-0CC9-D88987BA296A}"/>
                </a:ext>
              </a:extLst>
            </p:cNvPr>
            <p:cNvSpPr/>
            <p:nvPr/>
          </p:nvSpPr>
          <p:spPr>
            <a:xfrm>
              <a:off x="4124763" y="871925"/>
              <a:ext cx="1825" cy="1150"/>
            </a:xfrm>
            <a:custGeom>
              <a:avLst/>
              <a:gdLst/>
              <a:ahLst/>
              <a:cxnLst/>
              <a:rect l="l" t="t" r="r" b="b"/>
              <a:pathLst>
                <a:path w="73" h="46" extrusionOk="0">
                  <a:moveTo>
                    <a:pt x="0" y="1"/>
                  </a:moveTo>
                  <a:lnTo>
                    <a:pt x="0" y="8"/>
                  </a:lnTo>
                  <a:lnTo>
                    <a:pt x="67" y="45"/>
                  </a:lnTo>
                  <a:lnTo>
                    <a:pt x="73" y="41"/>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3" name="Google Shape;1345;p31">
              <a:extLst>
                <a:ext uri="{FF2B5EF4-FFF2-40B4-BE49-F238E27FC236}">
                  <a16:creationId xmlns:a16="http://schemas.microsoft.com/office/drawing/2014/main" id="{32E441CA-0C8E-0111-81A5-EEC43A446A84}"/>
                </a:ext>
              </a:extLst>
            </p:cNvPr>
            <p:cNvSpPr/>
            <p:nvPr/>
          </p:nvSpPr>
          <p:spPr>
            <a:xfrm>
              <a:off x="4124763" y="871700"/>
              <a:ext cx="2025" cy="1275"/>
            </a:xfrm>
            <a:custGeom>
              <a:avLst/>
              <a:gdLst/>
              <a:ahLst/>
              <a:cxnLst/>
              <a:rect l="l" t="t" r="r" b="b"/>
              <a:pathLst>
                <a:path w="81" h="51" extrusionOk="0">
                  <a:moveTo>
                    <a:pt x="0" y="1"/>
                  </a:moveTo>
                  <a:lnTo>
                    <a:pt x="0" y="10"/>
                  </a:lnTo>
                  <a:lnTo>
                    <a:pt x="73" y="50"/>
                  </a:lnTo>
                  <a:lnTo>
                    <a:pt x="80" y="46"/>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4" name="Google Shape;1346;p31">
              <a:extLst>
                <a:ext uri="{FF2B5EF4-FFF2-40B4-BE49-F238E27FC236}">
                  <a16:creationId xmlns:a16="http://schemas.microsoft.com/office/drawing/2014/main" id="{55A98523-2C9E-1555-9F01-53B448CC51AE}"/>
                </a:ext>
              </a:extLst>
            </p:cNvPr>
            <p:cNvSpPr/>
            <p:nvPr/>
          </p:nvSpPr>
          <p:spPr>
            <a:xfrm>
              <a:off x="4124263" y="868275"/>
              <a:ext cx="3825" cy="2550"/>
            </a:xfrm>
            <a:custGeom>
              <a:avLst/>
              <a:gdLst/>
              <a:ahLst/>
              <a:cxnLst/>
              <a:rect l="l" t="t" r="r" b="b"/>
              <a:pathLst>
                <a:path w="153" h="102" extrusionOk="0">
                  <a:moveTo>
                    <a:pt x="152" y="0"/>
                  </a:moveTo>
                  <a:lnTo>
                    <a:pt x="0" y="90"/>
                  </a:lnTo>
                  <a:lnTo>
                    <a:pt x="20" y="102"/>
                  </a:lnTo>
                  <a:lnTo>
                    <a:pt x="131" y="36"/>
                  </a:lnTo>
                  <a:lnTo>
                    <a:pt x="152"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5" name="Google Shape;1347;p31">
              <a:extLst>
                <a:ext uri="{FF2B5EF4-FFF2-40B4-BE49-F238E27FC236}">
                  <a16:creationId xmlns:a16="http://schemas.microsoft.com/office/drawing/2014/main" id="{55C8F4B0-FFE9-4648-BB8E-2BC2D60692FA}"/>
                </a:ext>
              </a:extLst>
            </p:cNvPr>
            <p:cNvSpPr/>
            <p:nvPr/>
          </p:nvSpPr>
          <p:spPr>
            <a:xfrm>
              <a:off x="4124263" y="872350"/>
              <a:ext cx="3825" cy="2600"/>
            </a:xfrm>
            <a:custGeom>
              <a:avLst/>
              <a:gdLst/>
              <a:ahLst/>
              <a:cxnLst/>
              <a:rect l="l" t="t" r="r" b="b"/>
              <a:pathLst>
                <a:path w="153" h="104" extrusionOk="0">
                  <a:moveTo>
                    <a:pt x="131" y="1"/>
                  </a:moveTo>
                  <a:lnTo>
                    <a:pt x="20" y="68"/>
                  </a:lnTo>
                  <a:lnTo>
                    <a:pt x="0" y="104"/>
                  </a:lnTo>
                  <a:lnTo>
                    <a:pt x="152" y="14"/>
                  </a:lnTo>
                  <a:lnTo>
                    <a:pt x="13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6" name="Google Shape;1348;p31">
              <a:extLst>
                <a:ext uri="{FF2B5EF4-FFF2-40B4-BE49-F238E27FC236}">
                  <a16:creationId xmlns:a16="http://schemas.microsoft.com/office/drawing/2014/main" id="{73B9DCE4-10BC-E962-9FB9-9169F4F52587}"/>
                </a:ext>
              </a:extLst>
            </p:cNvPr>
            <p:cNvSpPr/>
            <p:nvPr/>
          </p:nvSpPr>
          <p:spPr>
            <a:xfrm>
              <a:off x="4124763" y="872250"/>
              <a:ext cx="2775" cy="1800"/>
            </a:xfrm>
            <a:custGeom>
              <a:avLst/>
              <a:gdLst/>
              <a:ahLst/>
              <a:cxnLst/>
              <a:rect l="l" t="t" r="r" b="b"/>
              <a:pathLst>
                <a:path w="111" h="72" extrusionOk="0">
                  <a:moveTo>
                    <a:pt x="105" y="1"/>
                  </a:moveTo>
                  <a:lnTo>
                    <a:pt x="0" y="63"/>
                  </a:lnTo>
                  <a:lnTo>
                    <a:pt x="0" y="72"/>
                  </a:lnTo>
                  <a:lnTo>
                    <a:pt x="111" y="5"/>
                  </a:lnTo>
                  <a:lnTo>
                    <a:pt x="10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7" name="Google Shape;1349;p31">
              <a:extLst>
                <a:ext uri="{FF2B5EF4-FFF2-40B4-BE49-F238E27FC236}">
                  <a16:creationId xmlns:a16="http://schemas.microsoft.com/office/drawing/2014/main" id="{097F2CFC-67D8-0A42-3867-BD3A06B3B926}"/>
                </a:ext>
              </a:extLst>
            </p:cNvPr>
            <p:cNvSpPr/>
            <p:nvPr/>
          </p:nvSpPr>
          <p:spPr>
            <a:xfrm>
              <a:off x="4127363" y="869175"/>
              <a:ext cx="175" cy="3200"/>
            </a:xfrm>
            <a:custGeom>
              <a:avLst/>
              <a:gdLst/>
              <a:ahLst/>
              <a:cxnLst/>
              <a:rect l="l" t="t" r="r" b="b"/>
              <a:pathLst>
                <a:path w="7" h="128" extrusionOk="0">
                  <a:moveTo>
                    <a:pt x="7" y="0"/>
                  </a:moveTo>
                  <a:lnTo>
                    <a:pt x="1" y="5"/>
                  </a:lnTo>
                  <a:lnTo>
                    <a:pt x="1" y="124"/>
                  </a:lnTo>
                  <a:lnTo>
                    <a:pt x="7" y="128"/>
                  </a:lnTo>
                  <a:lnTo>
                    <a:pt x="7"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8" name="Google Shape;1350;p31">
              <a:extLst>
                <a:ext uri="{FF2B5EF4-FFF2-40B4-BE49-F238E27FC236}">
                  <a16:creationId xmlns:a16="http://schemas.microsoft.com/office/drawing/2014/main" id="{BFB1F82F-CBA4-9508-ED41-9C978A8B7E8B}"/>
                </a:ext>
              </a:extLst>
            </p:cNvPr>
            <p:cNvSpPr/>
            <p:nvPr/>
          </p:nvSpPr>
          <p:spPr>
            <a:xfrm>
              <a:off x="4124038" y="870375"/>
              <a:ext cx="250" cy="4575"/>
            </a:xfrm>
            <a:custGeom>
              <a:avLst/>
              <a:gdLst/>
              <a:ahLst/>
              <a:cxnLst/>
              <a:rect l="l" t="t" r="r" b="b"/>
              <a:pathLst>
                <a:path w="10" h="183" extrusionOk="0">
                  <a:moveTo>
                    <a:pt x="0" y="0"/>
                  </a:moveTo>
                  <a:lnTo>
                    <a:pt x="0" y="179"/>
                  </a:lnTo>
                  <a:lnTo>
                    <a:pt x="9" y="183"/>
                  </a:lnTo>
                  <a:lnTo>
                    <a:pt x="9" y="6"/>
                  </a:lnTo>
                  <a:lnTo>
                    <a:pt x="0"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9" name="Google Shape;1351;p31">
              <a:extLst>
                <a:ext uri="{FF2B5EF4-FFF2-40B4-BE49-F238E27FC236}">
                  <a16:creationId xmlns:a16="http://schemas.microsoft.com/office/drawing/2014/main" id="{B0DCA1B1-9724-CCBB-8951-DBD3E9D82F90}"/>
                </a:ext>
              </a:extLst>
            </p:cNvPr>
            <p:cNvSpPr/>
            <p:nvPr/>
          </p:nvSpPr>
          <p:spPr>
            <a:xfrm>
              <a:off x="4124038" y="868125"/>
              <a:ext cx="4050" cy="2400"/>
            </a:xfrm>
            <a:custGeom>
              <a:avLst/>
              <a:gdLst/>
              <a:ahLst/>
              <a:cxnLst/>
              <a:rect l="l" t="t" r="r" b="b"/>
              <a:pathLst>
                <a:path w="162" h="96" extrusionOk="0">
                  <a:moveTo>
                    <a:pt x="153" y="0"/>
                  </a:moveTo>
                  <a:lnTo>
                    <a:pt x="0" y="90"/>
                  </a:lnTo>
                  <a:lnTo>
                    <a:pt x="9" y="96"/>
                  </a:lnTo>
                  <a:lnTo>
                    <a:pt x="161" y="6"/>
                  </a:lnTo>
                  <a:lnTo>
                    <a:pt x="15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0" name="Google Shape;1352;p31">
              <a:extLst>
                <a:ext uri="{FF2B5EF4-FFF2-40B4-BE49-F238E27FC236}">
                  <a16:creationId xmlns:a16="http://schemas.microsoft.com/office/drawing/2014/main" id="{EA9073C7-7BE8-F2D8-C17F-58E3D7183112}"/>
                </a:ext>
              </a:extLst>
            </p:cNvPr>
            <p:cNvSpPr/>
            <p:nvPr/>
          </p:nvSpPr>
          <p:spPr>
            <a:xfrm>
              <a:off x="4128063" y="861625"/>
              <a:ext cx="3800" cy="6700"/>
            </a:xfrm>
            <a:custGeom>
              <a:avLst/>
              <a:gdLst/>
              <a:ahLst/>
              <a:cxnLst/>
              <a:rect l="l" t="t" r="r" b="b"/>
              <a:pathLst>
                <a:path w="152" h="268" extrusionOk="0">
                  <a:moveTo>
                    <a:pt x="151" y="1"/>
                  </a:moveTo>
                  <a:lnTo>
                    <a:pt x="0" y="91"/>
                  </a:lnTo>
                  <a:lnTo>
                    <a:pt x="0" y="268"/>
                  </a:lnTo>
                  <a:lnTo>
                    <a:pt x="151" y="176"/>
                  </a:lnTo>
                  <a:lnTo>
                    <a:pt x="151"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1" name="Google Shape;1353;p31">
              <a:extLst>
                <a:ext uri="{FF2B5EF4-FFF2-40B4-BE49-F238E27FC236}">
                  <a16:creationId xmlns:a16="http://schemas.microsoft.com/office/drawing/2014/main" id="{5FB77B9F-99E1-9798-6D22-5C2B2B4817AB}"/>
                </a:ext>
              </a:extLst>
            </p:cNvPr>
            <p:cNvSpPr/>
            <p:nvPr/>
          </p:nvSpPr>
          <p:spPr>
            <a:xfrm>
              <a:off x="4128563" y="862525"/>
              <a:ext cx="2775" cy="4900"/>
            </a:xfrm>
            <a:custGeom>
              <a:avLst/>
              <a:gdLst/>
              <a:ahLst/>
              <a:cxnLst/>
              <a:rect l="l" t="t" r="r" b="b"/>
              <a:pathLst>
                <a:path w="111" h="196" extrusionOk="0">
                  <a:moveTo>
                    <a:pt x="111" y="1"/>
                  </a:moveTo>
                  <a:lnTo>
                    <a:pt x="66" y="27"/>
                  </a:lnTo>
                  <a:lnTo>
                    <a:pt x="51" y="36"/>
                  </a:lnTo>
                  <a:lnTo>
                    <a:pt x="31" y="47"/>
                  </a:lnTo>
                  <a:lnTo>
                    <a:pt x="24" y="52"/>
                  </a:lnTo>
                  <a:lnTo>
                    <a:pt x="1" y="66"/>
                  </a:lnTo>
                  <a:lnTo>
                    <a:pt x="1" y="81"/>
                  </a:lnTo>
                  <a:lnTo>
                    <a:pt x="1" y="102"/>
                  </a:lnTo>
                  <a:lnTo>
                    <a:pt x="1" y="111"/>
                  </a:lnTo>
                  <a:lnTo>
                    <a:pt x="1" y="118"/>
                  </a:lnTo>
                  <a:lnTo>
                    <a:pt x="1" y="195"/>
                  </a:lnTo>
                  <a:lnTo>
                    <a:pt x="66" y="156"/>
                  </a:lnTo>
                  <a:lnTo>
                    <a:pt x="73" y="152"/>
                  </a:lnTo>
                  <a:lnTo>
                    <a:pt x="80" y="147"/>
                  </a:lnTo>
                  <a:lnTo>
                    <a:pt x="99" y="136"/>
                  </a:lnTo>
                  <a:lnTo>
                    <a:pt x="111" y="129"/>
                  </a:lnTo>
                  <a:lnTo>
                    <a:pt x="111" y="101"/>
                  </a:lnTo>
                  <a:lnTo>
                    <a:pt x="111" y="92"/>
                  </a:lnTo>
                  <a:lnTo>
                    <a:pt x="111" y="71"/>
                  </a:lnTo>
                  <a:lnTo>
                    <a:pt x="111" y="52"/>
                  </a:lnTo>
                  <a:lnTo>
                    <a:pt x="111"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2" name="Google Shape;1354;p31">
              <a:extLst>
                <a:ext uri="{FF2B5EF4-FFF2-40B4-BE49-F238E27FC236}">
                  <a16:creationId xmlns:a16="http://schemas.microsoft.com/office/drawing/2014/main" id="{A39D1050-B49A-EAD9-5233-3406E32A6357}"/>
                </a:ext>
              </a:extLst>
            </p:cNvPr>
            <p:cNvSpPr/>
            <p:nvPr/>
          </p:nvSpPr>
          <p:spPr>
            <a:xfrm>
              <a:off x="4129138" y="863700"/>
              <a:ext cx="2200" cy="1375"/>
            </a:xfrm>
            <a:custGeom>
              <a:avLst/>
              <a:gdLst/>
              <a:ahLst/>
              <a:cxnLst/>
              <a:rect l="l" t="t" r="r" b="b"/>
              <a:pathLst>
                <a:path w="88" h="55" extrusionOk="0">
                  <a:moveTo>
                    <a:pt x="8" y="0"/>
                  </a:moveTo>
                  <a:lnTo>
                    <a:pt x="1" y="5"/>
                  </a:lnTo>
                  <a:lnTo>
                    <a:pt x="88" y="54"/>
                  </a:lnTo>
                  <a:lnTo>
                    <a:pt x="88" y="45"/>
                  </a:lnTo>
                  <a:lnTo>
                    <a:pt x="8"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3" name="Google Shape;1355;p31">
              <a:extLst>
                <a:ext uri="{FF2B5EF4-FFF2-40B4-BE49-F238E27FC236}">
                  <a16:creationId xmlns:a16="http://schemas.microsoft.com/office/drawing/2014/main" id="{36D4ACEF-1641-15C8-D206-DF38FCCA57BD}"/>
                </a:ext>
              </a:extLst>
            </p:cNvPr>
            <p:cNvSpPr/>
            <p:nvPr/>
          </p:nvSpPr>
          <p:spPr>
            <a:xfrm>
              <a:off x="4129338" y="863400"/>
              <a:ext cx="2000" cy="1450"/>
            </a:xfrm>
            <a:custGeom>
              <a:avLst/>
              <a:gdLst/>
              <a:ahLst/>
              <a:cxnLst/>
              <a:rect l="l" t="t" r="r" b="b"/>
              <a:pathLst>
                <a:path w="80" h="58" extrusionOk="0">
                  <a:moveTo>
                    <a:pt x="20" y="1"/>
                  </a:moveTo>
                  <a:lnTo>
                    <a:pt x="0" y="12"/>
                  </a:lnTo>
                  <a:lnTo>
                    <a:pt x="80" y="57"/>
                  </a:lnTo>
                  <a:lnTo>
                    <a:pt x="80" y="36"/>
                  </a:lnTo>
                  <a:lnTo>
                    <a:pt x="2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4" name="Google Shape;1356;p31">
              <a:extLst>
                <a:ext uri="{FF2B5EF4-FFF2-40B4-BE49-F238E27FC236}">
                  <a16:creationId xmlns:a16="http://schemas.microsoft.com/office/drawing/2014/main" id="{8346BE89-562B-986F-F0EE-798580CD8788}"/>
                </a:ext>
              </a:extLst>
            </p:cNvPr>
            <p:cNvSpPr/>
            <p:nvPr/>
          </p:nvSpPr>
          <p:spPr>
            <a:xfrm>
              <a:off x="4129838" y="863200"/>
              <a:ext cx="1500" cy="1100"/>
            </a:xfrm>
            <a:custGeom>
              <a:avLst/>
              <a:gdLst/>
              <a:ahLst/>
              <a:cxnLst/>
              <a:rect l="l" t="t" r="r" b="b"/>
              <a:pathLst>
                <a:path w="60" h="44" extrusionOk="0">
                  <a:moveTo>
                    <a:pt x="15" y="0"/>
                  </a:moveTo>
                  <a:lnTo>
                    <a:pt x="0" y="9"/>
                  </a:lnTo>
                  <a:lnTo>
                    <a:pt x="60" y="44"/>
                  </a:lnTo>
                  <a:lnTo>
                    <a:pt x="60" y="25"/>
                  </a:lnTo>
                  <a:lnTo>
                    <a:pt x="15"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5" name="Google Shape;1357;p31">
              <a:extLst>
                <a:ext uri="{FF2B5EF4-FFF2-40B4-BE49-F238E27FC236}">
                  <a16:creationId xmlns:a16="http://schemas.microsoft.com/office/drawing/2014/main" id="{A1F8B64A-899A-AC13-5DDB-D3C82300B999}"/>
                </a:ext>
              </a:extLst>
            </p:cNvPr>
            <p:cNvSpPr/>
            <p:nvPr/>
          </p:nvSpPr>
          <p:spPr>
            <a:xfrm>
              <a:off x="4130188" y="862525"/>
              <a:ext cx="1150" cy="1300"/>
            </a:xfrm>
            <a:custGeom>
              <a:avLst/>
              <a:gdLst/>
              <a:ahLst/>
              <a:cxnLst/>
              <a:rect l="l" t="t" r="r" b="b"/>
              <a:pathLst>
                <a:path w="46" h="52" extrusionOk="0">
                  <a:moveTo>
                    <a:pt x="46" y="1"/>
                  </a:moveTo>
                  <a:lnTo>
                    <a:pt x="1" y="27"/>
                  </a:lnTo>
                  <a:lnTo>
                    <a:pt x="46" y="52"/>
                  </a:lnTo>
                  <a:lnTo>
                    <a:pt x="46"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6" name="Google Shape;1358;p31">
              <a:extLst>
                <a:ext uri="{FF2B5EF4-FFF2-40B4-BE49-F238E27FC236}">
                  <a16:creationId xmlns:a16="http://schemas.microsoft.com/office/drawing/2014/main" id="{ADA28F7E-EC32-EA6D-E489-4FDDB49D4461}"/>
                </a:ext>
              </a:extLst>
            </p:cNvPr>
            <p:cNvSpPr/>
            <p:nvPr/>
          </p:nvSpPr>
          <p:spPr>
            <a:xfrm>
              <a:off x="4128563" y="864525"/>
              <a:ext cx="2500" cy="1700"/>
            </a:xfrm>
            <a:custGeom>
              <a:avLst/>
              <a:gdLst/>
              <a:ahLst/>
              <a:cxnLst/>
              <a:rect l="l" t="t" r="r" b="b"/>
              <a:pathLst>
                <a:path w="100" h="68" extrusionOk="0">
                  <a:moveTo>
                    <a:pt x="1" y="1"/>
                  </a:moveTo>
                  <a:lnTo>
                    <a:pt x="1" y="22"/>
                  </a:lnTo>
                  <a:lnTo>
                    <a:pt x="80" y="67"/>
                  </a:lnTo>
                  <a:lnTo>
                    <a:pt x="99" y="56"/>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7" name="Google Shape;1359;p31">
              <a:extLst>
                <a:ext uri="{FF2B5EF4-FFF2-40B4-BE49-F238E27FC236}">
                  <a16:creationId xmlns:a16="http://schemas.microsoft.com/office/drawing/2014/main" id="{1E46145A-0AD3-D7AF-CE3F-56D84EA39567}"/>
                </a:ext>
              </a:extLst>
            </p:cNvPr>
            <p:cNvSpPr/>
            <p:nvPr/>
          </p:nvSpPr>
          <p:spPr>
            <a:xfrm>
              <a:off x="4128563" y="863800"/>
              <a:ext cx="2775" cy="2125"/>
            </a:xfrm>
            <a:custGeom>
              <a:avLst/>
              <a:gdLst/>
              <a:ahLst/>
              <a:cxnLst/>
              <a:rect l="l" t="t" r="r" b="b"/>
              <a:pathLst>
                <a:path w="111" h="85" extrusionOk="0">
                  <a:moveTo>
                    <a:pt x="24" y="1"/>
                  </a:moveTo>
                  <a:lnTo>
                    <a:pt x="1" y="15"/>
                  </a:lnTo>
                  <a:lnTo>
                    <a:pt x="1" y="30"/>
                  </a:lnTo>
                  <a:lnTo>
                    <a:pt x="99" y="85"/>
                  </a:lnTo>
                  <a:lnTo>
                    <a:pt x="111" y="78"/>
                  </a:lnTo>
                  <a:lnTo>
                    <a:pt x="111" y="50"/>
                  </a:lnTo>
                  <a:lnTo>
                    <a:pt x="24"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8" name="Google Shape;1360;p31">
              <a:extLst>
                <a:ext uri="{FF2B5EF4-FFF2-40B4-BE49-F238E27FC236}">
                  <a16:creationId xmlns:a16="http://schemas.microsoft.com/office/drawing/2014/main" id="{66AD60E3-F832-46D2-A405-3824EA7144A8}"/>
                </a:ext>
              </a:extLst>
            </p:cNvPr>
            <p:cNvSpPr/>
            <p:nvPr/>
          </p:nvSpPr>
          <p:spPr>
            <a:xfrm>
              <a:off x="4128563" y="865475"/>
              <a:ext cx="1650" cy="1950"/>
            </a:xfrm>
            <a:custGeom>
              <a:avLst/>
              <a:gdLst/>
              <a:ahLst/>
              <a:cxnLst/>
              <a:rect l="l" t="t" r="r" b="b"/>
              <a:pathLst>
                <a:path w="66" h="78" extrusionOk="0">
                  <a:moveTo>
                    <a:pt x="1" y="0"/>
                  </a:moveTo>
                  <a:lnTo>
                    <a:pt x="1" y="77"/>
                  </a:lnTo>
                  <a:lnTo>
                    <a:pt x="66" y="38"/>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9" name="Google Shape;1361;p31">
              <a:extLst>
                <a:ext uri="{FF2B5EF4-FFF2-40B4-BE49-F238E27FC236}">
                  <a16:creationId xmlns:a16="http://schemas.microsoft.com/office/drawing/2014/main" id="{CE903AF8-82A3-0DFB-5833-947564B5DBBA}"/>
                </a:ext>
              </a:extLst>
            </p:cNvPr>
            <p:cNvSpPr/>
            <p:nvPr/>
          </p:nvSpPr>
          <p:spPr>
            <a:xfrm>
              <a:off x="4128563" y="865300"/>
              <a:ext cx="1850" cy="1150"/>
            </a:xfrm>
            <a:custGeom>
              <a:avLst/>
              <a:gdLst/>
              <a:ahLst/>
              <a:cxnLst/>
              <a:rect l="l" t="t" r="r" b="b"/>
              <a:pathLst>
                <a:path w="74" h="46" extrusionOk="0">
                  <a:moveTo>
                    <a:pt x="1" y="0"/>
                  </a:moveTo>
                  <a:lnTo>
                    <a:pt x="1" y="7"/>
                  </a:lnTo>
                  <a:lnTo>
                    <a:pt x="66" y="45"/>
                  </a:lnTo>
                  <a:lnTo>
                    <a:pt x="73" y="41"/>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0" name="Google Shape;1362;p31">
              <a:extLst>
                <a:ext uri="{FF2B5EF4-FFF2-40B4-BE49-F238E27FC236}">
                  <a16:creationId xmlns:a16="http://schemas.microsoft.com/office/drawing/2014/main" id="{9CE0075A-3373-F93E-24A1-CD0A25073FAD}"/>
                </a:ext>
              </a:extLst>
            </p:cNvPr>
            <p:cNvSpPr/>
            <p:nvPr/>
          </p:nvSpPr>
          <p:spPr>
            <a:xfrm>
              <a:off x="4128563" y="865075"/>
              <a:ext cx="2025" cy="1250"/>
            </a:xfrm>
            <a:custGeom>
              <a:avLst/>
              <a:gdLst/>
              <a:ahLst/>
              <a:cxnLst/>
              <a:rect l="l" t="t" r="r" b="b"/>
              <a:pathLst>
                <a:path w="81" h="50" extrusionOk="0">
                  <a:moveTo>
                    <a:pt x="1" y="0"/>
                  </a:moveTo>
                  <a:lnTo>
                    <a:pt x="1" y="9"/>
                  </a:lnTo>
                  <a:lnTo>
                    <a:pt x="73" y="50"/>
                  </a:lnTo>
                  <a:lnTo>
                    <a:pt x="80" y="45"/>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1" name="Google Shape;1363;p31">
              <a:extLst>
                <a:ext uri="{FF2B5EF4-FFF2-40B4-BE49-F238E27FC236}">
                  <a16:creationId xmlns:a16="http://schemas.microsoft.com/office/drawing/2014/main" id="{24B423AD-07A7-1E27-BDF6-F36B9F665FBB}"/>
                </a:ext>
              </a:extLst>
            </p:cNvPr>
            <p:cNvSpPr/>
            <p:nvPr/>
          </p:nvSpPr>
          <p:spPr>
            <a:xfrm>
              <a:off x="4128063" y="861625"/>
              <a:ext cx="3800" cy="2575"/>
            </a:xfrm>
            <a:custGeom>
              <a:avLst/>
              <a:gdLst/>
              <a:ahLst/>
              <a:cxnLst/>
              <a:rect l="l" t="t" r="r" b="b"/>
              <a:pathLst>
                <a:path w="152" h="103" extrusionOk="0">
                  <a:moveTo>
                    <a:pt x="151" y="1"/>
                  </a:moveTo>
                  <a:lnTo>
                    <a:pt x="0" y="91"/>
                  </a:lnTo>
                  <a:lnTo>
                    <a:pt x="21" y="102"/>
                  </a:lnTo>
                  <a:lnTo>
                    <a:pt x="131" y="37"/>
                  </a:lnTo>
                  <a:lnTo>
                    <a:pt x="15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2" name="Google Shape;1364;p31">
              <a:extLst>
                <a:ext uri="{FF2B5EF4-FFF2-40B4-BE49-F238E27FC236}">
                  <a16:creationId xmlns:a16="http://schemas.microsoft.com/office/drawing/2014/main" id="{B85B0A5C-E16D-812A-3B90-5A3A135AD7FD}"/>
                </a:ext>
              </a:extLst>
            </p:cNvPr>
            <p:cNvSpPr/>
            <p:nvPr/>
          </p:nvSpPr>
          <p:spPr>
            <a:xfrm>
              <a:off x="4128063" y="865725"/>
              <a:ext cx="3800" cy="2600"/>
            </a:xfrm>
            <a:custGeom>
              <a:avLst/>
              <a:gdLst/>
              <a:ahLst/>
              <a:cxnLst/>
              <a:rect l="l" t="t" r="r" b="b"/>
              <a:pathLst>
                <a:path w="152" h="104" extrusionOk="0">
                  <a:moveTo>
                    <a:pt x="131" y="1"/>
                  </a:moveTo>
                  <a:lnTo>
                    <a:pt x="21" y="67"/>
                  </a:lnTo>
                  <a:lnTo>
                    <a:pt x="0" y="104"/>
                  </a:lnTo>
                  <a:lnTo>
                    <a:pt x="151" y="12"/>
                  </a:lnTo>
                  <a:lnTo>
                    <a:pt x="13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3" name="Google Shape;1365;p31">
              <a:extLst>
                <a:ext uri="{FF2B5EF4-FFF2-40B4-BE49-F238E27FC236}">
                  <a16:creationId xmlns:a16="http://schemas.microsoft.com/office/drawing/2014/main" id="{3C2C87C8-B9BB-7A48-403F-256456DCC566}"/>
                </a:ext>
              </a:extLst>
            </p:cNvPr>
            <p:cNvSpPr/>
            <p:nvPr/>
          </p:nvSpPr>
          <p:spPr>
            <a:xfrm>
              <a:off x="4128563" y="865625"/>
              <a:ext cx="2775" cy="1800"/>
            </a:xfrm>
            <a:custGeom>
              <a:avLst/>
              <a:gdLst/>
              <a:ahLst/>
              <a:cxnLst/>
              <a:rect l="l" t="t" r="r" b="b"/>
              <a:pathLst>
                <a:path w="111" h="72" extrusionOk="0">
                  <a:moveTo>
                    <a:pt x="105" y="0"/>
                  </a:moveTo>
                  <a:lnTo>
                    <a:pt x="1" y="63"/>
                  </a:lnTo>
                  <a:lnTo>
                    <a:pt x="1" y="71"/>
                  </a:lnTo>
                  <a:lnTo>
                    <a:pt x="111" y="5"/>
                  </a:lnTo>
                  <a:lnTo>
                    <a:pt x="105"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4" name="Google Shape;1366;p31">
              <a:extLst>
                <a:ext uri="{FF2B5EF4-FFF2-40B4-BE49-F238E27FC236}">
                  <a16:creationId xmlns:a16="http://schemas.microsoft.com/office/drawing/2014/main" id="{144309F5-EECD-E0C3-5346-820F9253203A}"/>
                </a:ext>
              </a:extLst>
            </p:cNvPr>
            <p:cNvSpPr/>
            <p:nvPr/>
          </p:nvSpPr>
          <p:spPr>
            <a:xfrm>
              <a:off x="4131188" y="862525"/>
              <a:ext cx="150" cy="3225"/>
            </a:xfrm>
            <a:custGeom>
              <a:avLst/>
              <a:gdLst/>
              <a:ahLst/>
              <a:cxnLst/>
              <a:rect l="l" t="t" r="r" b="b"/>
              <a:pathLst>
                <a:path w="6" h="129" extrusionOk="0">
                  <a:moveTo>
                    <a:pt x="6" y="1"/>
                  </a:moveTo>
                  <a:lnTo>
                    <a:pt x="0" y="5"/>
                  </a:lnTo>
                  <a:lnTo>
                    <a:pt x="0" y="124"/>
                  </a:lnTo>
                  <a:lnTo>
                    <a:pt x="6" y="129"/>
                  </a:lnTo>
                  <a:lnTo>
                    <a:pt x="6"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5" name="Google Shape;1367;p31">
              <a:extLst>
                <a:ext uri="{FF2B5EF4-FFF2-40B4-BE49-F238E27FC236}">
                  <a16:creationId xmlns:a16="http://schemas.microsoft.com/office/drawing/2014/main" id="{80F8AD2C-1FCC-A08B-E084-201F5CE552DB}"/>
                </a:ext>
              </a:extLst>
            </p:cNvPr>
            <p:cNvSpPr/>
            <p:nvPr/>
          </p:nvSpPr>
          <p:spPr>
            <a:xfrm>
              <a:off x="4127838" y="863725"/>
              <a:ext cx="250" cy="4600"/>
            </a:xfrm>
            <a:custGeom>
              <a:avLst/>
              <a:gdLst/>
              <a:ahLst/>
              <a:cxnLst/>
              <a:rect l="l" t="t" r="r" b="b"/>
              <a:pathLst>
                <a:path w="10" h="184" extrusionOk="0">
                  <a:moveTo>
                    <a:pt x="1" y="1"/>
                  </a:moveTo>
                  <a:lnTo>
                    <a:pt x="1" y="179"/>
                  </a:lnTo>
                  <a:lnTo>
                    <a:pt x="9" y="184"/>
                  </a:lnTo>
                  <a:lnTo>
                    <a:pt x="9" y="7"/>
                  </a:lnTo>
                  <a:lnTo>
                    <a:pt x="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6" name="Google Shape;1368;p31">
              <a:extLst>
                <a:ext uri="{FF2B5EF4-FFF2-40B4-BE49-F238E27FC236}">
                  <a16:creationId xmlns:a16="http://schemas.microsoft.com/office/drawing/2014/main" id="{14413C55-C50D-C7B5-80A9-2DCC85353D78}"/>
                </a:ext>
              </a:extLst>
            </p:cNvPr>
            <p:cNvSpPr/>
            <p:nvPr/>
          </p:nvSpPr>
          <p:spPr>
            <a:xfrm>
              <a:off x="4127838" y="861475"/>
              <a:ext cx="4025" cy="2425"/>
            </a:xfrm>
            <a:custGeom>
              <a:avLst/>
              <a:gdLst/>
              <a:ahLst/>
              <a:cxnLst/>
              <a:rect l="l" t="t" r="r" b="b"/>
              <a:pathLst>
                <a:path w="161" h="97" extrusionOk="0">
                  <a:moveTo>
                    <a:pt x="153" y="1"/>
                  </a:moveTo>
                  <a:lnTo>
                    <a:pt x="1" y="91"/>
                  </a:lnTo>
                  <a:lnTo>
                    <a:pt x="9" y="97"/>
                  </a:lnTo>
                  <a:lnTo>
                    <a:pt x="160" y="7"/>
                  </a:lnTo>
                  <a:lnTo>
                    <a:pt x="153"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7" name="Google Shape;1369;p31">
              <a:extLst>
                <a:ext uri="{FF2B5EF4-FFF2-40B4-BE49-F238E27FC236}">
                  <a16:creationId xmlns:a16="http://schemas.microsoft.com/office/drawing/2014/main" id="{ECA8125A-1BBC-EF3E-C9DD-4D64A4D5B38F}"/>
                </a:ext>
              </a:extLst>
            </p:cNvPr>
            <p:cNvSpPr/>
            <p:nvPr/>
          </p:nvSpPr>
          <p:spPr>
            <a:xfrm>
              <a:off x="4124263" y="863875"/>
              <a:ext cx="3825" cy="6700"/>
            </a:xfrm>
            <a:custGeom>
              <a:avLst/>
              <a:gdLst/>
              <a:ahLst/>
              <a:cxnLst/>
              <a:rect l="l" t="t" r="r" b="b"/>
              <a:pathLst>
                <a:path w="153" h="268" extrusionOk="0">
                  <a:moveTo>
                    <a:pt x="152" y="1"/>
                  </a:moveTo>
                  <a:lnTo>
                    <a:pt x="0" y="91"/>
                  </a:lnTo>
                  <a:lnTo>
                    <a:pt x="0" y="267"/>
                  </a:lnTo>
                  <a:lnTo>
                    <a:pt x="152" y="176"/>
                  </a:lnTo>
                  <a:lnTo>
                    <a:pt x="152"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8" name="Google Shape;1370;p31">
              <a:extLst>
                <a:ext uri="{FF2B5EF4-FFF2-40B4-BE49-F238E27FC236}">
                  <a16:creationId xmlns:a16="http://schemas.microsoft.com/office/drawing/2014/main" id="{A7AC3E5C-C68E-181E-B0CC-2EE71AC1D5B4}"/>
                </a:ext>
              </a:extLst>
            </p:cNvPr>
            <p:cNvSpPr/>
            <p:nvPr/>
          </p:nvSpPr>
          <p:spPr>
            <a:xfrm>
              <a:off x="4124763" y="864775"/>
              <a:ext cx="2775" cy="4900"/>
            </a:xfrm>
            <a:custGeom>
              <a:avLst/>
              <a:gdLst/>
              <a:ahLst/>
              <a:cxnLst/>
              <a:rect l="l" t="t" r="r" b="b"/>
              <a:pathLst>
                <a:path w="111" h="196" extrusionOk="0">
                  <a:moveTo>
                    <a:pt x="111" y="1"/>
                  </a:moveTo>
                  <a:lnTo>
                    <a:pt x="67" y="27"/>
                  </a:lnTo>
                  <a:lnTo>
                    <a:pt x="51" y="36"/>
                  </a:lnTo>
                  <a:lnTo>
                    <a:pt x="32" y="47"/>
                  </a:lnTo>
                  <a:lnTo>
                    <a:pt x="25" y="52"/>
                  </a:lnTo>
                  <a:lnTo>
                    <a:pt x="0" y="66"/>
                  </a:lnTo>
                  <a:lnTo>
                    <a:pt x="0" y="81"/>
                  </a:lnTo>
                  <a:lnTo>
                    <a:pt x="0" y="102"/>
                  </a:lnTo>
                  <a:lnTo>
                    <a:pt x="0" y="111"/>
                  </a:lnTo>
                  <a:lnTo>
                    <a:pt x="0" y="118"/>
                  </a:lnTo>
                  <a:lnTo>
                    <a:pt x="0" y="195"/>
                  </a:lnTo>
                  <a:lnTo>
                    <a:pt x="67" y="156"/>
                  </a:lnTo>
                  <a:lnTo>
                    <a:pt x="73" y="152"/>
                  </a:lnTo>
                  <a:lnTo>
                    <a:pt x="80" y="147"/>
                  </a:lnTo>
                  <a:lnTo>
                    <a:pt x="99" y="136"/>
                  </a:lnTo>
                  <a:lnTo>
                    <a:pt x="111" y="128"/>
                  </a:lnTo>
                  <a:lnTo>
                    <a:pt x="111" y="101"/>
                  </a:lnTo>
                  <a:lnTo>
                    <a:pt x="111" y="92"/>
                  </a:lnTo>
                  <a:lnTo>
                    <a:pt x="111" y="70"/>
                  </a:lnTo>
                  <a:lnTo>
                    <a:pt x="111" y="53"/>
                  </a:lnTo>
                  <a:lnTo>
                    <a:pt x="111"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9" name="Google Shape;1371;p31">
              <a:extLst>
                <a:ext uri="{FF2B5EF4-FFF2-40B4-BE49-F238E27FC236}">
                  <a16:creationId xmlns:a16="http://schemas.microsoft.com/office/drawing/2014/main" id="{A8720187-DD11-DFFB-2ABA-E77A5FA452B4}"/>
                </a:ext>
              </a:extLst>
            </p:cNvPr>
            <p:cNvSpPr/>
            <p:nvPr/>
          </p:nvSpPr>
          <p:spPr>
            <a:xfrm>
              <a:off x="4125388" y="865950"/>
              <a:ext cx="2150" cy="1350"/>
            </a:xfrm>
            <a:custGeom>
              <a:avLst/>
              <a:gdLst/>
              <a:ahLst/>
              <a:cxnLst/>
              <a:rect l="l" t="t" r="r" b="b"/>
              <a:pathLst>
                <a:path w="86" h="54" extrusionOk="0">
                  <a:moveTo>
                    <a:pt x="7" y="0"/>
                  </a:moveTo>
                  <a:lnTo>
                    <a:pt x="0" y="5"/>
                  </a:lnTo>
                  <a:lnTo>
                    <a:pt x="86" y="54"/>
                  </a:lnTo>
                  <a:lnTo>
                    <a:pt x="86" y="45"/>
                  </a:lnTo>
                  <a:lnTo>
                    <a:pt x="7"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0" name="Google Shape;1372;p31">
              <a:extLst>
                <a:ext uri="{FF2B5EF4-FFF2-40B4-BE49-F238E27FC236}">
                  <a16:creationId xmlns:a16="http://schemas.microsoft.com/office/drawing/2014/main" id="{FE057225-BDA4-B3C4-2B6D-761414DFAAAF}"/>
                </a:ext>
              </a:extLst>
            </p:cNvPr>
            <p:cNvSpPr/>
            <p:nvPr/>
          </p:nvSpPr>
          <p:spPr>
            <a:xfrm>
              <a:off x="4125563" y="865650"/>
              <a:ext cx="1975" cy="1450"/>
            </a:xfrm>
            <a:custGeom>
              <a:avLst/>
              <a:gdLst/>
              <a:ahLst/>
              <a:cxnLst/>
              <a:rect l="l" t="t" r="r" b="b"/>
              <a:pathLst>
                <a:path w="79" h="58" extrusionOk="0">
                  <a:moveTo>
                    <a:pt x="19" y="1"/>
                  </a:moveTo>
                  <a:lnTo>
                    <a:pt x="0" y="12"/>
                  </a:lnTo>
                  <a:lnTo>
                    <a:pt x="79" y="57"/>
                  </a:lnTo>
                  <a:lnTo>
                    <a:pt x="79" y="35"/>
                  </a:lnTo>
                  <a:lnTo>
                    <a:pt x="1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1" name="Google Shape;1373;p31">
              <a:extLst>
                <a:ext uri="{FF2B5EF4-FFF2-40B4-BE49-F238E27FC236}">
                  <a16:creationId xmlns:a16="http://schemas.microsoft.com/office/drawing/2014/main" id="{B79EFEDD-BB50-265E-301D-94D498A263DB}"/>
                </a:ext>
              </a:extLst>
            </p:cNvPr>
            <p:cNvSpPr/>
            <p:nvPr/>
          </p:nvSpPr>
          <p:spPr>
            <a:xfrm>
              <a:off x="4126038" y="865425"/>
              <a:ext cx="1500" cy="1125"/>
            </a:xfrm>
            <a:custGeom>
              <a:avLst/>
              <a:gdLst/>
              <a:ahLst/>
              <a:cxnLst/>
              <a:rect l="l" t="t" r="r" b="b"/>
              <a:pathLst>
                <a:path w="60" h="45" extrusionOk="0">
                  <a:moveTo>
                    <a:pt x="16" y="1"/>
                  </a:moveTo>
                  <a:lnTo>
                    <a:pt x="0" y="10"/>
                  </a:lnTo>
                  <a:lnTo>
                    <a:pt x="60" y="44"/>
                  </a:lnTo>
                  <a:lnTo>
                    <a:pt x="60" y="27"/>
                  </a:lnTo>
                  <a:lnTo>
                    <a:pt x="16"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2" name="Google Shape;1374;p31">
              <a:extLst>
                <a:ext uri="{FF2B5EF4-FFF2-40B4-BE49-F238E27FC236}">
                  <a16:creationId xmlns:a16="http://schemas.microsoft.com/office/drawing/2014/main" id="{50F986E5-3FEA-9EA0-9C5B-3E61CDE46E5B}"/>
                </a:ext>
              </a:extLst>
            </p:cNvPr>
            <p:cNvSpPr/>
            <p:nvPr/>
          </p:nvSpPr>
          <p:spPr>
            <a:xfrm>
              <a:off x="4126438" y="864775"/>
              <a:ext cx="1100" cy="1350"/>
            </a:xfrm>
            <a:custGeom>
              <a:avLst/>
              <a:gdLst/>
              <a:ahLst/>
              <a:cxnLst/>
              <a:rect l="l" t="t" r="r" b="b"/>
              <a:pathLst>
                <a:path w="44" h="54" extrusionOk="0">
                  <a:moveTo>
                    <a:pt x="44" y="1"/>
                  </a:moveTo>
                  <a:lnTo>
                    <a:pt x="0" y="27"/>
                  </a:lnTo>
                  <a:lnTo>
                    <a:pt x="44" y="53"/>
                  </a:lnTo>
                  <a:lnTo>
                    <a:pt x="44"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3" name="Google Shape;1375;p31">
              <a:extLst>
                <a:ext uri="{FF2B5EF4-FFF2-40B4-BE49-F238E27FC236}">
                  <a16:creationId xmlns:a16="http://schemas.microsoft.com/office/drawing/2014/main" id="{2D2C7599-AF96-9B4B-B13D-DCAF739B2AFC}"/>
                </a:ext>
              </a:extLst>
            </p:cNvPr>
            <p:cNvSpPr/>
            <p:nvPr/>
          </p:nvSpPr>
          <p:spPr>
            <a:xfrm>
              <a:off x="4124763" y="866775"/>
              <a:ext cx="2500" cy="1700"/>
            </a:xfrm>
            <a:custGeom>
              <a:avLst/>
              <a:gdLst/>
              <a:ahLst/>
              <a:cxnLst/>
              <a:rect l="l" t="t" r="r" b="b"/>
              <a:pathLst>
                <a:path w="100" h="68" extrusionOk="0">
                  <a:moveTo>
                    <a:pt x="0" y="1"/>
                  </a:moveTo>
                  <a:lnTo>
                    <a:pt x="0" y="22"/>
                  </a:lnTo>
                  <a:lnTo>
                    <a:pt x="80" y="67"/>
                  </a:lnTo>
                  <a:lnTo>
                    <a:pt x="99" y="56"/>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4" name="Google Shape;1376;p31">
              <a:extLst>
                <a:ext uri="{FF2B5EF4-FFF2-40B4-BE49-F238E27FC236}">
                  <a16:creationId xmlns:a16="http://schemas.microsoft.com/office/drawing/2014/main" id="{985328DD-92C9-7B5B-91AE-B0EF0A8A57B4}"/>
                </a:ext>
              </a:extLst>
            </p:cNvPr>
            <p:cNvSpPr/>
            <p:nvPr/>
          </p:nvSpPr>
          <p:spPr>
            <a:xfrm>
              <a:off x="4124763" y="866050"/>
              <a:ext cx="2775" cy="2125"/>
            </a:xfrm>
            <a:custGeom>
              <a:avLst/>
              <a:gdLst/>
              <a:ahLst/>
              <a:cxnLst/>
              <a:rect l="l" t="t" r="r" b="b"/>
              <a:pathLst>
                <a:path w="111" h="85" extrusionOk="0">
                  <a:moveTo>
                    <a:pt x="25" y="1"/>
                  </a:moveTo>
                  <a:lnTo>
                    <a:pt x="0" y="15"/>
                  </a:lnTo>
                  <a:lnTo>
                    <a:pt x="0" y="30"/>
                  </a:lnTo>
                  <a:lnTo>
                    <a:pt x="99" y="85"/>
                  </a:lnTo>
                  <a:lnTo>
                    <a:pt x="111" y="77"/>
                  </a:lnTo>
                  <a:lnTo>
                    <a:pt x="111" y="50"/>
                  </a:lnTo>
                  <a:lnTo>
                    <a:pt x="25"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5" name="Google Shape;1377;p31">
              <a:extLst>
                <a:ext uri="{FF2B5EF4-FFF2-40B4-BE49-F238E27FC236}">
                  <a16:creationId xmlns:a16="http://schemas.microsoft.com/office/drawing/2014/main" id="{F62B0EC4-4178-8B63-687E-5629F1763C75}"/>
                </a:ext>
              </a:extLst>
            </p:cNvPr>
            <p:cNvSpPr/>
            <p:nvPr/>
          </p:nvSpPr>
          <p:spPr>
            <a:xfrm>
              <a:off x="4124763" y="867725"/>
              <a:ext cx="1700" cy="1950"/>
            </a:xfrm>
            <a:custGeom>
              <a:avLst/>
              <a:gdLst/>
              <a:ahLst/>
              <a:cxnLst/>
              <a:rect l="l" t="t" r="r" b="b"/>
              <a:pathLst>
                <a:path w="68" h="78" extrusionOk="0">
                  <a:moveTo>
                    <a:pt x="0" y="0"/>
                  </a:moveTo>
                  <a:lnTo>
                    <a:pt x="0" y="77"/>
                  </a:lnTo>
                  <a:lnTo>
                    <a:pt x="67" y="38"/>
                  </a:lnTo>
                  <a:lnTo>
                    <a:pt x="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6" name="Google Shape;1378;p31">
              <a:extLst>
                <a:ext uri="{FF2B5EF4-FFF2-40B4-BE49-F238E27FC236}">
                  <a16:creationId xmlns:a16="http://schemas.microsoft.com/office/drawing/2014/main" id="{8171EBA0-C96C-7B6B-5961-CA448500112B}"/>
                </a:ext>
              </a:extLst>
            </p:cNvPr>
            <p:cNvSpPr/>
            <p:nvPr/>
          </p:nvSpPr>
          <p:spPr>
            <a:xfrm>
              <a:off x="4124763" y="867550"/>
              <a:ext cx="1825" cy="1150"/>
            </a:xfrm>
            <a:custGeom>
              <a:avLst/>
              <a:gdLst/>
              <a:ahLst/>
              <a:cxnLst/>
              <a:rect l="l" t="t" r="r" b="b"/>
              <a:pathLst>
                <a:path w="73" h="46" extrusionOk="0">
                  <a:moveTo>
                    <a:pt x="0" y="0"/>
                  </a:moveTo>
                  <a:lnTo>
                    <a:pt x="0" y="7"/>
                  </a:lnTo>
                  <a:lnTo>
                    <a:pt x="67" y="45"/>
                  </a:lnTo>
                  <a:lnTo>
                    <a:pt x="73" y="41"/>
                  </a:lnTo>
                  <a:lnTo>
                    <a:pt x="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7" name="Google Shape;1379;p31">
              <a:extLst>
                <a:ext uri="{FF2B5EF4-FFF2-40B4-BE49-F238E27FC236}">
                  <a16:creationId xmlns:a16="http://schemas.microsoft.com/office/drawing/2014/main" id="{C40D4091-9592-C5F1-BE7F-12F1339A4E4F}"/>
                </a:ext>
              </a:extLst>
            </p:cNvPr>
            <p:cNvSpPr/>
            <p:nvPr/>
          </p:nvSpPr>
          <p:spPr>
            <a:xfrm>
              <a:off x="4124763" y="867325"/>
              <a:ext cx="2025" cy="1250"/>
            </a:xfrm>
            <a:custGeom>
              <a:avLst/>
              <a:gdLst/>
              <a:ahLst/>
              <a:cxnLst/>
              <a:rect l="l" t="t" r="r" b="b"/>
              <a:pathLst>
                <a:path w="81" h="50" extrusionOk="0">
                  <a:moveTo>
                    <a:pt x="0" y="0"/>
                  </a:moveTo>
                  <a:lnTo>
                    <a:pt x="0" y="9"/>
                  </a:lnTo>
                  <a:lnTo>
                    <a:pt x="73" y="50"/>
                  </a:lnTo>
                  <a:lnTo>
                    <a:pt x="80" y="45"/>
                  </a:lnTo>
                  <a:lnTo>
                    <a:pt x="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8" name="Google Shape;1380;p31">
              <a:extLst>
                <a:ext uri="{FF2B5EF4-FFF2-40B4-BE49-F238E27FC236}">
                  <a16:creationId xmlns:a16="http://schemas.microsoft.com/office/drawing/2014/main" id="{CFC18331-D71E-619B-FCD1-4E40414B1DFA}"/>
                </a:ext>
              </a:extLst>
            </p:cNvPr>
            <p:cNvSpPr/>
            <p:nvPr/>
          </p:nvSpPr>
          <p:spPr>
            <a:xfrm>
              <a:off x="4124263" y="863875"/>
              <a:ext cx="3825" cy="2575"/>
            </a:xfrm>
            <a:custGeom>
              <a:avLst/>
              <a:gdLst/>
              <a:ahLst/>
              <a:cxnLst/>
              <a:rect l="l" t="t" r="r" b="b"/>
              <a:pathLst>
                <a:path w="153" h="103" extrusionOk="0">
                  <a:moveTo>
                    <a:pt x="152" y="1"/>
                  </a:moveTo>
                  <a:lnTo>
                    <a:pt x="0" y="91"/>
                  </a:lnTo>
                  <a:lnTo>
                    <a:pt x="20" y="102"/>
                  </a:lnTo>
                  <a:lnTo>
                    <a:pt x="131" y="37"/>
                  </a:lnTo>
                  <a:lnTo>
                    <a:pt x="152"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9" name="Google Shape;1381;p31">
              <a:extLst>
                <a:ext uri="{FF2B5EF4-FFF2-40B4-BE49-F238E27FC236}">
                  <a16:creationId xmlns:a16="http://schemas.microsoft.com/office/drawing/2014/main" id="{282BABC5-254A-40D2-69E5-B46917FAB58B}"/>
                </a:ext>
              </a:extLst>
            </p:cNvPr>
            <p:cNvSpPr/>
            <p:nvPr/>
          </p:nvSpPr>
          <p:spPr>
            <a:xfrm>
              <a:off x="4124263" y="867975"/>
              <a:ext cx="3825" cy="2600"/>
            </a:xfrm>
            <a:custGeom>
              <a:avLst/>
              <a:gdLst/>
              <a:ahLst/>
              <a:cxnLst/>
              <a:rect l="l" t="t" r="r" b="b"/>
              <a:pathLst>
                <a:path w="153" h="104" extrusionOk="0">
                  <a:moveTo>
                    <a:pt x="131" y="0"/>
                  </a:moveTo>
                  <a:lnTo>
                    <a:pt x="20" y="67"/>
                  </a:lnTo>
                  <a:lnTo>
                    <a:pt x="0" y="103"/>
                  </a:lnTo>
                  <a:lnTo>
                    <a:pt x="152" y="12"/>
                  </a:lnTo>
                  <a:lnTo>
                    <a:pt x="13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0" name="Google Shape;1382;p31">
              <a:extLst>
                <a:ext uri="{FF2B5EF4-FFF2-40B4-BE49-F238E27FC236}">
                  <a16:creationId xmlns:a16="http://schemas.microsoft.com/office/drawing/2014/main" id="{8080057E-7115-0ED0-2BDF-72A2B04A39AA}"/>
                </a:ext>
              </a:extLst>
            </p:cNvPr>
            <p:cNvSpPr/>
            <p:nvPr/>
          </p:nvSpPr>
          <p:spPr>
            <a:xfrm>
              <a:off x="4124763" y="867875"/>
              <a:ext cx="2775" cy="1800"/>
            </a:xfrm>
            <a:custGeom>
              <a:avLst/>
              <a:gdLst/>
              <a:ahLst/>
              <a:cxnLst/>
              <a:rect l="l" t="t" r="r" b="b"/>
              <a:pathLst>
                <a:path w="111" h="72" extrusionOk="0">
                  <a:moveTo>
                    <a:pt x="105" y="0"/>
                  </a:moveTo>
                  <a:lnTo>
                    <a:pt x="0" y="62"/>
                  </a:lnTo>
                  <a:lnTo>
                    <a:pt x="0" y="71"/>
                  </a:lnTo>
                  <a:lnTo>
                    <a:pt x="111" y="4"/>
                  </a:lnTo>
                  <a:lnTo>
                    <a:pt x="105"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1" name="Google Shape;1383;p31">
              <a:extLst>
                <a:ext uri="{FF2B5EF4-FFF2-40B4-BE49-F238E27FC236}">
                  <a16:creationId xmlns:a16="http://schemas.microsoft.com/office/drawing/2014/main" id="{D246F2F5-D4AF-29C0-B221-FB4E0CAA45A5}"/>
                </a:ext>
              </a:extLst>
            </p:cNvPr>
            <p:cNvSpPr/>
            <p:nvPr/>
          </p:nvSpPr>
          <p:spPr>
            <a:xfrm>
              <a:off x="4127363" y="864775"/>
              <a:ext cx="175" cy="3225"/>
            </a:xfrm>
            <a:custGeom>
              <a:avLst/>
              <a:gdLst/>
              <a:ahLst/>
              <a:cxnLst/>
              <a:rect l="l" t="t" r="r" b="b"/>
              <a:pathLst>
                <a:path w="7" h="129" extrusionOk="0">
                  <a:moveTo>
                    <a:pt x="7" y="1"/>
                  </a:moveTo>
                  <a:lnTo>
                    <a:pt x="1" y="5"/>
                  </a:lnTo>
                  <a:lnTo>
                    <a:pt x="1" y="124"/>
                  </a:lnTo>
                  <a:lnTo>
                    <a:pt x="7" y="128"/>
                  </a:lnTo>
                  <a:lnTo>
                    <a:pt x="7"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2" name="Google Shape;1384;p31">
              <a:extLst>
                <a:ext uri="{FF2B5EF4-FFF2-40B4-BE49-F238E27FC236}">
                  <a16:creationId xmlns:a16="http://schemas.microsoft.com/office/drawing/2014/main" id="{9CD5F961-A6E5-6C89-9E1E-CF17AAF5B2EC}"/>
                </a:ext>
              </a:extLst>
            </p:cNvPr>
            <p:cNvSpPr/>
            <p:nvPr/>
          </p:nvSpPr>
          <p:spPr>
            <a:xfrm>
              <a:off x="4124038" y="865975"/>
              <a:ext cx="250" cy="4600"/>
            </a:xfrm>
            <a:custGeom>
              <a:avLst/>
              <a:gdLst/>
              <a:ahLst/>
              <a:cxnLst/>
              <a:rect l="l" t="t" r="r" b="b"/>
              <a:pathLst>
                <a:path w="10" h="184" extrusionOk="0">
                  <a:moveTo>
                    <a:pt x="0" y="1"/>
                  </a:moveTo>
                  <a:lnTo>
                    <a:pt x="0" y="179"/>
                  </a:lnTo>
                  <a:lnTo>
                    <a:pt x="9" y="183"/>
                  </a:lnTo>
                  <a:lnTo>
                    <a:pt x="9" y="7"/>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3" name="Google Shape;1385;p31">
              <a:extLst>
                <a:ext uri="{FF2B5EF4-FFF2-40B4-BE49-F238E27FC236}">
                  <a16:creationId xmlns:a16="http://schemas.microsoft.com/office/drawing/2014/main" id="{454BFB07-3323-1F08-52D3-39031FCC331C}"/>
                </a:ext>
              </a:extLst>
            </p:cNvPr>
            <p:cNvSpPr/>
            <p:nvPr/>
          </p:nvSpPr>
          <p:spPr>
            <a:xfrm>
              <a:off x="4124038" y="863725"/>
              <a:ext cx="4050" cy="2425"/>
            </a:xfrm>
            <a:custGeom>
              <a:avLst/>
              <a:gdLst/>
              <a:ahLst/>
              <a:cxnLst/>
              <a:rect l="l" t="t" r="r" b="b"/>
              <a:pathLst>
                <a:path w="162" h="97" extrusionOk="0">
                  <a:moveTo>
                    <a:pt x="153" y="1"/>
                  </a:moveTo>
                  <a:lnTo>
                    <a:pt x="0" y="91"/>
                  </a:lnTo>
                  <a:lnTo>
                    <a:pt x="9" y="97"/>
                  </a:lnTo>
                  <a:lnTo>
                    <a:pt x="161" y="7"/>
                  </a:lnTo>
                  <a:lnTo>
                    <a:pt x="153"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4" name="Google Shape;1386;p31">
              <a:extLst>
                <a:ext uri="{FF2B5EF4-FFF2-40B4-BE49-F238E27FC236}">
                  <a16:creationId xmlns:a16="http://schemas.microsoft.com/office/drawing/2014/main" id="{06509FF7-1344-8F70-E975-43650B2AE92B}"/>
                </a:ext>
              </a:extLst>
            </p:cNvPr>
            <p:cNvSpPr/>
            <p:nvPr/>
          </p:nvSpPr>
          <p:spPr>
            <a:xfrm>
              <a:off x="4078213" y="869000"/>
              <a:ext cx="3800" cy="6675"/>
            </a:xfrm>
            <a:custGeom>
              <a:avLst/>
              <a:gdLst/>
              <a:ahLst/>
              <a:cxnLst/>
              <a:rect l="l" t="t" r="r" b="b"/>
              <a:pathLst>
                <a:path w="152" h="267" extrusionOk="0">
                  <a:moveTo>
                    <a:pt x="1" y="0"/>
                  </a:moveTo>
                  <a:lnTo>
                    <a:pt x="1" y="177"/>
                  </a:lnTo>
                  <a:lnTo>
                    <a:pt x="151" y="267"/>
                  </a:lnTo>
                  <a:lnTo>
                    <a:pt x="151" y="90"/>
                  </a:lnTo>
                  <a:lnTo>
                    <a:pt x="1"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5" name="Google Shape;1387;p31">
              <a:extLst>
                <a:ext uri="{FF2B5EF4-FFF2-40B4-BE49-F238E27FC236}">
                  <a16:creationId xmlns:a16="http://schemas.microsoft.com/office/drawing/2014/main" id="{F7A625DE-B23D-56D3-90CD-91CBE9D3C8EC}"/>
                </a:ext>
              </a:extLst>
            </p:cNvPr>
            <p:cNvSpPr/>
            <p:nvPr/>
          </p:nvSpPr>
          <p:spPr>
            <a:xfrm>
              <a:off x="4078713" y="869925"/>
              <a:ext cx="2800" cy="4850"/>
            </a:xfrm>
            <a:custGeom>
              <a:avLst/>
              <a:gdLst/>
              <a:ahLst/>
              <a:cxnLst/>
              <a:rect l="l" t="t" r="r" b="b"/>
              <a:pathLst>
                <a:path w="112" h="194" extrusionOk="0">
                  <a:moveTo>
                    <a:pt x="1" y="1"/>
                  </a:moveTo>
                  <a:lnTo>
                    <a:pt x="1" y="52"/>
                  </a:lnTo>
                  <a:lnTo>
                    <a:pt x="1" y="69"/>
                  </a:lnTo>
                  <a:lnTo>
                    <a:pt x="1" y="92"/>
                  </a:lnTo>
                  <a:lnTo>
                    <a:pt x="1" y="101"/>
                  </a:lnTo>
                  <a:lnTo>
                    <a:pt x="1" y="128"/>
                  </a:lnTo>
                  <a:lnTo>
                    <a:pt x="12" y="136"/>
                  </a:lnTo>
                  <a:lnTo>
                    <a:pt x="31" y="146"/>
                  </a:lnTo>
                  <a:lnTo>
                    <a:pt x="39" y="150"/>
                  </a:lnTo>
                  <a:lnTo>
                    <a:pt x="46" y="154"/>
                  </a:lnTo>
                  <a:lnTo>
                    <a:pt x="111" y="194"/>
                  </a:lnTo>
                  <a:lnTo>
                    <a:pt x="111" y="117"/>
                  </a:lnTo>
                  <a:lnTo>
                    <a:pt x="111" y="110"/>
                  </a:lnTo>
                  <a:lnTo>
                    <a:pt x="111" y="101"/>
                  </a:lnTo>
                  <a:lnTo>
                    <a:pt x="111" y="79"/>
                  </a:lnTo>
                  <a:lnTo>
                    <a:pt x="111" y="65"/>
                  </a:lnTo>
                  <a:lnTo>
                    <a:pt x="88" y="52"/>
                  </a:lnTo>
                  <a:lnTo>
                    <a:pt x="79" y="46"/>
                  </a:lnTo>
                  <a:lnTo>
                    <a:pt x="60" y="36"/>
                  </a:lnTo>
                  <a:lnTo>
                    <a:pt x="44" y="25"/>
                  </a:lnTo>
                  <a:lnTo>
                    <a:pt x="1"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6" name="Google Shape;1388;p31">
              <a:extLst>
                <a:ext uri="{FF2B5EF4-FFF2-40B4-BE49-F238E27FC236}">
                  <a16:creationId xmlns:a16="http://schemas.microsoft.com/office/drawing/2014/main" id="{E26C77A3-7AA3-0156-2D1A-ADA276B8C950}"/>
                </a:ext>
              </a:extLst>
            </p:cNvPr>
            <p:cNvSpPr/>
            <p:nvPr/>
          </p:nvSpPr>
          <p:spPr>
            <a:xfrm>
              <a:off x="4078713" y="871050"/>
              <a:ext cx="2200" cy="1400"/>
            </a:xfrm>
            <a:custGeom>
              <a:avLst/>
              <a:gdLst/>
              <a:ahLst/>
              <a:cxnLst/>
              <a:rect l="l" t="t" r="r" b="b"/>
              <a:pathLst>
                <a:path w="88" h="56" extrusionOk="0">
                  <a:moveTo>
                    <a:pt x="79" y="1"/>
                  </a:moveTo>
                  <a:lnTo>
                    <a:pt x="1" y="47"/>
                  </a:lnTo>
                  <a:lnTo>
                    <a:pt x="1" y="56"/>
                  </a:lnTo>
                  <a:lnTo>
                    <a:pt x="88" y="7"/>
                  </a:lnTo>
                  <a:lnTo>
                    <a:pt x="7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7" name="Google Shape;1389;p31">
              <a:extLst>
                <a:ext uri="{FF2B5EF4-FFF2-40B4-BE49-F238E27FC236}">
                  <a16:creationId xmlns:a16="http://schemas.microsoft.com/office/drawing/2014/main" id="{5FF7DBED-9D05-3731-49F3-C5F8A4DBC37E}"/>
                </a:ext>
              </a:extLst>
            </p:cNvPr>
            <p:cNvSpPr/>
            <p:nvPr/>
          </p:nvSpPr>
          <p:spPr>
            <a:xfrm>
              <a:off x="4078713" y="870800"/>
              <a:ext cx="2000" cy="1450"/>
            </a:xfrm>
            <a:custGeom>
              <a:avLst/>
              <a:gdLst/>
              <a:ahLst/>
              <a:cxnLst/>
              <a:rect l="l" t="t" r="r" b="b"/>
              <a:pathLst>
                <a:path w="80" h="58" extrusionOk="0">
                  <a:moveTo>
                    <a:pt x="60" y="1"/>
                  </a:moveTo>
                  <a:lnTo>
                    <a:pt x="1" y="34"/>
                  </a:lnTo>
                  <a:lnTo>
                    <a:pt x="1" y="57"/>
                  </a:lnTo>
                  <a:lnTo>
                    <a:pt x="79" y="11"/>
                  </a:lnTo>
                  <a:lnTo>
                    <a:pt x="6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8" name="Google Shape;1390;p31">
              <a:extLst>
                <a:ext uri="{FF2B5EF4-FFF2-40B4-BE49-F238E27FC236}">
                  <a16:creationId xmlns:a16="http://schemas.microsoft.com/office/drawing/2014/main" id="{B2EC507A-B904-0923-0F61-8A052A10B59A}"/>
                </a:ext>
              </a:extLst>
            </p:cNvPr>
            <p:cNvSpPr/>
            <p:nvPr/>
          </p:nvSpPr>
          <p:spPr>
            <a:xfrm>
              <a:off x="4078713" y="870550"/>
              <a:ext cx="1525" cy="1100"/>
            </a:xfrm>
            <a:custGeom>
              <a:avLst/>
              <a:gdLst/>
              <a:ahLst/>
              <a:cxnLst/>
              <a:rect l="l" t="t" r="r" b="b"/>
              <a:pathLst>
                <a:path w="61" h="44" extrusionOk="0">
                  <a:moveTo>
                    <a:pt x="44" y="0"/>
                  </a:moveTo>
                  <a:lnTo>
                    <a:pt x="1" y="27"/>
                  </a:lnTo>
                  <a:lnTo>
                    <a:pt x="1" y="44"/>
                  </a:lnTo>
                  <a:lnTo>
                    <a:pt x="60" y="11"/>
                  </a:lnTo>
                  <a:lnTo>
                    <a:pt x="4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9" name="Google Shape;1391;p31">
              <a:extLst>
                <a:ext uri="{FF2B5EF4-FFF2-40B4-BE49-F238E27FC236}">
                  <a16:creationId xmlns:a16="http://schemas.microsoft.com/office/drawing/2014/main" id="{7FDDD1DB-9B07-DB95-B67E-C4D7BD54AC29}"/>
                </a:ext>
              </a:extLst>
            </p:cNvPr>
            <p:cNvSpPr/>
            <p:nvPr/>
          </p:nvSpPr>
          <p:spPr>
            <a:xfrm>
              <a:off x="4078713" y="869925"/>
              <a:ext cx="1125" cy="1300"/>
            </a:xfrm>
            <a:custGeom>
              <a:avLst/>
              <a:gdLst/>
              <a:ahLst/>
              <a:cxnLst/>
              <a:rect l="l" t="t" r="r" b="b"/>
              <a:pathLst>
                <a:path w="45" h="52" extrusionOk="0">
                  <a:moveTo>
                    <a:pt x="1" y="1"/>
                  </a:moveTo>
                  <a:lnTo>
                    <a:pt x="1" y="52"/>
                  </a:lnTo>
                  <a:lnTo>
                    <a:pt x="44" y="25"/>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0" name="Google Shape;1392;p31">
              <a:extLst>
                <a:ext uri="{FF2B5EF4-FFF2-40B4-BE49-F238E27FC236}">
                  <a16:creationId xmlns:a16="http://schemas.microsoft.com/office/drawing/2014/main" id="{79D102C7-6B4F-01A3-7B48-C5D74C6AF9E6}"/>
                </a:ext>
              </a:extLst>
            </p:cNvPr>
            <p:cNvSpPr/>
            <p:nvPr/>
          </p:nvSpPr>
          <p:spPr>
            <a:xfrm>
              <a:off x="4079013" y="871900"/>
              <a:ext cx="2500" cy="1675"/>
            </a:xfrm>
            <a:custGeom>
              <a:avLst/>
              <a:gdLst/>
              <a:ahLst/>
              <a:cxnLst/>
              <a:rect l="l" t="t" r="r" b="b"/>
              <a:pathLst>
                <a:path w="100" h="67" extrusionOk="0">
                  <a:moveTo>
                    <a:pt x="99" y="0"/>
                  </a:moveTo>
                  <a:lnTo>
                    <a:pt x="0" y="57"/>
                  </a:lnTo>
                  <a:lnTo>
                    <a:pt x="19" y="67"/>
                  </a:lnTo>
                  <a:lnTo>
                    <a:pt x="99" y="22"/>
                  </a:lnTo>
                  <a:lnTo>
                    <a:pt x="99"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1" name="Google Shape;1393;p31">
              <a:extLst>
                <a:ext uri="{FF2B5EF4-FFF2-40B4-BE49-F238E27FC236}">
                  <a16:creationId xmlns:a16="http://schemas.microsoft.com/office/drawing/2014/main" id="{06AF14C1-631E-3BD0-1005-96A505A340B0}"/>
                </a:ext>
              </a:extLst>
            </p:cNvPr>
            <p:cNvSpPr/>
            <p:nvPr/>
          </p:nvSpPr>
          <p:spPr>
            <a:xfrm>
              <a:off x="4078713" y="871200"/>
              <a:ext cx="2800" cy="2125"/>
            </a:xfrm>
            <a:custGeom>
              <a:avLst/>
              <a:gdLst/>
              <a:ahLst/>
              <a:cxnLst/>
              <a:rect l="l" t="t" r="r" b="b"/>
              <a:pathLst>
                <a:path w="112" h="85" extrusionOk="0">
                  <a:moveTo>
                    <a:pt x="88" y="1"/>
                  </a:moveTo>
                  <a:lnTo>
                    <a:pt x="1" y="50"/>
                  </a:lnTo>
                  <a:lnTo>
                    <a:pt x="1" y="77"/>
                  </a:lnTo>
                  <a:lnTo>
                    <a:pt x="12" y="85"/>
                  </a:lnTo>
                  <a:lnTo>
                    <a:pt x="111" y="28"/>
                  </a:lnTo>
                  <a:lnTo>
                    <a:pt x="111" y="14"/>
                  </a:lnTo>
                  <a:lnTo>
                    <a:pt x="88"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2" name="Google Shape;1394;p31">
              <a:extLst>
                <a:ext uri="{FF2B5EF4-FFF2-40B4-BE49-F238E27FC236}">
                  <a16:creationId xmlns:a16="http://schemas.microsoft.com/office/drawing/2014/main" id="{9872571F-5003-2FCE-D2EC-514A2F33F07F}"/>
                </a:ext>
              </a:extLst>
            </p:cNvPr>
            <p:cNvSpPr/>
            <p:nvPr/>
          </p:nvSpPr>
          <p:spPr>
            <a:xfrm>
              <a:off x="4079838" y="872825"/>
              <a:ext cx="1675" cy="1950"/>
            </a:xfrm>
            <a:custGeom>
              <a:avLst/>
              <a:gdLst/>
              <a:ahLst/>
              <a:cxnLst/>
              <a:rect l="l" t="t" r="r" b="b"/>
              <a:pathLst>
                <a:path w="67" h="78" extrusionOk="0">
                  <a:moveTo>
                    <a:pt x="66" y="1"/>
                  </a:moveTo>
                  <a:lnTo>
                    <a:pt x="1" y="38"/>
                  </a:lnTo>
                  <a:lnTo>
                    <a:pt x="66" y="78"/>
                  </a:lnTo>
                  <a:lnTo>
                    <a:pt x="66"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3" name="Google Shape;1395;p31">
              <a:extLst>
                <a:ext uri="{FF2B5EF4-FFF2-40B4-BE49-F238E27FC236}">
                  <a16:creationId xmlns:a16="http://schemas.microsoft.com/office/drawing/2014/main" id="{DE397DCB-4A22-5601-74F7-B6F0B20858C0}"/>
                </a:ext>
              </a:extLst>
            </p:cNvPr>
            <p:cNvSpPr/>
            <p:nvPr/>
          </p:nvSpPr>
          <p:spPr>
            <a:xfrm>
              <a:off x="4079663" y="872650"/>
              <a:ext cx="1850" cy="1150"/>
            </a:xfrm>
            <a:custGeom>
              <a:avLst/>
              <a:gdLst/>
              <a:ahLst/>
              <a:cxnLst/>
              <a:rect l="l" t="t" r="r" b="b"/>
              <a:pathLst>
                <a:path w="74" h="46" extrusionOk="0">
                  <a:moveTo>
                    <a:pt x="73" y="1"/>
                  </a:moveTo>
                  <a:lnTo>
                    <a:pt x="1" y="41"/>
                  </a:lnTo>
                  <a:lnTo>
                    <a:pt x="8" y="45"/>
                  </a:lnTo>
                  <a:lnTo>
                    <a:pt x="73" y="8"/>
                  </a:lnTo>
                  <a:lnTo>
                    <a:pt x="73"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4" name="Google Shape;1396;p31">
              <a:extLst>
                <a:ext uri="{FF2B5EF4-FFF2-40B4-BE49-F238E27FC236}">
                  <a16:creationId xmlns:a16="http://schemas.microsoft.com/office/drawing/2014/main" id="{C3EA649B-45E8-19EA-7DB1-5F136AFBF6E9}"/>
                </a:ext>
              </a:extLst>
            </p:cNvPr>
            <p:cNvSpPr/>
            <p:nvPr/>
          </p:nvSpPr>
          <p:spPr>
            <a:xfrm>
              <a:off x="4079488" y="872425"/>
              <a:ext cx="2025" cy="1275"/>
            </a:xfrm>
            <a:custGeom>
              <a:avLst/>
              <a:gdLst/>
              <a:ahLst/>
              <a:cxnLst/>
              <a:rect l="l" t="t" r="r" b="b"/>
              <a:pathLst>
                <a:path w="81" h="51" extrusionOk="0">
                  <a:moveTo>
                    <a:pt x="80" y="1"/>
                  </a:moveTo>
                  <a:lnTo>
                    <a:pt x="0" y="46"/>
                  </a:lnTo>
                  <a:lnTo>
                    <a:pt x="8" y="50"/>
                  </a:lnTo>
                  <a:lnTo>
                    <a:pt x="80" y="10"/>
                  </a:lnTo>
                  <a:lnTo>
                    <a:pt x="8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5" name="Google Shape;1397;p31">
              <a:extLst>
                <a:ext uri="{FF2B5EF4-FFF2-40B4-BE49-F238E27FC236}">
                  <a16:creationId xmlns:a16="http://schemas.microsoft.com/office/drawing/2014/main" id="{89013603-38CA-4575-2210-DC8D1F52A5BE}"/>
                </a:ext>
              </a:extLst>
            </p:cNvPr>
            <p:cNvSpPr/>
            <p:nvPr/>
          </p:nvSpPr>
          <p:spPr>
            <a:xfrm>
              <a:off x="4078213" y="869000"/>
              <a:ext cx="3800" cy="2550"/>
            </a:xfrm>
            <a:custGeom>
              <a:avLst/>
              <a:gdLst/>
              <a:ahLst/>
              <a:cxnLst/>
              <a:rect l="l" t="t" r="r" b="b"/>
              <a:pathLst>
                <a:path w="152" h="102" extrusionOk="0">
                  <a:moveTo>
                    <a:pt x="1" y="0"/>
                  </a:moveTo>
                  <a:lnTo>
                    <a:pt x="21" y="38"/>
                  </a:lnTo>
                  <a:lnTo>
                    <a:pt x="131" y="102"/>
                  </a:lnTo>
                  <a:lnTo>
                    <a:pt x="151" y="90"/>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6" name="Google Shape;1398;p31">
              <a:extLst>
                <a:ext uri="{FF2B5EF4-FFF2-40B4-BE49-F238E27FC236}">
                  <a16:creationId xmlns:a16="http://schemas.microsoft.com/office/drawing/2014/main" id="{2A771198-01A6-856A-DCE5-D1AD1BDEF1EB}"/>
                </a:ext>
              </a:extLst>
            </p:cNvPr>
            <p:cNvSpPr/>
            <p:nvPr/>
          </p:nvSpPr>
          <p:spPr>
            <a:xfrm>
              <a:off x="4078213" y="873125"/>
              <a:ext cx="3800" cy="2550"/>
            </a:xfrm>
            <a:custGeom>
              <a:avLst/>
              <a:gdLst/>
              <a:ahLst/>
              <a:cxnLst/>
              <a:rect l="l" t="t" r="r" b="b"/>
              <a:pathLst>
                <a:path w="152" h="102" extrusionOk="0">
                  <a:moveTo>
                    <a:pt x="21" y="0"/>
                  </a:moveTo>
                  <a:lnTo>
                    <a:pt x="1" y="12"/>
                  </a:lnTo>
                  <a:lnTo>
                    <a:pt x="151" y="102"/>
                  </a:lnTo>
                  <a:lnTo>
                    <a:pt x="151" y="102"/>
                  </a:lnTo>
                  <a:lnTo>
                    <a:pt x="131" y="66"/>
                  </a:lnTo>
                  <a:lnTo>
                    <a:pt x="2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7" name="Google Shape;1399;p31">
              <a:extLst>
                <a:ext uri="{FF2B5EF4-FFF2-40B4-BE49-F238E27FC236}">
                  <a16:creationId xmlns:a16="http://schemas.microsoft.com/office/drawing/2014/main" id="{61995B56-94A2-BC3F-F907-BEA9BD07DA8E}"/>
                </a:ext>
              </a:extLst>
            </p:cNvPr>
            <p:cNvSpPr/>
            <p:nvPr/>
          </p:nvSpPr>
          <p:spPr>
            <a:xfrm>
              <a:off x="4078713" y="872975"/>
              <a:ext cx="2800" cy="1800"/>
            </a:xfrm>
            <a:custGeom>
              <a:avLst/>
              <a:gdLst/>
              <a:ahLst/>
              <a:cxnLst/>
              <a:rect l="l" t="t" r="r" b="b"/>
              <a:pathLst>
                <a:path w="112" h="72" extrusionOk="0">
                  <a:moveTo>
                    <a:pt x="7" y="1"/>
                  </a:moveTo>
                  <a:lnTo>
                    <a:pt x="1" y="6"/>
                  </a:lnTo>
                  <a:lnTo>
                    <a:pt x="111" y="72"/>
                  </a:lnTo>
                  <a:lnTo>
                    <a:pt x="111" y="63"/>
                  </a:lnTo>
                  <a:lnTo>
                    <a:pt x="7"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8" name="Google Shape;1400;p31">
              <a:extLst>
                <a:ext uri="{FF2B5EF4-FFF2-40B4-BE49-F238E27FC236}">
                  <a16:creationId xmlns:a16="http://schemas.microsoft.com/office/drawing/2014/main" id="{6B4B214B-A276-7EB7-2769-4AB1872A2656}"/>
                </a:ext>
              </a:extLst>
            </p:cNvPr>
            <p:cNvSpPr/>
            <p:nvPr/>
          </p:nvSpPr>
          <p:spPr>
            <a:xfrm>
              <a:off x="4078713" y="869925"/>
              <a:ext cx="175" cy="3225"/>
            </a:xfrm>
            <a:custGeom>
              <a:avLst/>
              <a:gdLst/>
              <a:ahLst/>
              <a:cxnLst/>
              <a:rect l="l" t="t" r="r" b="b"/>
              <a:pathLst>
                <a:path w="7" h="129" extrusionOk="0">
                  <a:moveTo>
                    <a:pt x="1" y="1"/>
                  </a:moveTo>
                  <a:lnTo>
                    <a:pt x="1" y="128"/>
                  </a:lnTo>
                  <a:lnTo>
                    <a:pt x="7" y="123"/>
                  </a:lnTo>
                  <a:lnTo>
                    <a:pt x="7" y="4"/>
                  </a:lnTo>
                  <a:lnTo>
                    <a:pt x="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9" name="Google Shape;1401;p31">
              <a:extLst>
                <a:ext uri="{FF2B5EF4-FFF2-40B4-BE49-F238E27FC236}">
                  <a16:creationId xmlns:a16="http://schemas.microsoft.com/office/drawing/2014/main" id="{5FAAB312-47A7-D580-E032-A97DD02FAF30}"/>
                </a:ext>
              </a:extLst>
            </p:cNvPr>
            <p:cNvSpPr/>
            <p:nvPr/>
          </p:nvSpPr>
          <p:spPr>
            <a:xfrm>
              <a:off x="4081988" y="871100"/>
              <a:ext cx="250" cy="4575"/>
            </a:xfrm>
            <a:custGeom>
              <a:avLst/>
              <a:gdLst/>
              <a:ahLst/>
              <a:cxnLst/>
              <a:rect l="l" t="t" r="r" b="b"/>
              <a:pathLst>
                <a:path w="10" h="183" extrusionOk="0">
                  <a:moveTo>
                    <a:pt x="9" y="0"/>
                  </a:moveTo>
                  <a:lnTo>
                    <a:pt x="0" y="6"/>
                  </a:lnTo>
                  <a:lnTo>
                    <a:pt x="0" y="183"/>
                  </a:lnTo>
                  <a:lnTo>
                    <a:pt x="9" y="179"/>
                  </a:lnTo>
                  <a:lnTo>
                    <a:pt x="9"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0" name="Google Shape;1402;p31">
              <a:extLst>
                <a:ext uri="{FF2B5EF4-FFF2-40B4-BE49-F238E27FC236}">
                  <a16:creationId xmlns:a16="http://schemas.microsoft.com/office/drawing/2014/main" id="{ACF1B0F8-A33E-2355-0866-EEF3E133BAD4}"/>
                </a:ext>
              </a:extLst>
            </p:cNvPr>
            <p:cNvSpPr/>
            <p:nvPr/>
          </p:nvSpPr>
          <p:spPr>
            <a:xfrm>
              <a:off x="4078213" y="868850"/>
              <a:ext cx="4025" cy="2400"/>
            </a:xfrm>
            <a:custGeom>
              <a:avLst/>
              <a:gdLst/>
              <a:ahLst/>
              <a:cxnLst/>
              <a:rect l="l" t="t" r="r" b="b"/>
              <a:pathLst>
                <a:path w="161" h="96" extrusionOk="0">
                  <a:moveTo>
                    <a:pt x="8" y="0"/>
                  </a:moveTo>
                  <a:lnTo>
                    <a:pt x="1" y="6"/>
                  </a:lnTo>
                  <a:lnTo>
                    <a:pt x="151" y="96"/>
                  </a:lnTo>
                  <a:lnTo>
                    <a:pt x="160" y="90"/>
                  </a:lnTo>
                  <a:lnTo>
                    <a:pt x="8"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1" name="Google Shape;1403;p31">
              <a:extLst>
                <a:ext uri="{FF2B5EF4-FFF2-40B4-BE49-F238E27FC236}">
                  <a16:creationId xmlns:a16="http://schemas.microsoft.com/office/drawing/2014/main" id="{15A5BD3D-3642-C0A8-4FD1-5D3DDC448E5E}"/>
                </a:ext>
              </a:extLst>
            </p:cNvPr>
            <p:cNvSpPr/>
            <p:nvPr/>
          </p:nvSpPr>
          <p:spPr>
            <a:xfrm>
              <a:off x="4081988" y="871225"/>
              <a:ext cx="3825" cy="6700"/>
            </a:xfrm>
            <a:custGeom>
              <a:avLst/>
              <a:gdLst/>
              <a:ahLst/>
              <a:cxnLst/>
              <a:rect l="l" t="t" r="r" b="b"/>
              <a:pathLst>
                <a:path w="153" h="268" extrusionOk="0">
                  <a:moveTo>
                    <a:pt x="0" y="1"/>
                  </a:moveTo>
                  <a:lnTo>
                    <a:pt x="0" y="178"/>
                  </a:lnTo>
                  <a:lnTo>
                    <a:pt x="153" y="268"/>
                  </a:lnTo>
                  <a:lnTo>
                    <a:pt x="153" y="91"/>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2" name="Google Shape;1404;p31">
              <a:extLst>
                <a:ext uri="{FF2B5EF4-FFF2-40B4-BE49-F238E27FC236}">
                  <a16:creationId xmlns:a16="http://schemas.microsoft.com/office/drawing/2014/main" id="{A4F7A18B-B7BA-4FB6-7759-0EBE22614DC5}"/>
                </a:ext>
              </a:extLst>
            </p:cNvPr>
            <p:cNvSpPr/>
            <p:nvPr/>
          </p:nvSpPr>
          <p:spPr>
            <a:xfrm>
              <a:off x="4082538" y="872175"/>
              <a:ext cx="2775" cy="4850"/>
            </a:xfrm>
            <a:custGeom>
              <a:avLst/>
              <a:gdLst/>
              <a:ahLst/>
              <a:cxnLst/>
              <a:rect l="l" t="t" r="r" b="b"/>
              <a:pathLst>
                <a:path w="111" h="194" extrusionOk="0">
                  <a:moveTo>
                    <a:pt x="0" y="1"/>
                  </a:moveTo>
                  <a:lnTo>
                    <a:pt x="0" y="51"/>
                  </a:lnTo>
                  <a:lnTo>
                    <a:pt x="0" y="69"/>
                  </a:lnTo>
                  <a:lnTo>
                    <a:pt x="0" y="92"/>
                  </a:lnTo>
                  <a:lnTo>
                    <a:pt x="0" y="101"/>
                  </a:lnTo>
                  <a:lnTo>
                    <a:pt x="0" y="128"/>
                  </a:lnTo>
                  <a:lnTo>
                    <a:pt x="12" y="136"/>
                  </a:lnTo>
                  <a:lnTo>
                    <a:pt x="31" y="146"/>
                  </a:lnTo>
                  <a:lnTo>
                    <a:pt x="38" y="150"/>
                  </a:lnTo>
                  <a:lnTo>
                    <a:pt x="44" y="154"/>
                  </a:lnTo>
                  <a:lnTo>
                    <a:pt x="110" y="194"/>
                  </a:lnTo>
                  <a:lnTo>
                    <a:pt x="110" y="117"/>
                  </a:lnTo>
                  <a:lnTo>
                    <a:pt x="110" y="109"/>
                  </a:lnTo>
                  <a:lnTo>
                    <a:pt x="110" y="101"/>
                  </a:lnTo>
                  <a:lnTo>
                    <a:pt x="110" y="79"/>
                  </a:lnTo>
                  <a:lnTo>
                    <a:pt x="110" y="64"/>
                  </a:lnTo>
                  <a:lnTo>
                    <a:pt x="86" y="51"/>
                  </a:lnTo>
                  <a:lnTo>
                    <a:pt x="78" y="47"/>
                  </a:lnTo>
                  <a:lnTo>
                    <a:pt x="60" y="35"/>
                  </a:lnTo>
                  <a:lnTo>
                    <a:pt x="44" y="25"/>
                  </a:lnTo>
                  <a:lnTo>
                    <a:pt x="0"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3" name="Google Shape;1405;p31">
              <a:extLst>
                <a:ext uri="{FF2B5EF4-FFF2-40B4-BE49-F238E27FC236}">
                  <a16:creationId xmlns:a16="http://schemas.microsoft.com/office/drawing/2014/main" id="{B48B00C5-27EC-3807-D764-937E3D1AD9DF}"/>
                </a:ext>
              </a:extLst>
            </p:cNvPr>
            <p:cNvSpPr/>
            <p:nvPr/>
          </p:nvSpPr>
          <p:spPr>
            <a:xfrm>
              <a:off x="4082538" y="873350"/>
              <a:ext cx="2150" cy="1350"/>
            </a:xfrm>
            <a:custGeom>
              <a:avLst/>
              <a:gdLst/>
              <a:ahLst/>
              <a:cxnLst/>
              <a:rect l="l" t="t" r="r" b="b"/>
              <a:pathLst>
                <a:path w="86" h="54" extrusionOk="0">
                  <a:moveTo>
                    <a:pt x="78" y="0"/>
                  </a:moveTo>
                  <a:lnTo>
                    <a:pt x="0" y="45"/>
                  </a:lnTo>
                  <a:lnTo>
                    <a:pt x="0" y="54"/>
                  </a:lnTo>
                  <a:lnTo>
                    <a:pt x="86" y="4"/>
                  </a:lnTo>
                  <a:lnTo>
                    <a:pt x="78"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4" name="Google Shape;1406;p31">
              <a:extLst>
                <a:ext uri="{FF2B5EF4-FFF2-40B4-BE49-F238E27FC236}">
                  <a16:creationId xmlns:a16="http://schemas.microsoft.com/office/drawing/2014/main" id="{547B7990-71C2-BFC2-7E68-EADC690BFDA2}"/>
                </a:ext>
              </a:extLst>
            </p:cNvPr>
            <p:cNvSpPr/>
            <p:nvPr/>
          </p:nvSpPr>
          <p:spPr>
            <a:xfrm>
              <a:off x="4082538" y="873050"/>
              <a:ext cx="1975" cy="1450"/>
            </a:xfrm>
            <a:custGeom>
              <a:avLst/>
              <a:gdLst/>
              <a:ahLst/>
              <a:cxnLst/>
              <a:rect l="l" t="t" r="r" b="b"/>
              <a:pathLst>
                <a:path w="79" h="58" extrusionOk="0">
                  <a:moveTo>
                    <a:pt x="60" y="0"/>
                  </a:moveTo>
                  <a:lnTo>
                    <a:pt x="0" y="34"/>
                  </a:lnTo>
                  <a:lnTo>
                    <a:pt x="0" y="57"/>
                  </a:lnTo>
                  <a:lnTo>
                    <a:pt x="78" y="12"/>
                  </a:lnTo>
                  <a:lnTo>
                    <a:pt x="6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5" name="Google Shape;1407;p31">
              <a:extLst>
                <a:ext uri="{FF2B5EF4-FFF2-40B4-BE49-F238E27FC236}">
                  <a16:creationId xmlns:a16="http://schemas.microsoft.com/office/drawing/2014/main" id="{A4BAC070-0B94-342B-D7CE-2ABB8A79A196}"/>
                </a:ext>
              </a:extLst>
            </p:cNvPr>
            <p:cNvSpPr/>
            <p:nvPr/>
          </p:nvSpPr>
          <p:spPr>
            <a:xfrm>
              <a:off x="4082538" y="872800"/>
              <a:ext cx="1500" cy="1100"/>
            </a:xfrm>
            <a:custGeom>
              <a:avLst/>
              <a:gdLst/>
              <a:ahLst/>
              <a:cxnLst/>
              <a:rect l="l" t="t" r="r" b="b"/>
              <a:pathLst>
                <a:path w="60" h="44" extrusionOk="0">
                  <a:moveTo>
                    <a:pt x="44" y="0"/>
                  </a:moveTo>
                  <a:lnTo>
                    <a:pt x="0" y="26"/>
                  </a:lnTo>
                  <a:lnTo>
                    <a:pt x="0" y="44"/>
                  </a:lnTo>
                  <a:lnTo>
                    <a:pt x="60" y="10"/>
                  </a:lnTo>
                  <a:lnTo>
                    <a:pt x="44"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6" name="Google Shape;1408;p31">
              <a:extLst>
                <a:ext uri="{FF2B5EF4-FFF2-40B4-BE49-F238E27FC236}">
                  <a16:creationId xmlns:a16="http://schemas.microsoft.com/office/drawing/2014/main" id="{3A1E26C8-7F36-9B47-8C15-3D0CF02E4F00}"/>
                </a:ext>
              </a:extLst>
            </p:cNvPr>
            <p:cNvSpPr/>
            <p:nvPr/>
          </p:nvSpPr>
          <p:spPr>
            <a:xfrm>
              <a:off x="4082538" y="872175"/>
              <a:ext cx="1100" cy="1300"/>
            </a:xfrm>
            <a:custGeom>
              <a:avLst/>
              <a:gdLst/>
              <a:ahLst/>
              <a:cxnLst/>
              <a:rect l="l" t="t" r="r" b="b"/>
              <a:pathLst>
                <a:path w="44" h="52" extrusionOk="0">
                  <a:moveTo>
                    <a:pt x="0" y="1"/>
                  </a:moveTo>
                  <a:lnTo>
                    <a:pt x="0" y="51"/>
                  </a:lnTo>
                  <a:lnTo>
                    <a:pt x="44" y="25"/>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7" name="Google Shape;1409;p31">
              <a:extLst>
                <a:ext uri="{FF2B5EF4-FFF2-40B4-BE49-F238E27FC236}">
                  <a16:creationId xmlns:a16="http://schemas.microsoft.com/office/drawing/2014/main" id="{6A343C7D-B7AD-0A13-3370-71E698B8038F}"/>
                </a:ext>
              </a:extLst>
            </p:cNvPr>
            <p:cNvSpPr/>
            <p:nvPr/>
          </p:nvSpPr>
          <p:spPr>
            <a:xfrm>
              <a:off x="4082813" y="874125"/>
              <a:ext cx="2500" cy="1700"/>
            </a:xfrm>
            <a:custGeom>
              <a:avLst/>
              <a:gdLst/>
              <a:ahLst/>
              <a:cxnLst/>
              <a:rect l="l" t="t" r="r" b="b"/>
              <a:pathLst>
                <a:path w="100" h="68" extrusionOk="0">
                  <a:moveTo>
                    <a:pt x="99" y="1"/>
                  </a:moveTo>
                  <a:lnTo>
                    <a:pt x="1" y="58"/>
                  </a:lnTo>
                  <a:lnTo>
                    <a:pt x="20" y="68"/>
                  </a:lnTo>
                  <a:lnTo>
                    <a:pt x="99" y="23"/>
                  </a:lnTo>
                  <a:lnTo>
                    <a:pt x="9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8" name="Google Shape;1410;p31">
              <a:extLst>
                <a:ext uri="{FF2B5EF4-FFF2-40B4-BE49-F238E27FC236}">
                  <a16:creationId xmlns:a16="http://schemas.microsoft.com/office/drawing/2014/main" id="{CB1D31BE-C57E-B59A-ED97-403FD2B725C1}"/>
                </a:ext>
              </a:extLst>
            </p:cNvPr>
            <p:cNvSpPr/>
            <p:nvPr/>
          </p:nvSpPr>
          <p:spPr>
            <a:xfrm>
              <a:off x="4082538" y="873450"/>
              <a:ext cx="2775" cy="2125"/>
            </a:xfrm>
            <a:custGeom>
              <a:avLst/>
              <a:gdLst/>
              <a:ahLst/>
              <a:cxnLst/>
              <a:rect l="l" t="t" r="r" b="b"/>
              <a:pathLst>
                <a:path w="111" h="85" extrusionOk="0">
                  <a:moveTo>
                    <a:pt x="86" y="0"/>
                  </a:moveTo>
                  <a:lnTo>
                    <a:pt x="0" y="50"/>
                  </a:lnTo>
                  <a:lnTo>
                    <a:pt x="0" y="77"/>
                  </a:lnTo>
                  <a:lnTo>
                    <a:pt x="12" y="85"/>
                  </a:lnTo>
                  <a:lnTo>
                    <a:pt x="110" y="28"/>
                  </a:lnTo>
                  <a:lnTo>
                    <a:pt x="110" y="13"/>
                  </a:lnTo>
                  <a:lnTo>
                    <a:pt x="86"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9" name="Google Shape;1411;p31">
              <a:extLst>
                <a:ext uri="{FF2B5EF4-FFF2-40B4-BE49-F238E27FC236}">
                  <a16:creationId xmlns:a16="http://schemas.microsoft.com/office/drawing/2014/main" id="{55C924D0-DAF8-359F-38F6-DAC7089E78CC}"/>
                </a:ext>
              </a:extLst>
            </p:cNvPr>
            <p:cNvSpPr/>
            <p:nvPr/>
          </p:nvSpPr>
          <p:spPr>
            <a:xfrm>
              <a:off x="4083613" y="875075"/>
              <a:ext cx="1700" cy="1950"/>
            </a:xfrm>
            <a:custGeom>
              <a:avLst/>
              <a:gdLst/>
              <a:ahLst/>
              <a:cxnLst/>
              <a:rect l="l" t="t" r="r" b="b"/>
              <a:pathLst>
                <a:path w="68" h="78" extrusionOk="0">
                  <a:moveTo>
                    <a:pt x="67" y="1"/>
                  </a:moveTo>
                  <a:lnTo>
                    <a:pt x="1" y="38"/>
                  </a:lnTo>
                  <a:lnTo>
                    <a:pt x="67" y="78"/>
                  </a:lnTo>
                  <a:lnTo>
                    <a:pt x="67"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0" name="Google Shape;1412;p31">
              <a:extLst>
                <a:ext uri="{FF2B5EF4-FFF2-40B4-BE49-F238E27FC236}">
                  <a16:creationId xmlns:a16="http://schemas.microsoft.com/office/drawing/2014/main" id="{3FFC8287-1B6A-7384-CF8A-B2AE88916CAF}"/>
                </a:ext>
              </a:extLst>
            </p:cNvPr>
            <p:cNvSpPr/>
            <p:nvPr/>
          </p:nvSpPr>
          <p:spPr>
            <a:xfrm>
              <a:off x="4083463" y="874900"/>
              <a:ext cx="1850" cy="1150"/>
            </a:xfrm>
            <a:custGeom>
              <a:avLst/>
              <a:gdLst/>
              <a:ahLst/>
              <a:cxnLst/>
              <a:rect l="l" t="t" r="r" b="b"/>
              <a:pathLst>
                <a:path w="74" h="46" extrusionOk="0">
                  <a:moveTo>
                    <a:pt x="73" y="0"/>
                  </a:moveTo>
                  <a:lnTo>
                    <a:pt x="1" y="41"/>
                  </a:lnTo>
                  <a:lnTo>
                    <a:pt x="7" y="45"/>
                  </a:lnTo>
                  <a:lnTo>
                    <a:pt x="73" y="8"/>
                  </a:lnTo>
                  <a:lnTo>
                    <a:pt x="73"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1" name="Google Shape;1413;p31">
              <a:extLst>
                <a:ext uri="{FF2B5EF4-FFF2-40B4-BE49-F238E27FC236}">
                  <a16:creationId xmlns:a16="http://schemas.microsoft.com/office/drawing/2014/main" id="{BC729979-6739-1796-F338-43165BE1809E}"/>
                </a:ext>
              </a:extLst>
            </p:cNvPr>
            <p:cNvSpPr/>
            <p:nvPr/>
          </p:nvSpPr>
          <p:spPr>
            <a:xfrm>
              <a:off x="4083288" y="874675"/>
              <a:ext cx="2025" cy="1275"/>
            </a:xfrm>
            <a:custGeom>
              <a:avLst/>
              <a:gdLst/>
              <a:ahLst/>
              <a:cxnLst/>
              <a:rect l="l" t="t" r="r" b="b"/>
              <a:pathLst>
                <a:path w="81" h="51" extrusionOk="0">
                  <a:moveTo>
                    <a:pt x="80" y="1"/>
                  </a:moveTo>
                  <a:lnTo>
                    <a:pt x="1" y="46"/>
                  </a:lnTo>
                  <a:lnTo>
                    <a:pt x="8" y="50"/>
                  </a:lnTo>
                  <a:lnTo>
                    <a:pt x="80" y="9"/>
                  </a:lnTo>
                  <a:lnTo>
                    <a:pt x="8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2" name="Google Shape;1414;p31">
              <a:extLst>
                <a:ext uri="{FF2B5EF4-FFF2-40B4-BE49-F238E27FC236}">
                  <a16:creationId xmlns:a16="http://schemas.microsoft.com/office/drawing/2014/main" id="{F7C826E4-DA33-2773-D718-7DD857BFE974}"/>
                </a:ext>
              </a:extLst>
            </p:cNvPr>
            <p:cNvSpPr/>
            <p:nvPr/>
          </p:nvSpPr>
          <p:spPr>
            <a:xfrm>
              <a:off x="4081988" y="871225"/>
              <a:ext cx="3825" cy="2575"/>
            </a:xfrm>
            <a:custGeom>
              <a:avLst/>
              <a:gdLst/>
              <a:ahLst/>
              <a:cxnLst/>
              <a:rect l="l" t="t" r="r" b="b"/>
              <a:pathLst>
                <a:path w="153" h="103" extrusionOk="0">
                  <a:moveTo>
                    <a:pt x="0" y="1"/>
                  </a:moveTo>
                  <a:lnTo>
                    <a:pt x="22" y="39"/>
                  </a:lnTo>
                  <a:lnTo>
                    <a:pt x="132" y="102"/>
                  </a:lnTo>
                  <a:lnTo>
                    <a:pt x="153" y="91"/>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3" name="Google Shape;1415;p31">
              <a:extLst>
                <a:ext uri="{FF2B5EF4-FFF2-40B4-BE49-F238E27FC236}">
                  <a16:creationId xmlns:a16="http://schemas.microsoft.com/office/drawing/2014/main" id="{356BF218-D318-3741-BEC2-2D9859DDA4A5}"/>
                </a:ext>
              </a:extLst>
            </p:cNvPr>
            <p:cNvSpPr/>
            <p:nvPr/>
          </p:nvSpPr>
          <p:spPr>
            <a:xfrm>
              <a:off x="4081988" y="875375"/>
              <a:ext cx="3825" cy="2550"/>
            </a:xfrm>
            <a:custGeom>
              <a:avLst/>
              <a:gdLst/>
              <a:ahLst/>
              <a:cxnLst/>
              <a:rect l="l" t="t" r="r" b="b"/>
              <a:pathLst>
                <a:path w="153" h="102" extrusionOk="0">
                  <a:moveTo>
                    <a:pt x="22" y="0"/>
                  </a:moveTo>
                  <a:lnTo>
                    <a:pt x="0" y="12"/>
                  </a:lnTo>
                  <a:lnTo>
                    <a:pt x="153" y="102"/>
                  </a:lnTo>
                  <a:lnTo>
                    <a:pt x="153" y="102"/>
                  </a:lnTo>
                  <a:lnTo>
                    <a:pt x="132" y="66"/>
                  </a:lnTo>
                  <a:lnTo>
                    <a:pt x="22"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4" name="Google Shape;1416;p31">
              <a:extLst>
                <a:ext uri="{FF2B5EF4-FFF2-40B4-BE49-F238E27FC236}">
                  <a16:creationId xmlns:a16="http://schemas.microsoft.com/office/drawing/2014/main" id="{0989A528-4F30-067A-03C7-042B8C28AA34}"/>
                </a:ext>
              </a:extLst>
            </p:cNvPr>
            <p:cNvSpPr/>
            <p:nvPr/>
          </p:nvSpPr>
          <p:spPr>
            <a:xfrm>
              <a:off x="4082538" y="875225"/>
              <a:ext cx="2775" cy="1800"/>
            </a:xfrm>
            <a:custGeom>
              <a:avLst/>
              <a:gdLst/>
              <a:ahLst/>
              <a:cxnLst/>
              <a:rect l="l" t="t" r="r" b="b"/>
              <a:pathLst>
                <a:path w="111" h="72" extrusionOk="0">
                  <a:moveTo>
                    <a:pt x="6" y="0"/>
                  </a:moveTo>
                  <a:lnTo>
                    <a:pt x="0" y="6"/>
                  </a:lnTo>
                  <a:lnTo>
                    <a:pt x="110" y="72"/>
                  </a:lnTo>
                  <a:lnTo>
                    <a:pt x="110" y="63"/>
                  </a:lnTo>
                  <a:lnTo>
                    <a:pt x="6"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5" name="Google Shape;1417;p31">
              <a:extLst>
                <a:ext uri="{FF2B5EF4-FFF2-40B4-BE49-F238E27FC236}">
                  <a16:creationId xmlns:a16="http://schemas.microsoft.com/office/drawing/2014/main" id="{49C9CF25-9856-6C5B-188B-F36A2BB48050}"/>
                </a:ext>
              </a:extLst>
            </p:cNvPr>
            <p:cNvSpPr/>
            <p:nvPr/>
          </p:nvSpPr>
          <p:spPr>
            <a:xfrm>
              <a:off x="4082538" y="872175"/>
              <a:ext cx="150" cy="3225"/>
            </a:xfrm>
            <a:custGeom>
              <a:avLst/>
              <a:gdLst/>
              <a:ahLst/>
              <a:cxnLst/>
              <a:rect l="l" t="t" r="r" b="b"/>
              <a:pathLst>
                <a:path w="6" h="129" extrusionOk="0">
                  <a:moveTo>
                    <a:pt x="0" y="1"/>
                  </a:moveTo>
                  <a:lnTo>
                    <a:pt x="0" y="128"/>
                  </a:lnTo>
                  <a:lnTo>
                    <a:pt x="6" y="122"/>
                  </a:lnTo>
                  <a:lnTo>
                    <a:pt x="6" y="4"/>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6" name="Google Shape;1418;p31">
              <a:extLst>
                <a:ext uri="{FF2B5EF4-FFF2-40B4-BE49-F238E27FC236}">
                  <a16:creationId xmlns:a16="http://schemas.microsoft.com/office/drawing/2014/main" id="{270C95D7-1811-1E8C-7DBA-0E12A2B74A6A}"/>
                </a:ext>
              </a:extLst>
            </p:cNvPr>
            <p:cNvSpPr/>
            <p:nvPr/>
          </p:nvSpPr>
          <p:spPr>
            <a:xfrm>
              <a:off x="4085788" y="873350"/>
              <a:ext cx="250" cy="4575"/>
            </a:xfrm>
            <a:custGeom>
              <a:avLst/>
              <a:gdLst/>
              <a:ahLst/>
              <a:cxnLst/>
              <a:rect l="l" t="t" r="r" b="b"/>
              <a:pathLst>
                <a:path w="10" h="183" extrusionOk="0">
                  <a:moveTo>
                    <a:pt x="9" y="0"/>
                  </a:moveTo>
                  <a:lnTo>
                    <a:pt x="1" y="6"/>
                  </a:lnTo>
                  <a:lnTo>
                    <a:pt x="1" y="183"/>
                  </a:lnTo>
                  <a:lnTo>
                    <a:pt x="9" y="178"/>
                  </a:lnTo>
                  <a:lnTo>
                    <a:pt x="9"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7" name="Google Shape;1419;p31">
              <a:extLst>
                <a:ext uri="{FF2B5EF4-FFF2-40B4-BE49-F238E27FC236}">
                  <a16:creationId xmlns:a16="http://schemas.microsoft.com/office/drawing/2014/main" id="{ACBBC4C2-0C17-D808-D9AC-838BDF66C36F}"/>
                </a:ext>
              </a:extLst>
            </p:cNvPr>
            <p:cNvSpPr/>
            <p:nvPr/>
          </p:nvSpPr>
          <p:spPr>
            <a:xfrm>
              <a:off x="4081988" y="871125"/>
              <a:ext cx="4050" cy="2375"/>
            </a:xfrm>
            <a:custGeom>
              <a:avLst/>
              <a:gdLst/>
              <a:ahLst/>
              <a:cxnLst/>
              <a:rect l="l" t="t" r="r" b="b"/>
              <a:pathLst>
                <a:path w="162" h="95" extrusionOk="0">
                  <a:moveTo>
                    <a:pt x="8" y="1"/>
                  </a:moveTo>
                  <a:lnTo>
                    <a:pt x="0" y="5"/>
                  </a:lnTo>
                  <a:lnTo>
                    <a:pt x="153" y="95"/>
                  </a:lnTo>
                  <a:lnTo>
                    <a:pt x="161" y="89"/>
                  </a:lnTo>
                  <a:lnTo>
                    <a:pt x="8"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8" name="Google Shape;1420;p31">
              <a:extLst>
                <a:ext uri="{FF2B5EF4-FFF2-40B4-BE49-F238E27FC236}">
                  <a16:creationId xmlns:a16="http://schemas.microsoft.com/office/drawing/2014/main" id="{6ADB7D25-C9C2-C3A9-B07A-F5ECFF1E0BCB}"/>
                </a:ext>
              </a:extLst>
            </p:cNvPr>
            <p:cNvSpPr/>
            <p:nvPr/>
          </p:nvSpPr>
          <p:spPr>
            <a:xfrm>
              <a:off x="4078213" y="864600"/>
              <a:ext cx="3800" cy="6700"/>
            </a:xfrm>
            <a:custGeom>
              <a:avLst/>
              <a:gdLst/>
              <a:ahLst/>
              <a:cxnLst/>
              <a:rect l="l" t="t" r="r" b="b"/>
              <a:pathLst>
                <a:path w="152" h="268" extrusionOk="0">
                  <a:moveTo>
                    <a:pt x="1" y="1"/>
                  </a:moveTo>
                  <a:lnTo>
                    <a:pt x="1" y="178"/>
                  </a:lnTo>
                  <a:lnTo>
                    <a:pt x="151" y="267"/>
                  </a:lnTo>
                  <a:lnTo>
                    <a:pt x="151" y="91"/>
                  </a:lnTo>
                  <a:lnTo>
                    <a:pt x="1"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9" name="Google Shape;1421;p31">
              <a:extLst>
                <a:ext uri="{FF2B5EF4-FFF2-40B4-BE49-F238E27FC236}">
                  <a16:creationId xmlns:a16="http://schemas.microsoft.com/office/drawing/2014/main" id="{2511C123-CF5B-EF95-782A-2E85A4C881A6}"/>
                </a:ext>
              </a:extLst>
            </p:cNvPr>
            <p:cNvSpPr/>
            <p:nvPr/>
          </p:nvSpPr>
          <p:spPr>
            <a:xfrm>
              <a:off x="4078713" y="865500"/>
              <a:ext cx="2800" cy="4900"/>
            </a:xfrm>
            <a:custGeom>
              <a:avLst/>
              <a:gdLst/>
              <a:ahLst/>
              <a:cxnLst/>
              <a:rect l="l" t="t" r="r" b="b"/>
              <a:pathLst>
                <a:path w="112" h="196" extrusionOk="0">
                  <a:moveTo>
                    <a:pt x="1" y="1"/>
                  </a:moveTo>
                  <a:lnTo>
                    <a:pt x="1" y="53"/>
                  </a:lnTo>
                  <a:lnTo>
                    <a:pt x="1" y="70"/>
                  </a:lnTo>
                  <a:lnTo>
                    <a:pt x="1" y="92"/>
                  </a:lnTo>
                  <a:lnTo>
                    <a:pt x="1" y="102"/>
                  </a:lnTo>
                  <a:lnTo>
                    <a:pt x="1" y="130"/>
                  </a:lnTo>
                  <a:lnTo>
                    <a:pt x="12" y="137"/>
                  </a:lnTo>
                  <a:lnTo>
                    <a:pt x="31" y="147"/>
                  </a:lnTo>
                  <a:lnTo>
                    <a:pt x="39" y="152"/>
                  </a:lnTo>
                  <a:lnTo>
                    <a:pt x="46" y="156"/>
                  </a:lnTo>
                  <a:lnTo>
                    <a:pt x="111" y="195"/>
                  </a:lnTo>
                  <a:lnTo>
                    <a:pt x="111" y="118"/>
                  </a:lnTo>
                  <a:lnTo>
                    <a:pt x="111" y="111"/>
                  </a:lnTo>
                  <a:lnTo>
                    <a:pt x="111" y="102"/>
                  </a:lnTo>
                  <a:lnTo>
                    <a:pt x="111" y="81"/>
                  </a:lnTo>
                  <a:lnTo>
                    <a:pt x="111" y="66"/>
                  </a:lnTo>
                  <a:lnTo>
                    <a:pt x="88" y="53"/>
                  </a:lnTo>
                  <a:lnTo>
                    <a:pt x="79" y="47"/>
                  </a:lnTo>
                  <a:lnTo>
                    <a:pt x="60" y="37"/>
                  </a:lnTo>
                  <a:lnTo>
                    <a:pt x="44" y="27"/>
                  </a:lnTo>
                  <a:lnTo>
                    <a:pt x="1"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0" name="Google Shape;1422;p31">
              <a:extLst>
                <a:ext uri="{FF2B5EF4-FFF2-40B4-BE49-F238E27FC236}">
                  <a16:creationId xmlns:a16="http://schemas.microsoft.com/office/drawing/2014/main" id="{73DF4137-7C60-8D9E-10F5-552FCE209803}"/>
                </a:ext>
              </a:extLst>
            </p:cNvPr>
            <p:cNvSpPr/>
            <p:nvPr/>
          </p:nvSpPr>
          <p:spPr>
            <a:xfrm>
              <a:off x="4078713" y="866675"/>
              <a:ext cx="2200" cy="1400"/>
            </a:xfrm>
            <a:custGeom>
              <a:avLst/>
              <a:gdLst/>
              <a:ahLst/>
              <a:cxnLst/>
              <a:rect l="l" t="t" r="r" b="b"/>
              <a:pathLst>
                <a:path w="88" h="56" extrusionOk="0">
                  <a:moveTo>
                    <a:pt x="79" y="0"/>
                  </a:moveTo>
                  <a:lnTo>
                    <a:pt x="1" y="45"/>
                  </a:lnTo>
                  <a:lnTo>
                    <a:pt x="1" y="55"/>
                  </a:lnTo>
                  <a:lnTo>
                    <a:pt x="88" y="6"/>
                  </a:lnTo>
                  <a:lnTo>
                    <a:pt x="79"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1" name="Google Shape;1423;p31">
              <a:extLst>
                <a:ext uri="{FF2B5EF4-FFF2-40B4-BE49-F238E27FC236}">
                  <a16:creationId xmlns:a16="http://schemas.microsoft.com/office/drawing/2014/main" id="{B944FC35-6F3C-3C09-F9E4-7B6F5071DA9D}"/>
                </a:ext>
              </a:extLst>
            </p:cNvPr>
            <p:cNvSpPr/>
            <p:nvPr/>
          </p:nvSpPr>
          <p:spPr>
            <a:xfrm>
              <a:off x="4078713" y="866425"/>
              <a:ext cx="2000" cy="1400"/>
            </a:xfrm>
            <a:custGeom>
              <a:avLst/>
              <a:gdLst/>
              <a:ahLst/>
              <a:cxnLst/>
              <a:rect l="l" t="t" r="r" b="b"/>
              <a:pathLst>
                <a:path w="80" h="56" extrusionOk="0">
                  <a:moveTo>
                    <a:pt x="60" y="0"/>
                  </a:moveTo>
                  <a:lnTo>
                    <a:pt x="1" y="33"/>
                  </a:lnTo>
                  <a:lnTo>
                    <a:pt x="1" y="55"/>
                  </a:lnTo>
                  <a:lnTo>
                    <a:pt x="79" y="10"/>
                  </a:lnTo>
                  <a:lnTo>
                    <a:pt x="6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2" name="Google Shape;1424;p31">
              <a:extLst>
                <a:ext uri="{FF2B5EF4-FFF2-40B4-BE49-F238E27FC236}">
                  <a16:creationId xmlns:a16="http://schemas.microsoft.com/office/drawing/2014/main" id="{D5BA8B87-C8CC-48D5-8E39-13A7E739EE7A}"/>
                </a:ext>
              </a:extLst>
            </p:cNvPr>
            <p:cNvSpPr/>
            <p:nvPr/>
          </p:nvSpPr>
          <p:spPr>
            <a:xfrm>
              <a:off x="4078713" y="866150"/>
              <a:ext cx="1525" cy="1125"/>
            </a:xfrm>
            <a:custGeom>
              <a:avLst/>
              <a:gdLst/>
              <a:ahLst/>
              <a:cxnLst/>
              <a:rect l="l" t="t" r="r" b="b"/>
              <a:pathLst>
                <a:path w="61" h="45" extrusionOk="0">
                  <a:moveTo>
                    <a:pt x="44" y="1"/>
                  </a:moveTo>
                  <a:lnTo>
                    <a:pt x="1" y="27"/>
                  </a:lnTo>
                  <a:lnTo>
                    <a:pt x="1" y="44"/>
                  </a:lnTo>
                  <a:lnTo>
                    <a:pt x="60" y="11"/>
                  </a:lnTo>
                  <a:lnTo>
                    <a:pt x="44"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3" name="Google Shape;1425;p31">
              <a:extLst>
                <a:ext uri="{FF2B5EF4-FFF2-40B4-BE49-F238E27FC236}">
                  <a16:creationId xmlns:a16="http://schemas.microsoft.com/office/drawing/2014/main" id="{1B4140CA-010B-0EA9-8398-02AC755A28FB}"/>
                </a:ext>
              </a:extLst>
            </p:cNvPr>
            <p:cNvSpPr/>
            <p:nvPr/>
          </p:nvSpPr>
          <p:spPr>
            <a:xfrm>
              <a:off x="4078713" y="865500"/>
              <a:ext cx="1125" cy="1350"/>
            </a:xfrm>
            <a:custGeom>
              <a:avLst/>
              <a:gdLst/>
              <a:ahLst/>
              <a:cxnLst/>
              <a:rect l="l" t="t" r="r" b="b"/>
              <a:pathLst>
                <a:path w="45" h="54" extrusionOk="0">
                  <a:moveTo>
                    <a:pt x="1" y="1"/>
                  </a:moveTo>
                  <a:lnTo>
                    <a:pt x="1" y="53"/>
                  </a:lnTo>
                  <a:lnTo>
                    <a:pt x="44" y="27"/>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4" name="Google Shape;1426;p31">
              <a:extLst>
                <a:ext uri="{FF2B5EF4-FFF2-40B4-BE49-F238E27FC236}">
                  <a16:creationId xmlns:a16="http://schemas.microsoft.com/office/drawing/2014/main" id="{CDB4196D-0154-4162-0FF8-5E7A97E27AD9}"/>
                </a:ext>
              </a:extLst>
            </p:cNvPr>
            <p:cNvSpPr/>
            <p:nvPr/>
          </p:nvSpPr>
          <p:spPr>
            <a:xfrm>
              <a:off x="4079013" y="867500"/>
              <a:ext cx="2500" cy="1700"/>
            </a:xfrm>
            <a:custGeom>
              <a:avLst/>
              <a:gdLst/>
              <a:ahLst/>
              <a:cxnLst/>
              <a:rect l="l" t="t" r="r" b="b"/>
              <a:pathLst>
                <a:path w="100" h="68" extrusionOk="0">
                  <a:moveTo>
                    <a:pt x="99" y="1"/>
                  </a:moveTo>
                  <a:lnTo>
                    <a:pt x="0" y="57"/>
                  </a:lnTo>
                  <a:lnTo>
                    <a:pt x="19" y="67"/>
                  </a:lnTo>
                  <a:lnTo>
                    <a:pt x="99" y="22"/>
                  </a:lnTo>
                  <a:lnTo>
                    <a:pt x="9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5" name="Google Shape;1427;p31">
              <a:extLst>
                <a:ext uri="{FF2B5EF4-FFF2-40B4-BE49-F238E27FC236}">
                  <a16:creationId xmlns:a16="http://schemas.microsoft.com/office/drawing/2014/main" id="{571E227C-9335-73B9-5B5A-5D599DE22E70}"/>
                </a:ext>
              </a:extLst>
            </p:cNvPr>
            <p:cNvSpPr/>
            <p:nvPr/>
          </p:nvSpPr>
          <p:spPr>
            <a:xfrm>
              <a:off x="4078713" y="866825"/>
              <a:ext cx="2800" cy="2125"/>
            </a:xfrm>
            <a:custGeom>
              <a:avLst/>
              <a:gdLst/>
              <a:ahLst/>
              <a:cxnLst/>
              <a:rect l="l" t="t" r="r" b="b"/>
              <a:pathLst>
                <a:path w="112" h="85" extrusionOk="0">
                  <a:moveTo>
                    <a:pt x="88" y="0"/>
                  </a:moveTo>
                  <a:lnTo>
                    <a:pt x="1" y="49"/>
                  </a:lnTo>
                  <a:lnTo>
                    <a:pt x="1" y="77"/>
                  </a:lnTo>
                  <a:lnTo>
                    <a:pt x="12" y="84"/>
                  </a:lnTo>
                  <a:lnTo>
                    <a:pt x="111" y="28"/>
                  </a:lnTo>
                  <a:lnTo>
                    <a:pt x="111" y="13"/>
                  </a:lnTo>
                  <a:lnTo>
                    <a:pt x="88"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6" name="Google Shape;1428;p31">
              <a:extLst>
                <a:ext uri="{FF2B5EF4-FFF2-40B4-BE49-F238E27FC236}">
                  <a16:creationId xmlns:a16="http://schemas.microsoft.com/office/drawing/2014/main" id="{6E06212E-0AB6-4590-096E-5C27AC223F37}"/>
                </a:ext>
              </a:extLst>
            </p:cNvPr>
            <p:cNvSpPr/>
            <p:nvPr/>
          </p:nvSpPr>
          <p:spPr>
            <a:xfrm>
              <a:off x="4079838" y="868450"/>
              <a:ext cx="1675" cy="1950"/>
            </a:xfrm>
            <a:custGeom>
              <a:avLst/>
              <a:gdLst/>
              <a:ahLst/>
              <a:cxnLst/>
              <a:rect l="l" t="t" r="r" b="b"/>
              <a:pathLst>
                <a:path w="67" h="78" extrusionOk="0">
                  <a:moveTo>
                    <a:pt x="66" y="0"/>
                  </a:moveTo>
                  <a:lnTo>
                    <a:pt x="1" y="38"/>
                  </a:lnTo>
                  <a:lnTo>
                    <a:pt x="66" y="77"/>
                  </a:lnTo>
                  <a:lnTo>
                    <a:pt x="66"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7" name="Google Shape;1429;p31">
              <a:extLst>
                <a:ext uri="{FF2B5EF4-FFF2-40B4-BE49-F238E27FC236}">
                  <a16:creationId xmlns:a16="http://schemas.microsoft.com/office/drawing/2014/main" id="{FBAE87C5-B624-0111-37DC-351F6CF0709B}"/>
                </a:ext>
              </a:extLst>
            </p:cNvPr>
            <p:cNvSpPr/>
            <p:nvPr/>
          </p:nvSpPr>
          <p:spPr>
            <a:xfrm>
              <a:off x="4079663" y="868275"/>
              <a:ext cx="1850" cy="1150"/>
            </a:xfrm>
            <a:custGeom>
              <a:avLst/>
              <a:gdLst/>
              <a:ahLst/>
              <a:cxnLst/>
              <a:rect l="l" t="t" r="r" b="b"/>
              <a:pathLst>
                <a:path w="74" h="46" extrusionOk="0">
                  <a:moveTo>
                    <a:pt x="73" y="0"/>
                  </a:moveTo>
                  <a:lnTo>
                    <a:pt x="1" y="41"/>
                  </a:lnTo>
                  <a:lnTo>
                    <a:pt x="8" y="45"/>
                  </a:lnTo>
                  <a:lnTo>
                    <a:pt x="73" y="7"/>
                  </a:lnTo>
                  <a:lnTo>
                    <a:pt x="73"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8" name="Google Shape;1430;p31">
              <a:extLst>
                <a:ext uri="{FF2B5EF4-FFF2-40B4-BE49-F238E27FC236}">
                  <a16:creationId xmlns:a16="http://schemas.microsoft.com/office/drawing/2014/main" id="{609F59F0-EBF9-578B-FBDB-DD7409911553}"/>
                </a:ext>
              </a:extLst>
            </p:cNvPr>
            <p:cNvSpPr/>
            <p:nvPr/>
          </p:nvSpPr>
          <p:spPr>
            <a:xfrm>
              <a:off x="4079488" y="868050"/>
              <a:ext cx="2025" cy="1250"/>
            </a:xfrm>
            <a:custGeom>
              <a:avLst/>
              <a:gdLst/>
              <a:ahLst/>
              <a:cxnLst/>
              <a:rect l="l" t="t" r="r" b="b"/>
              <a:pathLst>
                <a:path w="81" h="50" extrusionOk="0">
                  <a:moveTo>
                    <a:pt x="80" y="0"/>
                  </a:moveTo>
                  <a:lnTo>
                    <a:pt x="0" y="45"/>
                  </a:lnTo>
                  <a:lnTo>
                    <a:pt x="8" y="50"/>
                  </a:lnTo>
                  <a:lnTo>
                    <a:pt x="80" y="9"/>
                  </a:lnTo>
                  <a:lnTo>
                    <a:pt x="8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9" name="Google Shape;1431;p31">
              <a:extLst>
                <a:ext uri="{FF2B5EF4-FFF2-40B4-BE49-F238E27FC236}">
                  <a16:creationId xmlns:a16="http://schemas.microsoft.com/office/drawing/2014/main" id="{CE697D56-8E30-F757-A5EB-637D65131ED0}"/>
                </a:ext>
              </a:extLst>
            </p:cNvPr>
            <p:cNvSpPr/>
            <p:nvPr/>
          </p:nvSpPr>
          <p:spPr>
            <a:xfrm>
              <a:off x="4078213" y="864600"/>
              <a:ext cx="3800" cy="2575"/>
            </a:xfrm>
            <a:custGeom>
              <a:avLst/>
              <a:gdLst/>
              <a:ahLst/>
              <a:cxnLst/>
              <a:rect l="l" t="t" r="r" b="b"/>
              <a:pathLst>
                <a:path w="152" h="103" extrusionOk="0">
                  <a:moveTo>
                    <a:pt x="1" y="1"/>
                  </a:moveTo>
                  <a:lnTo>
                    <a:pt x="21" y="37"/>
                  </a:lnTo>
                  <a:lnTo>
                    <a:pt x="131" y="102"/>
                  </a:lnTo>
                  <a:lnTo>
                    <a:pt x="151" y="91"/>
                  </a:lnTo>
                  <a:lnTo>
                    <a:pt x="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0" name="Google Shape;1432;p31">
              <a:extLst>
                <a:ext uri="{FF2B5EF4-FFF2-40B4-BE49-F238E27FC236}">
                  <a16:creationId xmlns:a16="http://schemas.microsoft.com/office/drawing/2014/main" id="{FB1F6937-39FB-952B-FD3D-B1440AD10E6D}"/>
                </a:ext>
              </a:extLst>
            </p:cNvPr>
            <p:cNvSpPr/>
            <p:nvPr/>
          </p:nvSpPr>
          <p:spPr>
            <a:xfrm>
              <a:off x="4078213" y="868725"/>
              <a:ext cx="3800" cy="2575"/>
            </a:xfrm>
            <a:custGeom>
              <a:avLst/>
              <a:gdLst/>
              <a:ahLst/>
              <a:cxnLst/>
              <a:rect l="l" t="t" r="r" b="b"/>
              <a:pathLst>
                <a:path w="152" h="103" extrusionOk="0">
                  <a:moveTo>
                    <a:pt x="21" y="1"/>
                  </a:moveTo>
                  <a:lnTo>
                    <a:pt x="1" y="13"/>
                  </a:lnTo>
                  <a:lnTo>
                    <a:pt x="151" y="102"/>
                  </a:lnTo>
                  <a:lnTo>
                    <a:pt x="131" y="66"/>
                  </a:lnTo>
                  <a:lnTo>
                    <a:pt x="2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1" name="Google Shape;1433;p31">
              <a:extLst>
                <a:ext uri="{FF2B5EF4-FFF2-40B4-BE49-F238E27FC236}">
                  <a16:creationId xmlns:a16="http://schemas.microsoft.com/office/drawing/2014/main" id="{E2916AA8-3E55-F568-BF3D-D3721755C368}"/>
                </a:ext>
              </a:extLst>
            </p:cNvPr>
            <p:cNvSpPr/>
            <p:nvPr/>
          </p:nvSpPr>
          <p:spPr>
            <a:xfrm>
              <a:off x="4078713" y="868600"/>
              <a:ext cx="2800" cy="1800"/>
            </a:xfrm>
            <a:custGeom>
              <a:avLst/>
              <a:gdLst/>
              <a:ahLst/>
              <a:cxnLst/>
              <a:rect l="l" t="t" r="r" b="b"/>
              <a:pathLst>
                <a:path w="112" h="72" extrusionOk="0">
                  <a:moveTo>
                    <a:pt x="7" y="0"/>
                  </a:moveTo>
                  <a:lnTo>
                    <a:pt x="1" y="6"/>
                  </a:lnTo>
                  <a:lnTo>
                    <a:pt x="111" y="71"/>
                  </a:lnTo>
                  <a:lnTo>
                    <a:pt x="111" y="62"/>
                  </a:lnTo>
                  <a:lnTo>
                    <a:pt x="7"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2" name="Google Shape;1434;p31">
              <a:extLst>
                <a:ext uri="{FF2B5EF4-FFF2-40B4-BE49-F238E27FC236}">
                  <a16:creationId xmlns:a16="http://schemas.microsoft.com/office/drawing/2014/main" id="{33C3CFBE-06DF-62F2-05EE-189DB91BDA2B}"/>
                </a:ext>
              </a:extLst>
            </p:cNvPr>
            <p:cNvSpPr/>
            <p:nvPr/>
          </p:nvSpPr>
          <p:spPr>
            <a:xfrm>
              <a:off x="4078713" y="865500"/>
              <a:ext cx="175" cy="3250"/>
            </a:xfrm>
            <a:custGeom>
              <a:avLst/>
              <a:gdLst/>
              <a:ahLst/>
              <a:cxnLst/>
              <a:rect l="l" t="t" r="r" b="b"/>
              <a:pathLst>
                <a:path w="7" h="130" extrusionOk="0">
                  <a:moveTo>
                    <a:pt x="1" y="1"/>
                  </a:moveTo>
                  <a:lnTo>
                    <a:pt x="1" y="130"/>
                  </a:lnTo>
                  <a:lnTo>
                    <a:pt x="7" y="124"/>
                  </a:lnTo>
                  <a:lnTo>
                    <a:pt x="7" y="5"/>
                  </a:lnTo>
                  <a:lnTo>
                    <a:pt x="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3" name="Google Shape;1435;p31">
              <a:extLst>
                <a:ext uri="{FF2B5EF4-FFF2-40B4-BE49-F238E27FC236}">
                  <a16:creationId xmlns:a16="http://schemas.microsoft.com/office/drawing/2014/main" id="{70D0744D-7BFA-7CF6-E730-0811469B77E8}"/>
                </a:ext>
              </a:extLst>
            </p:cNvPr>
            <p:cNvSpPr/>
            <p:nvPr/>
          </p:nvSpPr>
          <p:spPr>
            <a:xfrm>
              <a:off x="4081988" y="866700"/>
              <a:ext cx="250" cy="4600"/>
            </a:xfrm>
            <a:custGeom>
              <a:avLst/>
              <a:gdLst/>
              <a:ahLst/>
              <a:cxnLst/>
              <a:rect l="l" t="t" r="r" b="b"/>
              <a:pathLst>
                <a:path w="10" h="184" extrusionOk="0">
                  <a:moveTo>
                    <a:pt x="9" y="1"/>
                  </a:moveTo>
                  <a:lnTo>
                    <a:pt x="0" y="7"/>
                  </a:lnTo>
                  <a:lnTo>
                    <a:pt x="0" y="183"/>
                  </a:lnTo>
                  <a:lnTo>
                    <a:pt x="9" y="179"/>
                  </a:lnTo>
                  <a:lnTo>
                    <a:pt x="9"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4" name="Google Shape;1436;p31">
              <a:extLst>
                <a:ext uri="{FF2B5EF4-FFF2-40B4-BE49-F238E27FC236}">
                  <a16:creationId xmlns:a16="http://schemas.microsoft.com/office/drawing/2014/main" id="{562B2B30-42F9-696C-DB08-B3510F1BBCCC}"/>
                </a:ext>
              </a:extLst>
            </p:cNvPr>
            <p:cNvSpPr/>
            <p:nvPr/>
          </p:nvSpPr>
          <p:spPr>
            <a:xfrm>
              <a:off x="4078213" y="864450"/>
              <a:ext cx="4025" cy="2425"/>
            </a:xfrm>
            <a:custGeom>
              <a:avLst/>
              <a:gdLst/>
              <a:ahLst/>
              <a:cxnLst/>
              <a:rect l="l" t="t" r="r" b="b"/>
              <a:pathLst>
                <a:path w="161" h="97" extrusionOk="0">
                  <a:moveTo>
                    <a:pt x="8" y="1"/>
                  </a:moveTo>
                  <a:lnTo>
                    <a:pt x="1" y="7"/>
                  </a:lnTo>
                  <a:lnTo>
                    <a:pt x="151" y="97"/>
                  </a:lnTo>
                  <a:lnTo>
                    <a:pt x="160" y="91"/>
                  </a:lnTo>
                  <a:lnTo>
                    <a:pt x="8"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5" name="Google Shape;1437;p31">
              <a:extLst>
                <a:ext uri="{FF2B5EF4-FFF2-40B4-BE49-F238E27FC236}">
                  <a16:creationId xmlns:a16="http://schemas.microsoft.com/office/drawing/2014/main" id="{008FC25E-6458-FBA3-9F60-A4604532C5FD}"/>
                </a:ext>
              </a:extLst>
            </p:cNvPr>
            <p:cNvSpPr/>
            <p:nvPr/>
          </p:nvSpPr>
          <p:spPr>
            <a:xfrm>
              <a:off x="4081988" y="866850"/>
              <a:ext cx="3825" cy="6700"/>
            </a:xfrm>
            <a:custGeom>
              <a:avLst/>
              <a:gdLst/>
              <a:ahLst/>
              <a:cxnLst/>
              <a:rect l="l" t="t" r="r" b="b"/>
              <a:pathLst>
                <a:path w="153" h="268" extrusionOk="0">
                  <a:moveTo>
                    <a:pt x="0" y="1"/>
                  </a:moveTo>
                  <a:lnTo>
                    <a:pt x="0" y="177"/>
                  </a:lnTo>
                  <a:lnTo>
                    <a:pt x="153" y="267"/>
                  </a:lnTo>
                  <a:lnTo>
                    <a:pt x="153" y="90"/>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6" name="Google Shape;1438;p31">
              <a:extLst>
                <a:ext uri="{FF2B5EF4-FFF2-40B4-BE49-F238E27FC236}">
                  <a16:creationId xmlns:a16="http://schemas.microsoft.com/office/drawing/2014/main" id="{334119C0-6E30-3965-0D8D-BBA738EBC6BC}"/>
                </a:ext>
              </a:extLst>
            </p:cNvPr>
            <p:cNvSpPr/>
            <p:nvPr/>
          </p:nvSpPr>
          <p:spPr>
            <a:xfrm>
              <a:off x="4082538" y="867750"/>
              <a:ext cx="2775" cy="4900"/>
            </a:xfrm>
            <a:custGeom>
              <a:avLst/>
              <a:gdLst/>
              <a:ahLst/>
              <a:cxnLst/>
              <a:rect l="l" t="t" r="r" b="b"/>
              <a:pathLst>
                <a:path w="111" h="196" extrusionOk="0">
                  <a:moveTo>
                    <a:pt x="0" y="1"/>
                  </a:moveTo>
                  <a:lnTo>
                    <a:pt x="0" y="53"/>
                  </a:lnTo>
                  <a:lnTo>
                    <a:pt x="0" y="70"/>
                  </a:lnTo>
                  <a:lnTo>
                    <a:pt x="0" y="92"/>
                  </a:lnTo>
                  <a:lnTo>
                    <a:pt x="0" y="102"/>
                  </a:lnTo>
                  <a:lnTo>
                    <a:pt x="0" y="130"/>
                  </a:lnTo>
                  <a:lnTo>
                    <a:pt x="12" y="137"/>
                  </a:lnTo>
                  <a:lnTo>
                    <a:pt x="31" y="147"/>
                  </a:lnTo>
                  <a:lnTo>
                    <a:pt x="38" y="152"/>
                  </a:lnTo>
                  <a:lnTo>
                    <a:pt x="44" y="156"/>
                  </a:lnTo>
                  <a:lnTo>
                    <a:pt x="110" y="195"/>
                  </a:lnTo>
                  <a:lnTo>
                    <a:pt x="110" y="118"/>
                  </a:lnTo>
                  <a:lnTo>
                    <a:pt x="110" y="111"/>
                  </a:lnTo>
                  <a:lnTo>
                    <a:pt x="110" y="102"/>
                  </a:lnTo>
                  <a:lnTo>
                    <a:pt x="110" y="81"/>
                  </a:lnTo>
                  <a:lnTo>
                    <a:pt x="110" y="66"/>
                  </a:lnTo>
                  <a:lnTo>
                    <a:pt x="86" y="53"/>
                  </a:lnTo>
                  <a:lnTo>
                    <a:pt x="78" y="47"/>
                  </a:lnTo>
                  <a:lnTo>
                    <a:pt x="60" y="37"/>
                  </a:lnTo>
                  <a:lnTo>
                    <a:pt x="44" y="27"/>
                  </a:lnTo>
                  <a:lnTo>
                    <a:pt x="0"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7" name="Google Shape;1439;p31">
              <a:extLst>
                <a:ext uri="{FF2B5EF4-FFF2-40B4-BE49-F238E27FC236}">
                  <a16:creationId xmlns:a16="http://schemas.microsoft.com/office/drawing/2014/main" id="{34E6E8F7-4EE7-9DDE-6204-369D5309E1D9}"/>
                </a:ext>
              </a:extLst>
            </p:cNvPr>
            <p:cNvSpPr/>
            <p:nvPr/>
          </p:nvSpPr>
          <p:spPr>
            <a:xfrm>
              <a:off x="4082538" y="868925"/>
              <a:ext cx="2150" cy="1400"/>
            </a:xfrm>
            <a:custGeom>
              <a:avLst/>
              <a:gdLst/>
              <a:ahLst/>
              <a:cxnLst/>
              <a:rect l="l" t="t" r="r" b="b"/>
              <a:pathLst>
                <a:path w="86" h="56" extrusionOk="0">
                  <a:moveTo>
                    <a:pt x="78" y="0"/>
                  </a:moveTo>
                  <a:lnTo>
                    <a:pt x="0" y="45"/>
                  </a:lnTo>
                  <a:lnTo>
                    <a:pt x="0" y="55"/>
                  </a:lnTo>
                  <a:lnTo>
                    <a:pt x="86" y="6"/>
                  </a:lnTo>
                  <a:lnTo>
                    <a:pt x="78"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8" name="Google Shape;1440;p31">
              <a:extLst>
                <a:ext uri="{FF2B5EF4-FFF2-40B4-BE49-F238E27FC236}">
                  <a16:creationId xmlns:a16="http://schemas.microsoft.com/office/drawing/2014/main" id="{8C732CC8-406D-AA86-761B-81CC55F09B3C}"/>
                </a:ext>
              </a:extLst>
            </p:cNvPr>
            <p:cNvSpPr/>
            <p:nvPr/>
          </p:nvSpPr>
          <p:spPr>
            <a:xfrm>
              <a:off x="4082538" y="868675"/>
              <a:ext cx="1975" cy="1400"/>
            </a:xfrm>
            <a:custGeom>
              <a:avLst/>
              <a:gdLst/>
              <a:ahLst/>
              <a:cxnLst/>
              <a:rect l="l" t="t" r="r" b="b"/>
              <a:pathLst>
                <a:path w="79" h="56" extrusionOk="0">
                  <a:moveTo>
                    <a:pt x="60" y="0"/>
                  </a:moveTo>
                  <a:lnTo>
                    <a:pt x="0" y="33"/>
                  </a:lnTo>
                  <a:lnTo>
                    <a:pt x="0" y="55"/>
                  </a:lnTo>
                  <a:lnTo>
                    <a:pt x="78" y="10"/>
                  </a:lnTo>
                  <a:lnTo>
                    <a:pt x="6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9" name="Google Shape;1441;p31">
              <a:extLst>
                <a:ext uri="{FF2B5EF4-FFF2-40B4-BE49-F238E27FC236}">
                  <a16:creationId xmlns:a16="http://schemas.microsoft.com/office/drawing/2014/main" id="{1D56FE69-504C-0E3E-7887-EBD75D294630}"/>
                </a:ext>
              </a:extLst>
            </p:cNvPr>
            <p:cNvSpPr/>
            <p:nvPr/>
          </p:nvSpPr>
          <p:spPr>
            <a:xfrm>
              <a:off x="4082538" y="868400"/>
              <a:ext cx="1500" cy="1125"/>
            </a:xfrm>
            <a:custGeom>
              <a:avLst/>
              <a:gdLst/>
              <a:ahLst/>
              <a:cxnLst/>
              <a:rect l="l" t="t" r="r" b="b"/>
              <a:pathLst>
                <a:path w="60" h="45" extrusionOk="0">
                  <a:moveTo>
                    <a:pt x="44" y="1"/>
                  </a:moveTo>
                  <a:lnTo>
                    <a:pt x="0" y="27"/>
                  </a:lnTo>
                  <a:lnTo>
                    <a:pt x="0" y="44"/>
                  </a:lnTo>
                  <a:lnTo>
                    <a:pt x="60" y="11"/>
                  </a:lnTo>
                  <a:lnTo>
                    <a:pt x="44"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0" name="Google Shape;1442;p31">
              <a:extLst>
                <a:ext uri="{FF2B5EF4-FFF2-40B4-BE49-F238E27FC236}">
                  <a16:creationId xmlns:a16="http://schemas.microsoft.com/office/drawing/2014/main" id="{1AD8A0E4-7993-1EDF-57C3-D4F41B7541A4}"/>
                </a:ext>
              </a:extLst>
            </p:cNvPr>
            <p:cNvSpPr/>
            <p:nvPr/>
          </p:nvSpPr>
          <p:spPr>
            <a:xfrm>
              <a:off x="4082538" y="867750"/>
              <a:ext cx="1100" cy="1325"/>
            </a:xfrm>
            <a:custGeom>
              <a:avLst/>
              <a:gdLst/>
              <a:ahLst/>
              <a:cxnLst/>
              <a:rect l="l" t="t" r="r" b="b"/>
              <a:pathLst>
                <a:path w="44" h="53" extrusionOk="0">
                  <a:moveTo>
                    <a:pt x="0" y="1"/>
                  </a:moveTo>
                  <a:lnTo>
                    <a:pt x="0" y="53"/>
                  </a:lnTo>
                  <a:lnTo>
                    <a:pt x="44" y="27"/>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1" name="Google Shape;1443;p31">
              <a:extLst>
                <a:ext uri="{FF2B5EF4-FFF2-40B4-BE49-F238E27FC236}">
                  <a16:creationId xmlns:a16="http://schemas.microsoft.com/office/drawing/2014/main" id="{9EC19ADB-F971-6254-695B-6AEC36174ECE}"/>
                </a:ext>
              </a:extLst>
            </p:cNvPr>
            <p:cNvSpPr/>
            <p:nvPr/>
          </p:nvSpPr>
          <p:spPr>
            <a:xfrm>
              <a:off x="4082813" y="869750"/>
              <a:ext cx="2500" cy="1700"/>
            </a:xfrm>
            <a:custGeom>
              <a:avLst/>
              <a:gdLst/>
              <a:ahLst/>
              <a:cxnLst/>
              <a:rect l="l" t="t" r="r" b="b"/>
              <a:pathLst>
                <a:path w="100" h="68" extrusionOk="0">
                  <a:moveTo>
                    <a:pt x="99" y="1"/>
                  </a:moveTo>
                  <a:lnTo>
                    <a:pt x="1" y="57"/>
                  </a:lnTo>
                  <a:lnTo>
                    <a:pt x="20" y="67"/>
                  </a:lnTo>
                  <a:lnTo>
                    <a:pt x="99" y="22"/>
                  </a:lnTo>
                  <a:lnTo>
                    <a:pt x="99"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2" name="Google Shape;1444;p31">
              <a:extLst>
                <a:ext uri="{FF2B5EF4-FFF2-40B4-BE49-F238E27FC236}">
                  <a16:creationId xmlns:a16="http://schemas.microsoft.com/office/drawing/2014/main" id="{CE6122BD-C2FE-AE57-2D98-349D411CF3F9}"/>
                </a:ext>
              </a:extLst>
            </p:cNvPr>
            <p:cNvSpPr/>
            <p:nvPr/>
          </p:nvSpPr>
          <p:spPr>
            <a:xfrm>
              <a:off x="4082538" y="869050"/>
              <a:ext cx="2775" cy="2150"/>
            </a:xfrm>
            <a:custGeom>
              <a:avLst/>
              <a:gdLst/>
              <a:ahLst/>
              <a:cxnLst/>
              <a:rect l="l" t="t" r="r" b="b"/>
              <a:pathLst>
                <a:path w="111" h="86" extrusionOk="0">
                  <a:moveTo>
                    <a:pt x="86" y="1"/>
                  </a:moveTo>
                  <a:lnTo>
                    <a:pt x="0" y="50"/>
                  </a:lnTo>
                  <a:lnTo>
                    <a:pt x="0" y="78"/>
                  </a:lnTo>
                  <a:lnTo>
                    <a:pt x="12" y="85"/>
                  </a:lnTo>
                  <a:lnTo>
                    <a:pt x="110" y="29"/>
                  </a:lnTo>
                  <a:lnTo>
                    <a:pt x="110" y="14"/>
                  </a:lnTo>
                  <a:lnTo>
                    <a:pt x="86"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3" name="Google Shape;1445;p31">
              <a:extLst>
                <a:ext uri="{FF2B5EF4-FFF2-40B4-BE49-F238E27FC236}">
                  <a16:creationId xmlns:a16="http://schemas.microsoft.com/office/drawing/2014/main" id="{0B0023FF-6E7A-9D0D-E404-2883D6EAE71F}"/>
                </a:ext>
              </a:extLst>
            </p:cNvPr>
            <p:cNvSpPr/>
            <p:nvPr/>
          </p:nvSpPr>
          <p:spPr>
            <a:xfrm>
              <a:off x="4083613" y="870700"/>
              <a:ext cx="1700" cy="1950"/>
            </a:xfrm>
            <a:custGeom>
              <a:avLst/>
              <a:gdLst/>
              <a:ahLst/>
              <a:cxnLst/>
              <a:rect l="l" t="t" r="r" b="b"/>
              <a:pathLst>
                <a:path w="68" h="78" extrusionOk="0">
                  <a:moveTo>
                    <a:pt x="67" y="0"/>
                  </a:moveTo>
                  <a:lnTo>
                    <a:pt x="1" y="38"/>
                  </a:lnTo>
                  <a:lnTo>
                    <a:pt x="67" y="77"/>
                  </a:lnTo>
                  <a:lnTo>
                    <a:pt x="67"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4" name="Google Shape;1446;p31">
              <a:extLst>
                <a:ext uri="{FF2B5EF4-FFF2-40B4-BE49-F238E27FC236}">
                  <a16:creationId xmlns:a16="http://schemas.microsoft.com/office/drawing/2014/main" id="{33D70203-0468-597C-B865-892BBE1FDAB7}"/>
                </a:ext>
              </a:extLst>
            </p:cNvPr>
            <p:cNvSpPr/>
            <p:nvPr/>
          </p:nvSpPr>
          <p:spPr>
            <a:xfrm>
              <a:off x="4083463" y="870500"/>
              <a:ext cx="1850" cy="1150"/>
            </a:xfrm>
            <a:custGeom>
              <a:avLst/>
              <a:gdLst/>
              <a:ahLst/>
              <a:cxnLst/>
              <a:rect l="l" t="t" r="r" b="b"/>
              <a:pathLst>
                <a:path w="74" h="46" extrusionOk="0">
                  <a:moveTo>
                    <a:pt x="73" y="1"/>
                  </a:moveTo>
                  <a:lnTo>
                    <a:pt x="1" y="42"/>
                  </a:lnTo>
                  <a:lnTo>
                    <a:pt x="7" y="46"/>
                  </a:lnTo>
                  <a:lnTo>
                    <a:pt x="73" y="8"/>
                  </a:lnTo>
                  <a:lnTo>
                    <a:pt x="73"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5" name="Google Shape;1447;p31">
              <a:extLst>
                <a:ext uri="{FF2B5EF4-FFF2-40B4-BE49-F238E27FC236}">
                  <a16:creationId xmlns:a16="http://schemas.microsoft.com/office/drawing/2014/main" id="{D6BD546E-6F37-1485-1B71-CBCD545C0488}"/>
                </a:ext>
              </a:extLst>
            </p:cNvPr>
            <p:cNvSpPr/>
            <p:nvPr/>
          </p:nvSpPr>
          <p:spPr>
            <a:xfrm>
              <a:off x="4083288" y="870300"/>
              <a:ext cx="2025" cy="1250"/>
            </a:xfrm>
            <a:custGeom>
              <a:avLst/>
              <a:gdLst/>
              <a:ahLst/>
              <a:cxnLst/>
              <a:rect l="l" t="t" r="r" b="b"/>
              <a:pathLst>
                <a:path w="81" h="50" extrusionOk="0">
                  <a:moveTo>
                    <a:pt x="80" y="0"/>
                  </a:moveTo>
                  <a:lnTo>
                    <a:pt x="1" y="45"/>
                  </a:lnTo>
                  <a:lnTo>
                    <a:pt x="8" y="50"/>
                  </a:lnTo>
                  <a:lnTo>
                    <a:pt x="80" y="9"/>
                  </a:lnTo>
                  <a:lnTo>
                    <a:pt x="8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6" name="Google Shape;1448;p31">
              <a:extLst>
                <a:ext uri="{FF2B5EF4-FFF2-40B4-BE49-F238E27FC236}">
                  <a16:creationId xmlns:a16="http://schemas.microsoft.com/office/drawing/2014/main" id="{86BEDCE7-B84C-50ED-FF5C-6C8C42EA0669}"/>
                </a:ext>
              </a:extLst>
            </p:cNvPr>
            <p:cNvSpPr/>
            <p:nvPr/>
          </p:nvSpPr>
          <p:spPr>
            <a:xfrm>
              <a:off x="4081988" y="866850"/>
              <a:ext cx="3825" cy="2575"/>
            </a:xfrm>
            <a:custGeom>
              <a:avLst/>
              <a:gdLst/>
              <a:ahLst/>
              <a:cxnLst/>
              <a:rect l="l" t="t" r="r" b="b"/>
              <a:pathLst>
                <a:path w="153" h="103" extrusionOk="0">
                  <a:moveTo>
                    <a:pt x="0" y="1"/>
                  </a:moveTo>
                  <a:lnTo>
                    <a:pt x="22" y="37"/>
                  </a:lnTo>
                  <a:lnTo>
                    <a:pt x="132" y="102"/>
                  </a:lnTo>
                  <a:lnTo>
                    <a:pt x="153" y="90"/>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7" name="Google Shape;1449;p31">
              <a:extLst>
                <a:ext uri="{FF2B5EF4-FFF2-40B4-BE49-F238E27FC236}">
                  <a16:creationId xmlns:a16="http://schemas.microsoft.com/office/drawing/2014/main" id="{8A5A0952-D291-927C-E4F5-198118588B3E}"/>
                </a:ext>
              </a:extLst>
            </p:cNvPr>
            <p:cNvSpPr/>
            <p:nvPr/>
          </p:nvSpPr>
          <p:spPr>
            <a:xfrm>
              <a:off x="4081988" y="870975"/>
              <a:ext cx="3825" cy="2575"/>
            </a:xfrm>
            <a:custGeom>
              <a:avLst/>
              <a:gdLst/>
              <a:ahLst/>
              <a:cxnLst/>
              <a:rect l="l" t="t" r="r" b="b"/>
              <a:pathLst>
                <a:path w="153" h="103" extrusionOk="0">
                  <a:moveTo>
                    <a:pt x="22" y="1"/>
                  </a:moveTo>
                  <a:lnTo>
                    <a:pt x="0" y="12"/>
                  </a:lnTo>
                  <a:lnTo>
                    <a:pt x="153" y="102"/>
                  </a:lnTo>
                  <a:lnTo>
                    <a:pt x="132" y="66"/>
                  </a:lnTo>
                  <a:lnTo>
                    <a:pt x="22"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8" name="Google Shape;1450;p31">
              <a:extLst>
                <a:ext uri="{FF2B5EF4-FFF2-40B4-BE49-F238E27FC236}">
                  <a16:creationId xmlns:a16="http://schemas.microsoft.com/office/drawing/2014/main" id="{7C9C2DFE-31A7-3F5A-0DA8-4EFD8D9748A9}"/>
                </a:ext>
              </a:extLst>
            </p:cNvPr>
            <p:cNvSpPr/>
            <p:nvPr/>
          </p:nvSpPr>
          <p:spPr>
            <a:xfrm>
              <a:off x="4082538" y="870850"/>
              <a:ext cx="2775" cy="1800"/>
            </a:xfrm>
            <a:custGeom>
              <a:avLst/>
              <a:gdLst/>
              <a:ahLst/>
              <a:cxnLst/>
              <a:rect l="l" t="t" r="r" b="b"/>
              <a:pathLst>
                <a:path w="111" h="72" extrusionOk="0">
                  <a:moveTo>
                    <a:pt x="6" y="0"/>
                  </a:moveTo>
                  <a:lnTo>
                    <a:pt x="0" y="6"/>
                  </a:lnTo>
                  <a:lnTo>
                    <a:pt x="110" y="71"/>
                  </a:lnTo>
                  <a:lnTo>
                    <a:pt x="110" y="62"/>
                  </a:lnTo>
                  <a:lnTo>
                    <a:pt x="6"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9" name="Google Shape;1451;p31">
              <a:extLst>
                <a:ext uri="{FF2B5EF4-FFF2-40B4-BE49-F238E27FC236}">
                  <a16:creationId xmlns:a16="http://schemas.microsoft.com/office/drawing/2014/main" id="{44BD561E-83D8-4D53-5D25-BBB186DBA463}"/>
                </a:ext>
              </a:extLst>
            </p:cNvPr>
            <p:cNvSpPr/>
            <p:nvPr/>
          </p:nvSpPr>
          <p:spPr>
            <a:xfrm>
              <a:off x="4082538" y="867750"/>
              <a:ext cx="150" cy="3250"/>
            </a:xfrm>
            <a:custGeom>
              <a:avLst/>
              <a:gdLst/>
              <a:ahLst/>
              <a:cxnLst/>
              <a:rect l="l" t="t" r="r" b="b"/>
              <a:pathLst>
                <a:path w="6" h="130" extrusionOk="0">
                  <a:moveTo>
                    <a:pt x="0" y="1"/>
                  </a:moveTo>
                  <a:lnTo>
                    <a:pt x="0" y="130"/>
                  </a:lnTo>
                  <a:lnTo>
                    <a:pt x="6" y="124"/>
                  </a:lnTo>
                  <a:lnTo>
                    <a:pt x="6" y="5"/>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0" name="Google Shape;1452;p31">
              <a:extLst>
                <a:ext uri="{FF2B5EF4-FFF2-40B4-BE49-F238E27FC236}">
                  <a16:creationId xmlns:a16="http://schemas.microsoft.com/office/drawing/2014/main" id="{5F3F5478-7BF6-8147-92D7-AB96614506D6}"/>
                </a:ext>
              </a:extLst>
            </p:cNvPr>
            <p:cNvSpPr/>
            <p:nvPr/>
          </p:nvSpPr>
          <p:spPr>
            <a:xfrm>
              <a:off x="4085788" y="868950"/>
              <a:ext cx="250" cy="4600"/>
            </a:xfrm>
            <a:custGeom>
              <a:avLst/>
              <a:gdLst/>
              <a:ahLst/>
              <a:cxnLst/>
              <a:rect l="l" t="t" r="r" b="b"/>
              <a:pathLst>
                <a:path w="10" h="184" extrusionOk="0">
                  <a:moveTo>
                    <a:pt x="9" y="1"/>
                  </a:moveTo>
                  <a:lnTo>
                    <a:pt x="1" y="6"/>
                  </a:lnTo>
                  <a:lnTo>
                    <a:pt x="1" y="183"/>
                  </a:lnTo>
                  <a:lnTo>
                    <a:pt x="9" y="179"/>
                  </a:lnTo>
                  <a:lnTo>
                    <a:pt x="9"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1" name="Google Shape;1453;p31">
              <a:extLst>
                <a:ext uri="{FF2B5EF4-FFF2-40B4-BE49-F238E27FC236}">
                  <a16:creationId xmlns:a16="http://schemas.microsoft.com/office/drawing/2014/main" id="{08DA18BA-1F72-5364-C826-633E0294A2DA}"/>
                </a:ext>
              </a:extLst>
            </p:cNvPr>
            <p:cNvSpPr/>
            <p:nvPr/>
          </p:nvSpPr>
          <p:spPr>
            <a:xfrm>
              <a:off x="4081988" y="866700"/>
              <a:ext cx="4050" cy="2425"/>
            </a:xfrm>
            <a:custGeom>
              <a:avLst/>
              <a:gdLst/>
              <a:ahLst/>
              <a:cxnLst/>
              <a:rect l="l" t="t" r="r" b="b"/>
              <a:pathLst>
                <a:path w="162" h="97" extrusionOk="0">
                  <a:moveTo>
                    <a:pt x="8" y="1"/>
                  </a:moveTo>
                  <a:lnTo>
                    <a:pt x="0" y="7"/>
                  </a:lnTo>
                  <a:lnTo>
                    <a:pt x="153" y="96"/>
                  </a:lnTo>
                  <a:lnTo>
                    <a:pt x="161" y="91"/>
                  </a:lnTo>
                  <a:lnTo>
                    <a:pt x="8"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2" name="Google Shape;1454;p31">
              <a:extLst>
                <a:ext uri="{FF2B5EF4-FFF2-40B4-BE49-F238E27FC236}">
                  <a16:creationId xmlns:a16="http://schemas.microsoft.com/office/drawing/2014/main" id="{E5504586-9202-9CDF-9B7B-503A11019E8E}"/>
                </a:ext>
              </a:extLst>
            </p:cNvPr>
            <p:cNvSpPr/>
            <p:nvPr/>
          </p:nvSpPr>
          <p:spPr>
            <a:xfrm>
              <a:off x="4089963" y="870175"/>
              <a:ext cx="10350" cy="31825"/>
            </a:xfrm>
            <a:custGeom>
              <a:avLst/>
              <a:gdLst/>
              <a:ahLst/>
              <a:cxnLst/>
              <a:rect l="l" t="t" r="r" b="b"/>
              <a:pathLst>
                <a:path w="414" h="1273" extrusionOk="0">
                  <a:moveTo>
                    <a:pt x="96" y="1"/>
                  </a:moveTo>
                  <a:cubicBezTo>
                    <a:pt x="86" y="1"/>
                    <a:pt x="76" y="2"/>
                    <a:pt x="67" y="7"/>
                  </a:cubicBezTo>
                  <a:cubicBezTo>
                    <a:pt x="26" y="21"/>
                    <a:pt x="0" y="59"/>
                    <a:pt x="0" y="120"/>
                  </a:cubicBezTo>
                  <a:lnTo>
                    <a:pt x="0" y="1029"/>
                  </a:lnTo>
                  <a:lnTo>
                    <a:pt x="414" y="1273"/>
                  </a:lnTo>
                  <a:lnTo>
                    <a:pt x="412" y="356"/>
                  </a:lnTo>
                  <a:cubicBezTo>
                    <a:pt x="412" y="350"/>
                    <a:pt x="412" y="343"/>
                    <a:pt x="411" y="337"/>
                  </a:cubicBezTo>
                  <a:lnTo>
                    <a:pt x="411" y="333"/>
                  </a:lnTo>
                  <a:cubicBezTo>
                    <a:pt x="411" y="326"/>
                    <a:pt x="409" y="320"/>
                    <a:pt x="409" y="313"/>
                  </a:cubicBezTo>
                  <a:lnTo>
                    <a:pt x="409" y="310"/>
                  </a:lnTo>
                  <a:cubicBezTo>
                    <a:pt x="408" y="304"/>
                    <a:pt x="406" y="298"/>
                    <a:pt x="405" y="292"/>
                  </a:cubicBezTo>
                  <a:cubicBezTo>
                    <a:pt x="405" y="291"/>
                    <a:pt x="403" y="289"/>
                    <a:pt x="403" y="288"/>
                  </a:cubicBezTo>
                  <a:cubicBezTo>
                    <a:pt x="402" y="281"/>
                    <a:pt x="401" y="275"/>
                    <a:pt x="398" y="269"/>
                  </a:cubicBezTo>
                  <a:lnTo>
                    <a:pt x="396" y="263"/>
                  </a:lnTo>
                  <a:cubicBezTo>
                    <a:pt x="393" y="258"/>
                    <a:pt x="392" y="252"/>
                    <a:pt x="389" y="246"/>
                  </a:cubicBezTo>
                  <a:lnTo>
                    <a:pt x="388" y="243"/>
                  </a:lnTo>
                  <a:cubicBezTo>
                    <a:pt x="386" y="236"/>
                    <a:pt x="383" y="230"/>
                    <a:pt x="379" y="223"/>
                  </a:cubicBezTo>
                  <a:lnTo>
                    <a:pt x="376" y="217"/>
                  </a:lnTo>
                  <a:cubicBezTo>
                    <a:pt x="373" y="211"/>
                    <a:pt x="372" y="207"/>
                    <a:pt x="369" y="201"/>
                  </a:cubicBezTo>
                  <a:lnTo>
                    <a:pt x="366" y="197"/>
                  </a:lnTo>
                  <a:cubicBezTo>
                    <a:pt x="361" y="189"/>
                    <a:pt x="359" y="184"/>
                    <a:pt x="354" y="178"/>
                  </a:cubicBezTo>
                  <a:lnTo>
                    <a:pt x="350" y="172"/>
                  </a:lnTo>
                  <a:cubicBezTo>
                    <a:pt x="347" y="168"/>
                    <a:pt x="344" y="163"/>
                    <a:pt x="341" y="158"/>
                  </a:cubicBezTo>
                  <a:lnTo>
                    <a:pt x="337" y="153"/>
                  </a:lnTo>
                  <a:cubicBezTo>
                    <a:pt x="332" y="146"/>
                    <a:pt x="328" y="140"/>
                    <a:pt x="324" y="134"/>
                  </a:cubicBezTo>
                  <a:lnTo>
                    <a:pt x="319" y="130"/>
                  </a:lnTo>
                  <a:cubicBezTo>
                    <a:pt x="316" y="126"/>
                    <a:pt x="312" y="120"/>
                    <a:pt x="308" y="115"/>
                  </a:cubicBezTo>
                  <a:lnTo>
                    <a:pt x="303" y="111"/>
                  </a:lnTo>
                  <a:cubicBezTo>
                    <a:pt x="299" y="105"/>
                    <a:pt x="293" y="100"/>
                    <a:pt x="289" y="95"/>
                  </a:cubicBezTo>
                  <a:lnTo>
                    <a:pt x="285" y="91"/>
                  </a:lnTo>
                  <a:cubicBezTo>
                    <a:pt x="280" y="86"/>
                    <a:pt x="276" y="82"/>
                    <a:pt x="272" y="78"/>
                  </a:cubicBezTo>
                  <a:lnTo>
                    <a:pt x="266" y="73"/>
                  </a:lnTo>
                  <a:cubicBezTo>
                    <a:pt x="261" y="69"/>
                    <a:pt x="256" y="65"/>
                    <a:pt x="248" y="59"/>
                  </a:cubicBezTo>
                  <a:lnTo>
                    <a:pt x="245" y="57"/>
                  </a:lnTo>
                  <a:cubicBezTo>
                    <a:pt x="241" y="53"/>
                    <a:pt x="235" y="50"/>
                    <a:pt x="229" y="46"/>
                  </a:cubicBezTo>
                  <a:lnTo>
                    <a:pt x="225" y="43"/>
                  </a:lnTo>
                  <a:cubicBezTo>
                    <a:pt x="219" y="39"/>
                    <a:pt x="212" y="34"/>
                    <a:pt x="206" y="31"/>
                  </a:cubicBezTo>
                  <a:cubicBezTo>
                    <a:pt x="200" y="27"/>
                    <a:pt x="193" y="23"/>
                    <a:pt x="186" y="20"/>
                  </a:cubicBezTo>
                  <a:cubicBezTo>
                    <a:pt x="183" y="18"/>
                    <a:pt x="180" y="17"/>
                    <a:pt x="177" y="17"/>
                  </a:cubicBezTo>
                  <a:cubicBezTo>
                    <a:pt x="174" y="15"/>
                    <a:pt x="170" y="13"/>
                    <a:pt x="167" y="11"/>
                  </a:cubicBezTo>
                  <a:cubicBezTo>
                    <a:pt x="163" y="11"/>
                    <a:pt x="158" y="10"/>
                    <a:pt x="154" y="8"/>
                  </a:cubicBezTo>
                  <a:lnTo>
                    <a:pt x="148" y="5"/>
                  </a:lnTo>
                  <a:cubicBezTo>
                    <a:pt x="142" y="4"/>
                    <a:pt x="138" y="2"/>
                    <a:pt x="134" y="2"/>
                  </a:cubicBezTo>
                  <a:lnTo>
                    <a:pt x="129" y="2"/>
                  </a:lnTo>
                  <a:cubicBezTo>
                    <a:pt x="124" y="1"/>
                    <a:pt x="119" y="1"/>
                    <a:pt x="115" y="1"/>
                  </a:cubicBez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3" name="Google Shape;1455;p31">
              <a:extLst>
                <a:ext uri="{FF2B5EF4-FFF2-40B4-BE49-F238E27FC236}">
                  <a16:creationId xmlns:a16="http://schemas.microsoft.com/office/drawing/2014/main" id="{0A29650A-6AC6-0DD5-E81F-45F2BEBDD240}"/>
                </a:ext>
              </a:extLst>
            </p:cNvPr>
            <p:cNvSpPr/>
            <p:nvPr/>
          </p:nvSpPr>
          <p:spPr>
            <a:xfrm>
              <a:off x="4090963" y="870575"/>
              <a:ext cx="75" cy="25"/>
            </a:xfrm>
            <a:custGeom>
              <a:avLst/>
              <a:gdLst/>
              <a:ahLst/>
              <a:cxnLst/>
              <a:rect l="l" t="t" r="r" b="b"/>
              <a:pathLst>
                <a:path w="3" h="1" extrusionOk="0">
                  <a:moveTo>
                    <a:pt x="2" y="1"/>
                  </a:moveTo>
                  <a:lnTo>
                    <a:pt x="1" y="1"/>
                  </a:lnTo>
                  <a:lnTo>
                    <a:pt x="1"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4" name="Google Shape;1456;p31">
              <a:extLst>
                <a:ext uri="{FF2B5EF4-FFF2-40B4-BE49-F238E27FC236}">
                  <a16:creationId xmlns:a16="http://schemas.microsoft.com/office/drawing/2014/main" id="{ED5EACF5-AF89-E047-AFC4-DD85E462F4CA}"/>
                </a:ext>
              </a:extLst>
            </p:cNvPr>
            <p:cNvSpPr/>
            <p:nvPr/>
          </p:nvSpPr>
          <p:spPr>
            <a:xfrm>
              <a:off x="4098688" y="874475"/>
              <a:ext cx="100" cy="150"/>
            </a:xfrm>
            <a:custGeom>
              <a:avLst/>
              <a:gdLst/>
              <a:ahLst/>
              <a:cxnLst/>
              <a:rect l="l" t="t" r="r" b="b"/>
              <a:pathLst>
                <a:path w="4" h="6" extrusionOk="0">
                  <a:moveTo>
                    <a:pt x="4" y="6"/>
                  </a:moveTo>
                  <a:lnTo>
                    <a:pt x="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5" name="Google Shape;1457;p31">
              <a:extLst>
                <a:ext uri="{FF2B5EF4-FFF2-40B4-BE49-F238E27FC236}">
                  <a16:creationId xmlns:a16="http://schemas.microsoft.com/office/drawing/2014/main" id="{074211BB-68F9-B4F5-660E-E7CC94DA4373}"/>
                </a:ext>
              </a:extLst>
            </p:cNvPr>
            <p:cNvSpPr/>
            <p:nvPr/>
          </p:nvSpPr>
          <p:spPr>
            <a:xfrm>
              <a:off x="4099063" y="875075"/>
              <a:ext cx="100" cy="150"/>
            </a:xfrm>
            <a:custGeom>
              <a:avLst/>
              <a:gdLst/>
              <a:ahLst/>
              <a:cxnLst/>
              <a:rect l="l" t="t" r="r" b="b"/>
              <a:pathLst>
                <a:path w="4" h="6" extrusionOk="0">
                  <a:moveTo>
                    <a:pt x="3" y="5"/>
                  </a:moveTo>
                  <a:lnTo>
                    <a:pt x="0"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6" name="Google Shape;1458;p31">
              <a:extLst>
                <a:ext uri="{FF2B5EF4-FFF2-40B4-BE49-F238E27FC236}">
                  <a16:creationId xmlns:a16="http://schemas.microsoft.com/office/drawing/2014/main" id="{310118B4-03C5-A263-ADF1-A631EBBAF4DD}"/>
                </a:ext>
              </a:extLst>
            </p:cNvPr>
            <p:cNvSpPr/>
            <p:nvPr/>
          </p:nvSpPr>
          <p:spPr>
            <a:xfrm>
              <a:off x="4099313" y="875575"/>
              <a:ext cx="125" cy="175"/>
            </a:xfrm>
            <a:custGeom>
              <a:avLst/>
              <a:gdLst/>
              <a:ahLst/>
              <a:cxnLst/>
              <a:rect l="l" t="t" r="r" b="b"/>
              <a:pathLst>
                <a:path w="5" h="7" extrusionOk="0">
                  <a:moveTo>
                    <a:pt x="5" y="7"/>
                  </a:moveTo>
                  <a:lnTo>
                    <a:pt x="0"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7" name="Google Shape;1459;p31">
              <a:extLst>
                <a:ext uri="{FF2B5EF4-FFF2-40B4-BE49-F238E27FC236}">
                  <a16:creationId xmlns:a16="http://schemas.microsoft.com/office/drawing/2014/main" id="{7C142E27-B2DD-2C05-0C08-8CC0EF3C8A83}"/>
                </a:ext>
              </a:extLst>
            </p:cNvPr>
            <p:cNvSpPr/>
            <p:nvPr/>
          </p:nvSpPr>
          <p:spPr>
            <a:xfrm>
              <a:off x="4091588" y="870125"/>
              <a:ext cx="750" cy="200"/>
            </a:xfrm>
            <a:custGeom>
              <a:avLst/>
              <a:gdLst/>
              <a:ahLst/>
              <a:cxnLst/>
              <a:rect l="l" t="t" r="r" b="b"/>
              <a:pathLst>
                <a:path w="30" h="8" extrusionOk="0">
                  <a:moveTo>
                    <a:pt x="1" y="7"/>
                  </a:moveTo>
                  <a:cubicBezTo>
                    <a:pt x="11" y="3"/>
                    <a:pt x="19" y="1"/>
                    <a:pt x="30" y="0"/>
                  </a:cubicBezTo>
                  <a:cubicBezTo>
                    <a:pt x="19" y="1"/>
                    <a:pt x="11" y="3"/>
                    <a:pt x="1" y="7"/>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8" name="Google Shape;1460;p31">
              <a:extLst>
                <a:ext uri="{FF2B5EF4-FFF2-40B4-BE49-F238E27FC236}">
                  <a16:creationId xmlns:a16="http://schemas.microsoft.com/office/drawing/2014/main" id="{7696FDE4-0BE7-BD3B-BF1C-FAA1666234BD}"/>
                </a:ext>
              </a:extLst>
            </p:cNvPr>
            <p:cNvSpPr/>
            <p:nvPr/>
          </p:nvSpPr>
          <p:spPr>
            <a:xfrm>
              <a:off x="4099638" y="876250"/>
              <a:ext cx="25" cy="25"/>
            </a:xfrm>
            <a:custGeom>
              <a:avLst/>
              <a:gdLst/>
              <a:ahLst/>
              <a:cxnLst/>
              <a:rect l="l" t="t" r="r" b="b"/>
              <a:pathLst>
                <a:path w="1" h="1" extrusionOk="0">
                  <a:moveTo>
                    <a:pt x="1" y="0"/>
                  </a:moveTo>
                  <a:lnTo>
                    <a:pt x="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9" name="Google Shape;1461;p31">
              <a:extLst>
                <a:ext uri="{FF2B5EF4-FFF2-40B4-BE49-F238E27FC236}">
                  <a16:creationId xmlns:a16="http://schemas.microsoft.com/office/drawing/2014/main" id="{0DE60A7B-9B6E-2EEA-DD75-7BDCFF2DE419}"/>
                </a:ext>
              </a:extLst>
            </p:cNvPr>
            <p:cNvSpPr/>
            <p:nvPr/>
          </p:nvSpPr>
          <p:spPr>
            <a:xfrm>
              <a:off x="4095588" y="871225"/>
              <a:ext cx="125" cy="100"/>
            </a:xfrm>
            <a:custGeom>
              <a:avLst/>
              <a:gdLst/>
              <a:ahLst/>
              <a:cxnLst/>
              <a:rect l="l" t="t" r="r" b="b"/>
              <a:pathLst>
                <a:path w="5" h="4" extrusionOk="0">
                  <a:moveTo>
                    <a:pt x="4" y="4"/>
                  </a:moveTo>
                  <a:lnTo>
                    <a:pt x="0"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0" name="Google Shape;1462;p31">
              <a:extLst>
                <a:ext uri="{FF2B5EF4-FFF2-40B4-BE49-F238E27FC236}">
                  <a16:creationId xmlns:a16="http://schemas.microsoft.com/office/drawing/2014/main" id="{0F64A037-E32D-7E9B-30EB-EC94DF9D8C92}"/>
                </a:ext>
              </a:extLst>
            </p:cNvPr>
            <p:cNvSpPr/>
            <p:nvPr/>
          </p:nvSpPr>
          <p:spPr>
            <a:xfrm>
              <a:off x="4092788" y="870150"/>
              <a:ext cx="375" cy="50"/>
            </a:xfrm>
            <a:custGeom>
              <a:avLst/>
              <a:gdLst/>
              <a:ahLst/>
              <a:cxnLst/>
              <a:rect l="l" t="t" r="r" b="b"/>
              <a:pathLst>
                <a:path w="15" h="2" extrusionOk="0">
                  <a:moveTo>
                    <a:pt x="0" y="0"/>
                  </a:moveTo>
                  <a:lnTo>
                    <a:pt x="0" y="0"/>
                  </a:lnTo>
                  <a:cubicBezTo>
                    <a:pt x="5" y="0"/>
                    <a:pt x="9" y="0"/>
                    <a:pt x="15" y="2"/>
                  </a:cubicBezTo>
                  <a:cubicBezTo>
                    <a:pt x="11" y="0"/>
                    <a:pt x="5" y="0"/>
                    <a:pt x="0"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1" name="Google Shape;1463;p31">
              <a:extLst>
                <a:ext uri="{FF2B5EF4-FFF2-40B4-BE49-F238E27FC236}">
                  <a16:creationId xmlns:a16="http://schemas.microsoft.com/office/drawing/2014/main" id="{0B44E6EE-8584-C983-E2A2-6A8A07AF9F18}"/>
                </a:ext>
              </a:extLst>
            </p:cNvPr>
            <p:cNvSpPr/>
            <p:nvPr/>
          </p:nvSpPr>
          <p:spPr>
            <a:xfrm>
              <a:off x="4093763" y="870325"/>
              <a:ext cx="350" cy="150"/>
            </a:xfrm>
            <a:custGeom>
              <a:avLst/>
              <a:gdLst/>
              <a:ahLst/>
              <a:cxnLst/>
              <a:rect l="l" t="t" r="r" b="b"/>
              <a:pathLst>
                <a:path w="14" h="6" extrusionOk="0">
                  <a:moveTo>
                    <a:pt x="14" y="5"/>
                  </a:moveTo>
                  <a:cubicBezTo>
                    <a:pt x="9" y="4"/>
                    <a:pt x="5" y="2"/>
                    <a:pt x="1" y="1"/>
                  </a:cubicBezTo>
                  <a:cubicBezTo>
                    <a:pt x="5" y="2"/>
                    <a:pt x="9" y="4"/>
                    <a:pt x="14" y="5"/>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2" name="Google Shape;1464;p31">
              <a:extLst>
                <a:ext uri="{FF2B5EF4-FFF2-40B4-BE49-F238E27FC236}">
                  <a16:creationId xmlns:a16="http://schemas.microsoft.com/office/drawing/2014/main" id="{58C6C1A2-885D-5A31-E521-63BC3A65E470}"/>
                </a:ext>
              </a:extLst>
            </p:cNvPr>
            <p:cNvSpPr/>
            <p:nvPr/>
          </p:nvSpPr>
          <p:spPr>
            <a:xfrm>
              <a:off x="4096088" y="871600"/>
              <a:ext cx="100" cy="50"/>
            </a:xfrm>
            <a:custGeom>
              <a:avLst/>
              <a:gdLst/>
              <a:ahLst/>
              <a:cxnLst/>
              <a:rect l="l" t="t" r="r" b="b"/>
              <a:pathLst>
                <a:path w="4" h="2" extrusionOk="0">
                  <a:moveTo>
                    <a:pt x="3" y="2"/>
                  </a:moveTo>
                  <a:lnTo>
                    <a:pt x="0"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3" name="Google Shape;1465;p31">
              <a:extLst>
                <a:ext uri="{FF2B5EF4-FFF2-40B4-BE49-F238E27FC236}">
                  <a16:creationId xmlns:a16="http://schemas.microsoft.com/office/drawing/2014/main" id="{146FC0FF-B8A7-51E6-AED1-1569BAC9D20A}"/>
                </a:ext>
              </a:extLst>
            </p:cNvPr>
            <p:cNvSpPr/>
            <p:nvPr/>
          </p:nvSpPr>
          <p:spPr>
            <a:xfrm>
              <a:off x="4094338" y="870550"/>
              <a:ext cx="275" cy="125"/>
            </a:xfrm>
            <a:custGeom>
              <a:avLst/>
              <a:gdLst/>
              <a:ahLst/>
              <a:cxnLst/>
              <a:rect l="l" t="t" r="r" b="b"/>
              <a:pathLst>
                <a:path w="11" h="5" extrusionOk="0">
                  <a:moveTo>
                    <a:pt x="1" y="0"/>
                  </a:moveTo>
                  <a:cubicBezTo>
                    <a:pt x="3" y="3"/>
                    <a:pt x="6" y="3"/>
                    <a:pt x="8" y="4"/>
                  </a:cubicBezTo>
                  <a:lnTo>
                    <a:pt x="8" y="4"/>
                  </a:lnTo>
                  <a:cubicBezTo>
                    <a:pt x="5" y="3"/>
                    <a:pt x="3" y="2"/>
                    <a:pt x="1" y="0"/>
                  </a:cubicBezTo>
                  <a:close/>
                  <a:moveTo>
                    <a:pt x="8" y="4"/>
                  </a:moveTo>
                  <a:cubicBezTo>
                    <a:pt x="9" y="4"/>
                    <a:pt x="10" y="4"/>
                    <a:pt x="11" y="5"/>
                  </a:cubicBezTo>
                  <a:cubicBezTo>
                    <a:pt x="10" y="4"/>
                    <a:pt x="9" y="4"/>
                    <a:pt x="8" y="4"/>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4" name="Google Shape;1466;p31">
              <a:extLst>
                <a:ext uri="{FF2B5EF4-FFF2-40B4-BE49-F238E27FC236}">
                  <a16:creationId xmlns:a16="http://schemas.microsoft.com/office/drawing/2014/main" id="{52F4CFCB-4A7F-DC54-D2B5-8A684B0968F5}"/>
                </a:ext>
              </a:extLst>
            </p:cNvPr>
            <p:cNvSpPr/>
            <p:nvPr/>
          </p:nvSpPr>
          <p:spPr>
            <a:xfrm>
              <a:off x="4093263" y="870225"/>
              <a:ext cx="375" cy="100"/>
            </a:xfrm>
            <a:custGeom>
              <a:avLst/>
              <a:gdLst/>
              <a:ahLst/>
              <a:cxnLst/>
              <a:rect l="l" t="t" r="r" b="b"/>
              <a:pathLst>
                <a:path w="15" h="4" extrusionOk="0">
                  <a:moveTo>
                    <a:pt x="15" y="3"/>
                  </a:moveTo>
                  <a:cubicBezTo>
                    <a:pt x="9" y="2"/>
                    <a:pt x="5" y="0"/>
                    <a:pt x="0" y="0"/>
                  </a:cubicBezTo>
                  <a:cubicBezTo>
                    <a:pt x="5" y="0"/>
                    <a:pt x="9" y="2"/>
                    <a:pt x="15" y="3"/>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5" name="Google Shape;1467;p31">
              <a:extLst>
                <a:ext uri="{FF2B5EF4-FFF2-40B4-BE49-F238E27FC236}">
                  <a16:creationId xmlns:a16="http://schemas.microsoft.com/office/drawing/2014/main" id="{AC7CCFE4-972B-4E6B-5B24-2069D0BEEC74}"/>
                </a:ext>
              </a:extLst>
            </p:cNvPr>
            <p:cNvSpPr/>
            <p:nvPr/>
          </p:nvSpPr>
          <p:spPr>
            <a:xfrm>
              <a:off x="4097038" y="872425"/>
              <a:ext cx="125" cy="100"/>
            </a:xfrm>
            <a:custGeom>
              <a:avLst/>
              <a:gdLst/>
              <a:ahLst/>
              <a:cxnLst/>
              <a:rect l="l" t="t" r="r" b="b"/>
              <a:pathLst>
                <a:path w="5" h="4" extrusionOk="0">
                  <a:moveTo>
                    <a:pt x="0" y="1"/>
                  </a:moveTo>
                  <a:lnTo>
                    <a:pt x="4" y="4"/>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6" name="Google Shape;1468;p31">
              <a:extLst>
                <a:ext uri="{FF2B5EF4-FFF2-40B4-BE49-F238E27FC236}">
                  <a16:creationId xmlns:a16="http://schemas.microsoft.com/office/drawing/2014/main" id="{447D78EE-C2B1-6D11-0CB9-E61AAAF81372}"/>
                </a:ext>
              </a:extLst>
            </p:cNvPr>
            <p:cNvSpPr/>
            <p:nvPr/>
          </p:nvSpPr>
          <p:spPr>
            <a:xfrm>
              <a:off x="4096588" y="872000"/>
              <a:ext cx="150" cy="125"/>
            </a:xfrm>
            <a:custGeom>
              <a:avLst/>
              <a:gdLst/>
              <a:ahLst/>
              <a:cxnLst/>
              <a:rect l="l" t="t" r="r" b="b"/>
              <a:pathLst>
                <a:path w="6" h="5" extrusionOk="0">
                  <a:moveTo>
                    <a:pt x="5" y="5"/>
                  </a:moveTo>
                  <a:lnTo>
                    <a:pt x="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7" name="Google Shape;1469;p31">
              <a:extLst>
                <a:ext uri="{FF2B5EF4-FFF2-40B4-BE49-F238E27FC236}">
                  <a16:creationId xmlns:a16="http://schemas.microsoft.com/office/drawing/2014/main" id="{0C039B27-BDDB-5074-6669-4D2539DD3580}"/>
                </a:ext>
              </a:extLst>
            </p:cNvPr>
            <p:cNvSpPr/>
            <p:nvPr/>
          </p:nvSpPr>
          <p:spPr>
            <a:xfrm>
              <a:off x="4097888" y="873375"/>
              <a:ext cx="150" cy="175"/>
            </a:xfrm>
            <a:custGeom>
              <a:avLst/>
              <a:gdLst/>
              <a:ahLst/>
              <a:cxnLst/>
              <a:rect l="l" t="t" r="r" b="b"/>
              <a:pathLst>
                <a:path w="6" h="7" extrusionOk="0">
                  <a:moveTo>
                    <a:pt x="5" y="6"/>
                  </a:moveTo>
                  <a:lnTo>
                    <a:pt x="1"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8" name="Google Shape;1470;p31">
              <a:extLst>
                <a:ext uri="{FF2B5EF4-FFF2-40B4-BE49-F238E27FC236}">
                  <a16:creationId xmlns:a16="http://schemas.microsoft.com/office/drawing/2014/main" id="{1AD1DB5F-AB60-AFE0-0516-BD27BB940059}"/>
                </a:ext>
              </a:extLst>
            </p:cNvPr>
            <p:cNvSpPr/>
            <p:nvPr/>
          </p:nvSpPr>
          <p:spPr>
            <a:xfrm>
              <a:off x="4092363" y="870150"/>
              <a:ext cx="400" cy="25"/>
            </a:xfrm>
            <a:custGeom>
              <a:avLst/>
              <a:gdLst/>
              <a:ahLst/>
              <a:cxnLst/>
              <a:rect l="l" t="t" r="r" b="b"/>
              <a:pathLst>
                <a:path w="16" h="1" extrusionOk="0">
                  <a:moveTo>
                    <a:pt x="0" y="0"/>
                  </a:moveTo>
                  <a:lnTo>
                    <a:pt x="16" y="0"/>
                  </a:lnTo>
                  <a:cubicBezTo>
                    <a:pt x="10" y="0"/>
                    <a:pt x="4" y="0"/>
                    <a:pt x="0"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9" name="Google Shape;1471;p31">
              <a:extLst>
                <a:ext uri="{FF2B5EF4-FFF2-40B4-BE49-F238E27FC236}">
                  <a16:creationId xmlns:a16="http://schemas.microsoft.com/office/drawing/2014/main" id="{018C7799-C8A7-E79D-984E-F3F87DA5D036}"/>
                </a:ext>
              </a:extLst>
            </p:cNvPr>
            <p:cNvSpPr/>
            <p:nvPr/>
          </p:nvSpPr>
          <p:spPr>
            <a:xfrm>
              <a:off x="4097538" y="872950"/>
              <a:ext cx="100" cy="125"/>
            </a:xfrm>
            <a:custGeom>
              <a:avLst/>
              <a:gdLst/>
              <a:ahLst/>
              <a:cxnLst/>
              <a:rect l="l" t="t" r="r" b="b"/>
              <a:pathLst>
                <a:path w="4" h="5" extrusionOk="0">
                  <a:moveTo>
                    <a:pt x="3" y="4"/>
                  </a:moveTo>
                  <a:lnTo>
                    <a:pt x="0"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0" name="Google Shape;1472;p31">
              <a:extLst>
                <a:ext uri="{FF2B5EF4-FFF2-40B4-BE49-F238E27FC236}">
                  <a16:creationId xmlns:a16="http://schemas.microsoft.com/office/drawing/2014/main" id="{A5AFC5C2-2E02-5BA0-632B-D9C56A8F6E3E}"/>
                </a:ext>
              </a:extLst>
            </p:cNvPr>
            <p:cNvSpPr/>
            <p:nvPr/>
          </p:nvSpPr>
          <p:spPr>
            <a:xfrm>
              <a:off x="4098338" y="873950"/>
              <a:ext cx="125" cy="175"/>
            </a:xfrm>
            <a:custGeom>
              <a:avLst/>
              <a:gdLst/>
              <a:ahLst/>
              <a:cxnLst/>
              <a:rect l="l" t="t" r="r" b="b"/>
              <a:pathLst>
                <a:path w="5" h="7" extrusionOk="0">
                  <a:moveTo>
                    <a:pt x="5" y="7"/>
                  </a:moveTo>
                  <a:lnTo>
                    <a:pt x="0" y="1"/>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1" name="Google Shape;1473;p31">
              <a:extLst>
                <a:ext uri="{FF2B5EF4-FFF2-40B4-BE49-F238E27FC236}">
                  <a16:creationId xmlns:a16="http://schemas.microsoft.com/office/drawing/2014/main" id="{68DE0916-3BB4-3BB7-4181-EEB881564D5B}"/>
                </a:ext>
              </a:extLst>
            </p:cNvPr>
            <p:cNvSpPr/>
            <p:nvPr/>
          </p:nvSpPr>
          <p:spPr>
            <a:xfrm>
              <a:off x="4099813" y="876750"/>
              <a:ext cx="75" cy="175"/>
            </a:xfrm>
            <a:custGeom>
              <a:avLst/>
              <a:gdLst/>
              <a:ahLst/>
              <a:cxnLst/>
              <a:rect l="l" t="t" r="r" b="b"/>
              <a:pathLst>
                <a:path w="3" h="7" extrusionOk="0">
                  <a:moveTo>
                    <a:pt x="1" y="0"/>
                  </a:moveTo>
                  <a:lnTo>
                    <a:pt x="2" y="6"/>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2" name="Google Shape;1474;p31">
              <a:extLst>
                <a:ext uri="{FF2B5EF4-FFF2-40B4-BE49-F238E27FC236}">
                  <a16:creationId xmlns:a16="http://schemas.microsoft.com/office/drawing/2014/main" id="{375E199B-B533-F290-477A-6C1A5E795333}"/>
                </a:ext>
              </a:extLst>
            </p:cNvPr>
            <p:cNvSpPr/>
            <p:nvPr/>
          </p:nvSpPr>
          <p:spPr>
            <a:xfrm>
              <a:off x="4099638" y="876250"/>
              <a:ext cx="50" cy="75"/>
            </a:xfrm>
            <a:custGeom>
              <a:avLst/>
              <a:gdLst/>
              <a:ahLst/>
              <a:cxnLst/>
              <a:rect l="l" t="t" r="r" b="b"/>
              <a:pathLst>
                <a:path w="2" h="3" extrusionOk="0">
                  <a:moveTo>
                    <a:pt x="2" y="3"/>
                  </a:moveTo>
                  <a:lnTo>
                    <a:pt x="1" y="0"/>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3" name="Google Shape;1475;p31">
              <a:extLst>
                <a:ext uri="{FF2B5EF4-FFF2-40B4-BE49-F238E27FC236}">
                  <a16:creationId xmlns:a16="http://schemas.microsoft.com/office/drawing/2014/main" id="{8FB245CD-4FAE-2FB7-C8C7-B8DE49166159}"/>
                </a:ext>
              </a:extLst>
            </p:cNvPr>
            <p:cNvSpPr/>
            <p:nvPr/>
          </p:nvSpPr>
          <p:spPr>
            <a:xfrm>
              <a:off x="4100213" y="878475"/>
              <a:ext cx="25" cy="150"/>
            </a:xfrm>
            <a:custGeom>
              <a:avLst/>
              <a:gdLst/>
              <a:ahLst/>
              <a:cxnLst/>
              <a:rect l="l" t="t" r="r" b="b"/>
              <a:pathLst>
                <a:path w="1" h="6" extrusionOk="0">
                  <a:moveTo>
                    <a:pt x="1" y="1"/>
                  </a:moveTo>
                  <a:lnTo>
                    <a:pt x="1" y="5"/>
                  </a:lnTo>
                  <a:cubicBezTo>
                    <a:pt x="1" y="4"/>
                    <a:pt x="1" y="2"/>
                    <a:pt x="1" y="1"/>
                  </a:cubicBez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4" name="Google Shape;1476;p31">
              <a:extLst>
                <a:ext uri="{FF2B5EF4-FFF2-40B4-BE49-F238E27FC236}">
                  <a16:creationId xmlns:a16="http://schemas.microsoft.com/office/drawing/2014/main" id="{08185BFF-FD84-5142-3ABC-CC947B586D74}"/>
                </a:ext>
              </a:extLst>
            </p:cNvPr>
            <p:cNvSpPr/>
            <p:nvPr/>
          </p:nvSpPr>
          <p:spPr>
            <a:xfrm>
              <a:off x="4100138" y="877900"/>
              <a:ext cx="25" cy="150"/>
            </a:xfrm>
            <a:custGeom>
              <a:avLst/>
              <a:gdLst/>
              <a:ahLst/>
              <a:cxnLst/>
              <a:rect l="l" t="t" r="r" b="b"/>
              <a:pathLst>
                <a:path w="1" h="6" extrusionOk="0">
                  <a:moveTo>
                    <a:pt x="1" y="1"/>
                  </a:moveTo>
                  <a:lnTo>
                    <a:pt x="1" y="4"/>
                  </a:lnTo>
                  <a:cubicBezTo>
                    <a:pt x="1" y="5"/>
                    <a:pt x="1" y="2"/>
                    <a:pt x="1" y="1"/>
                  </a:cubicBez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5" name="Google Shape;1477;p31">
              <a:extLst>
                <a:ext uri="{FF2B5EF4-FFF2-40B4-BE49-F238E27FC236}">
                  <a16:creationId xmlns:a16="http://schemas.microsoft.com/office/drawing/2014/main" id="{41373731-A3F9-8463-E3F2-9445529C1247}"/>
                </a:ext>
              </a:extLst>
            </p:cNvPr>
            <p:cNvSpPr/>
            <p:nvPr/>
          </p:nvSpPr>
          <p:spPr>
            <a:xfrm>
              <a:off x="4100013" y="877375"/>
              <a:ext cx="50" cy="125"/>
            </a:xfrm>
            <a:custGeom>
              <a:avLst/>
              <a:gdLst/>
              <a:ahLst/>
              <a:cxnLst/>
              <a:rect l="l" t="t" r="r" b="b"/>
              <a:pathLst>
                <a:path w="2" h="5" extrusionOk="0">
                  <a:moveTo>
                    <a:pt x="0" y="0"/>
                  </a:moveTo>
                  <a:cubicBezTo>
                    <a:pt x="1" y="1"/>
                    <a:pt x="1" y="3"/>
                    <a:pt x="1" y="4"/>
                  </a:cubicBezTo>
                  <a:cubicBezTo>
                    <a:pt x="1" y="3"/>
                    <a:pt x="1" y="1"/>
                    <a:pt x="0" y="0"/>
                  </a:cubicBez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6" name="Google Shape;1478;p31">
              <a:extLst>
                <a:ext uri="{FF2B5EF4-FFF2-40B4-BE49-F238E27FC236}">
                  <a16:creationId xmlns:a16="http://schemas.microsoft.com/office/drawing/2014/main" id="{ED42A4FA-5F79-4BF5-5766-45B5D1B1E85A}"/>
                </a:ext>
              </a:extLst>
            </p:cNvPr>
            <p:cNvSpPr/>
            <p:nvPr/>
          </p:nvSpPr>
          <p:spPr>
            <a:xfrm>
              <a:off x="4099613" y="875875"/>
              <a:ext cx="1275" cy="26100"/>
            </a:xfrm>
            <a:custGeom>
              <a:avLst/>
              <a:gdLst/>
              <a:ahLst/>
              <a:cxnLst/>
              <a:rect l="l" t="t" r="r" b="b"/>
              <a:pathLst>
                <a:path w="51" h="1044" extrusionOk="0">
                  <a:moveTo>
                    <a:pt x="25" y="1"/>
                  </a:moveTo>
                  <a:lnTo>
                    <a:pt x="0" y="15"/>
                  </a:lnTo>
                  <a:lnTo>
                    <a:pt x="2" y="18"/>
                  </a:lnTo>
                  <a:cubicBezTo>
                    <a:pt x="4" y="24"/>
                    <a:pt x="6" y="30"/>
                    <a:pt x="9" y="35"/>
                  </a:cubicBezTo>
                  <a:lnTo>
                    <a:pt x="10" y="41"/>
                  </a:lnTo>
                  <a:cubicBezTo>
                    <a:pt x="13" y="47"/>
                    <a:pt x="15" y="53"/>
                    <a:pt x="16" y="60"/>
                  </a:cubicBezTo>
                  <a:cubicBezTo>
                    <a:pt x="16" y="61"/>
                    <a:pt x="17" y="63"/>
                    <a:pt x="17" y="64"/>
                  </a:cubicBezTo>
                  <a:cubicBezTo>
                    <a:pt x="19" y="70"/>
                    <a:pt x="20" y="76"/>
                    <a:pt x="22" y="82"/>
                  </a:cubicBezTo>
                  <a:lnTo>
                    <a:pt x="22" y="85"/>
                  </a:lnTo>
                  <a:cubicBezTo>
                    <a:pt x="22" y="92"/>
                    <a:pt x="23" y="98"/>
                    <a:pt x="23" y="104"/>
                  </a:cubicBezTo>
                  <a:lnTo>
                    <a:pt x="23" y="109"/>
                  </a:lnTo>
                  <a:cubicBezTo>
                    <a:pt x="23" y="115"/>
                    <a:pt x="25" y="121"/>
                    <a:pt x="25" y="128"/>
                  </a:cubicBezTo>
                  <a:lnTo>
                    <a:pt x="25" y="1043"/>
                  </a:lnTo>
                  <a:lnTo>
                    <a:pt x="51" y="1024"/>
                  </a:lnTo>
                  <a:lnTo>
                    <a:pt x="51" y="119"/>
                  </a:lnTo>
                  <a:cubicBezTo>
                    <a:pt x="51" y="79"/>
                    <a:pt x="42" y="38"/>
                    <a:pt x="25" y="1"/>
                  </a:cubicBez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7" name="Google Shape;1479;p31">
              <a:extLst>
                <a:ext uri="{FF2B5EF4-FFF2-40B4-BE49-F238E27FC236}">
                  <a16:creationId xmlns:a16="http://schemas.microsoft.com/office/drawing/2014/main" id="{0FACDF1A-6B14-D139-6821-6177A13E8F14}"/>
                </a:ext>
              </a:extLst>
            </p:cNvPr>
            <p:cNvSpPr/>
            <p:nvPr/>
          </p:nvSpPr>
          <p:spPr>
            <a:xfrm>
              <a:off x="4091813" y="869800"/>
              <a:ext cx="8425" cy="6400"/>
            </a:xfrm>
            <a:custGeom>
              <a:avLst/>
              <a:gdLst/>
              <a:ahLst/>
              <a:cxnLst/>
              <a:rect l="l" t="t" r="r" b="b"/>
              <a:pathLst>
                <a:path w="337" h="256" extrusionOk="0">
                  <a:moveTo>
                    <a:pt x="55" y="1"/>
                  </a:moveTo>
                  <a:cubicBezTo>
                    <a:pt x="39" y="1"/>
                    <a:pt x="25" y="3"/>
                    <a:pt x="12" y="9"/>
                  </a:cubicBezTo>
                  <a:lnTo>
                    <a:pt x="0" y="14"/>
                  </a:lnTo>
                  <a:lnTo>
                    <a:pt x="39" y="14"/>
                  </a:lnTo>
                  <a:cubicBezTo>
                    <a:pt x="44" y="14"/>
                    <a:pt x="50" y="14"/>
                    <a:pt x="54" y="16"/>
                  </a:cubicBezTo>
                  <a:lnTo>
                    <a:pt x="58" y="16"/>
                  </a:lnTo>
                  <a:cubicBezTo>
                    <a:pt x="63" y="17"/>
                    <a:pt x="68" y="19"/>
                    <a:pt x="73" y="20"/>
                  </a:cubicBezTo>
                  <a:lnTo>
                    <a:pt x="79" y="22"/>
                  </a:lnTo>
                  <a:cubicBezTo>
                    <a:pt x="83" y="23"/>
                    <a:pt x="87" y="25"/>
                    <a:pt x="92" y="26"/>
                  </a:cubicBezTo>
                  <a:cubicBezTo>
                    <a:pt x="96" y="28"/>
                    <a:pt x="99" y="29"/>
                    <a:pt x="102" y="30"/>
                  </a:cubicBezTo>
                  <a:cubicBezTo>
                    <a:pt x="106" y="32"/>
                    <a:pt x="108" y="33"/>
                    <a:pt x="112" y="35"/>
                  </a:cubicBezTo>
                  <a:cubicBezTo>
                    <a:pt x="118" y="38"/>
                    <a:pt x="125" y="41"/>
                    <a:pt x="132" y="45"/>
                  </a:cubicBezTo>
                  <a:cubicBezTo>
                    <a:pt x="138" y="49"/>
                    <a:pt x="144" y="52"/>
                    <a:pt x="150" y="57"/>
                  </a:cubicBezTo>
                  <a:lnTo>
                    <a:pt x="155" y="61"/>
                  </a:lnTo>
                  <a:cubicBezTo>
                    <a:pt x="160" y="64"/>
                    <a:pt x="166" y="68"/>
                    <a:pt x="171" y="72"/>
                  </a:cubicBezTo>
                  <a:lnTo>
                    <a:pt x="173" y="74"/>
                  </a:lnTo>
                  <a:cubicBezTo>
                    <a:pt x="179" y="78"/>
                    <a:pt x="184" y="83"/>
                    <a:pt x="192" y="88"/>
                  </a:cubicBezTo>
                  <a:lnTo>
                    <a:pt x="196" y="93"/>
                  </a:lnTo>
                  <a:cubicBezTo>
                    <a:pt x="200" y="97"/>
                    <a:pt x="205" y="101"/>
                    <a:pt x="209" y="106"/>
                  </a:cubicBezTo>
                  <a:lnTo>
                    <a:pt x="213" y="109"/>
                  </a:lnTo>
                  <a:cubicBezTo>
                    <a:pt x="218" y="115"/>
                    <a:pt x="224" y="119"/>
                    <a:pt x="229" y="125"/>
                  </a:cubicBezTo>
                  <a:lnTo>
                    <a:pt x="232" y="130"/>
                  </a:lnTo>
                  <a:cubicBezTo>
                    <a:pt x="237" y="135"/>
                    <a:pt x="241" y="139"/>
                    <a:pt x="244" y="144"/>
                  </a:cubicBezTo>
                  <a:lnTo>
                    <a:pt x="248" y="148"/>
                  </a:lnTo>
                  <a:cubicBezTo>
                    <a:pt x="253" y="154"/>
                    <a:pt x="257" y="161"/>
                    <a:pt x="261" y="167"/>
                  </a:cubicBezTo>
                  <a:lnTo>
                    <a:pt x="266" y="171"/>
                  </a:lnTo>
                  <a:cubicBezTo>
                    <a:pt x="269" y="177"/>
                    <a:pt x="273" y="181"/>
                    <a:pt x="276" y="186"/>
                  </a:cubicBezTo>
                  <a:lnTo>
                    <a:pt x="279" y="193"/>
                  </a:lnTo>
                  <a:cubicBezTo>
                    <a:pt x="283" y="199"/>
                    <a:pt x="287" y="204"/>
                    <a:pt x="290" y="210"/>
                  </a:cubicBezTo>
                  <a:lnTo>
                    <a:pt x="293" y="216"/>
                  </a:lnTo>
                  <a:cubicBezTo>
                    <a:pt x="296" y="220"/>
                    <a:pt x="299" y="225"/>
                    <a:pt x="300" y="231"/>
                  </a:cubicBezTo>
                  <a:lnTo>
                    <a:pt x="305" y="238"/>
                  </a:lnTo>
                  <a:cubicBezTo>
                    <a:pt x="308" y="244"/>
                    <a:pt x="311" y="249"/>
                    <a:pt x="314" y="255"/>
                  </a:cubicBezTo>
                  <a:lnTo>
                    <a:pt x="337" y="241"/>
                  </a:lnTo>
                  <a:cubicBezTo>
                    <a:pt x="300" y="155"/>
                    <a:pt x="238" y="83"/>
                    <a:pt x="158" y="33"/>
                  </a:cubicBezTo>
                  <a:cubicBezTo>
                    <a:pt x="121" y="11"/>
                    <a:pt x="85" y="1"/>
                    <a:pt x="55"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8" name="Google Shape;1480;p31">
              <a:extLst>
                <a:ext uri="{FF2B5EF4-FFF2-40B4-BE49-F238E27FC236}">
                  <a16:creationId xmlns:a16="http://schemas.microsoft.com/office/drawing/2014/main" id="{346D088F-D8D5-3727-610D-394241C6B1F3}"/>
                </a:ext>
              </a:extLst>
            </p:cNvPr>
            <p:cNvSpPr/>
            <p:nvPr/>
          </p:nvSpPr>
          <p:spPr>
            <a:xfrm>
              <a:off x="4089913" y="870150"/>
              <a:ext cx="4925" cy="28675"/>
            </a:xfrm>
            <a:custGeom>
              <a:avLst/>
              <a:gdLst/>
              <a:ahLst/>
              <a:cxnLst/>
              <a:rect l="l" t="t" r="r" b="b"/>
              <a:pathLst>
                <a:path w="197" h="1147" extrusionOk="0">
                  <a:moveTo>
                    <a:pt x="97" y="0"/>
                  </a:moveTo>
                  <a:cubicBezTo>
                    <a:pt x="86" y="2"/>
                    <a:pt x="78" y="3"/>
                    <a:pt x="68" y="6"/>
                  </a:cubicBezTo>
                  <a:cubicBezTo>
                    <a:pt x="27" y="21"/>
                    <a:pt x="1" y="60"/>
                    <a:pt x="1" y="119"/>
                  </a:cubicBezTo>
                  <a:lnTo>
                    <a:pt x="1" y="1030"/>
                  </a:lnTo>
                  <a:lnTo>
                    <a:pt x="197" y="1146"/>
                  </a:lnTo>
                  <a:lnTo>
                    <a:pt x="197" y="27"/>
                  </a:lnTo>
                  <a:lnTo>
                    <a:pt x="188" y="21"/>
                  </a:lnTo>
                  <a:cubicBezTo>
                    <a:pt x="184" y="19"/>
                    <a:pt x="181" y="18"/>
                    <a:pt x="178" y="16"/>
                  </a:cubicBezTo>
                  <a:cubicBezTo>
                    <a:pt x="175" y="15"/>
                    <a:pt x="171" y="14"/>
                    <a:pt x="168" y="12"/>
                  </a:cubicBezTo>
                  <a:cubicBezTo>
                    <a:pt x="163" y="11"/>
                    <a:pt x="159" y="9"/>
                    <a:pt x="155" y="8"/>
                  </a:cubicBezTo>
                  <a:lnTo>
                    <a:pt x="149" y="6"/>
                  </a:lnTo>
                  <a:cubicBezTo>
                    <a:pt x="144" y="5"/>
                    <a:pt x="139" y="3"/>
                    <a:pt x="134" y="3"/>
                  </a:cubicBezTo>
                  <a:lnTo>
                    <a:pt x="130" y="3"/>
                  </a:lnTo>
                  <a:cubicBezTo>
                    <a:pt x="126" y="2"/>
                    <a:pt x="120" y="2"/>
                    <a:pt x="115" y="0"/>
                  </a:cubicBez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9" name="Google Shape;1481;p31">
              <a:extLst>
                <a:ext uri="{FF2B5EF4-FFF2-40B4-BE49-F238E27FC236}">
                  <a16:creationId xmlns:a16="http://schemas.microsoft.com/office/drawing/2014/main" id="{D3183935-E261-2D01-4888-EC937A5D03E1}"/>
                </a:ext>
              </a:extLst>
            </p:cNvPr>
            <p:cNvSpPr/>
            <p:nvPr/>
          </p:nvSpPr>
          <p:spPr>
            <a:xfrm>
              <a:off x="4091663" y="871850"/>
              <a:ext cx="1475" cy="23875"/>
            </a:xfrm>
            <a:custGeom>
              <a:avLst/>
              <a:gdLst/>
              <a:ahLst/>
              <a:cxnLst/>
              <a:rect l="l" t="t" r="r" b="b"/>
              <a:pathLst>
                <a:path w="59" h="955" extrusionOk="0">
                  <a:moveTo>
                    <a:pt x="30" y="1"/>
                  </a:moveTo>
                  <a:cubicBezTo>
                    <a:pt x="27" y="2"/>
                    <a:pt x="24" y="2"/>
                    <a:pt x="21" y="4"/>
                  </a:cubicBezTo>
                  <a:cubicBezTo>
                    <a:pt x="3" y="9"/>
                    <a:pt x="0" y="33"/>
                    <a:pt x="0" y="51"/>
                  </a:cubicBezTo>
                  <a:lnTo>
                    <a:pt x="0" y="921"/>
                  </a:lnTo>
                  <a:lnTo>
                    <a:pt x="59" y="955"/>
                  </a:lnTo>
                  <a:lnTo>
                    <a:pt x="59" y="4"/>
                  </a:lnTo>
                  <a:lnTo>
                    <a:pt x="51" y="2"/>
                  </a:lnTo>
                  <a:lnTo>
                    <a:pt x="48" y="2"/>
                  </a:lnTo>
                  <a:cubicBezTo>
                    <a:pt x="45" y="2"/>
                    <a:pt x="43" y="1"/>
                    <a:pt x="41"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0" name="Google Shape;1482;p31">
              <a:extLst>
                <a:ext uri="{FF2B5EF4-FFF2-40B4-BE49-F238E27FC236}">
                  <a16:creationId xmlns:a16="http://schemas.microsoft.com/office/drawing/2014/main" id="{41566EC8-38CD-6D84-4886-9143DC87BEFA}"/>
                </a:ext>
              </a:extLst>
            </p:cNvPr>
            <p:cNvSpPr/>
            <p:nvPr/>
          </p:nvSpPr>
          <p:spPr>
            <a:xfrm>
              <a:off x="4094863" y="870800"/>
              <a:ext cx="5450" cy="31200"/>
            </a:xfrm>
            <a:custGeom>
              <a:avLst/>
              <a:gdLst/>
              <a:ahLst/>
              <a:cxnLst/>
              <a:rect l="l" t="t" r="r" b="b"/>
              <a:pathLst>
                <a:path w="218" h="1248" extrusionOk="0">
                  <a:moveTo>
                    <a:pt x="0" y="1"/>
                  </a:moveTo>
                  <a:lnTo>
                    <a:pt x="0" y="1119"/>
                  </a:lnTo>
                  <a:lnTo>
                    <a:pt x="218" y="1248"/>
                  </a:lnTo>
                  <a:lnTo>
                    <a:pt x="216" y="331"/>
                  </a:lnTo>
                  <a:cubicBezTo>
                    <a:pt x="216" y="325"/>
                    <a:pt x="216" y="318"/>
                    <a:pt x="215" y="312"/>
                  </a:cubicBezTo>
                  <a:lnTo>
                    <a:pt x="215" y="308"/>
                  </a:lnTo>
                  <a:cubicBezTo>
                    <a:pt x="215" y="301"/>
                    <a:pt x="213" y="295"/>
                    <a:pt x="213" y="288"/>
                  </a:cubicBezTo>
                  <a:lnTo>
                    <a:pt x="213" y="285"/>
                  </a:lnTo>
                  <a:cubicBezTo>
                    <a:pt x="212" y="279"/>
                    <a:pt x="210" y="273"/>
                    <a:pt x="209" y="267"/>
                  </a:cubicBezTo>
                  <a:cubicBezTo>
                    <a:pt x="209" y="266"/>
                    <a:pt x="207" y="264"/>
                    <a:pt x="207" y="263"/>
                  </a:cubicBezTo>
                  <a:cubicBezTo>
                    <a:pt x="206" y="256"/>
                    <a:pt x="205" y="250"/>
                    <a:pt x="202" y="244"/>
                  </a:cubicBezTo>
                  <a:lnTo>
                    <a:pt x="200" y="238"/>
                  </a:lnTo>
                  <a:cubicBezTo>
                    <a:pt x="197" y="233"/>
                    <a:pt x="196" y="227"/>
                    <a:pt x="193" y="221"/>
                  </a:cubicBezTo>
                  <a:lnTo>
                    <a:pt x="192" y="218"/>
                  </a:lnTo>
                  <a:cubicBezTo>
                    <a:pt x="190" y="211"/>
                    <a:pt x="187" y="205"/>
                    <a:pt x="183" y="198"/>
                  </a:cubicBezTo>
                  <a:lnTo>
                    <a:pt x="180" y="192"/>
                  </a:lnTo>
                  <a:cubicBezTo>
                    <a:pt x="177" y="186"/>
                    <a:pt x="176" y="182"/>
                    <a:pt x="173" y="176"/>
                  </a:cubicBezTo>
                  <a:lnTo>
                    <a:pt x="170" y="172"/>
                  </a:lnTo>
                  <a:cubicBezTo>
                    <a:pt x="165" y="164"/>
                    <a:pt x="163" y="159"/>
                    <a:pt x="158" y="153"/>
                  </a:cubicBezTo>
                  <a:lnTo>
                    <a:pt x="154" y="147"/>
                  </a:lnTo>
                  <a:cubicBezTo>
                    <a:pt x="151" y="143"/>
                    <a:pt x="148" y="138"/>
                    <a:pt x="145" y="133"/>
                  </a:cubicBezTo>
                  <a:lnTo>
                    <a:pt x="141" y="128"/>
                  </a:lnTo>
                  <a:cubicBezTo>
                    <a:pt x="136" y="121"/>
                    <a:pt x="132" y="115"/>
                    <a:pt x="128" y="109"/>
                  </a:cubicBezTo>
                  <a:lnTo>
                    <a:pt x="123" y="105"/>
                  </a:lnTo>
                  <a:cubicBezTo>
                    <a:pt x="120" y="101"/>
                    <a:pt x="116" y="95"/>
                    <a:pt x="112" y="90"/>
                  </a:cubicBezTo>
                  <a:lnTo>
                    <a:pt x="107" y="86"/>
                  </a:lnTo>
                  <a:cubicBezTo>
                    <a:pt x="103" y="80"/>
                    <a:pt x="97" y="75"/>
                    <a:pt x="93" y="70"/>
                  </a:cubicBezTo>
                  <a:lnTo>
                    <a:pt x="89" y="66"/>
                  </a:lnTo>
                  <a:cubicBezTo>
                    <a:pt x="84" y="61"/>
                    <a:pt x="80" y="57"/>
                    <a:pt x="76" y="53"/>
                  </a:cubicBezTo>
                  <a:lnTo>
                    <a:pt x="70" y="48"/>
                  </a:lnTo>
                  <a:cubicBezTo>
                    <a:pt x="65" y="44"/>
                    <a:pt x="60" y="40"/>
                    <a:pt x="52" y="34"/>
                  </a:cubicBezTo>
                  <a:lnTo>
                    <a:pt x="49" y="32"/>
                  </a:lnTo>
                  <a:cubicBezTo>
                    <a:pt x="45" y="28"/>
                    <a:pt x="39" y="25"/>
                    <a:pt x="33" y="21"/>
                  </a:cubicBezTo>
                  <a:lnTo>
                    <a:pt x="29" y="18"/>
                  </a:lnTo>
                  <a:cubicBezTo>
                    <a:pt x="23" y="14"/>
                    <a:pt x="16" y="9"/>
                    <a:pt x="10" y="6"/>
                  </a:cubicBezTo>
                  <a:lnTo>
                    <a:pt x="0"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1" name="Google Shape;1483;p31">
              <a:extLst>
                <a:ext uri="{FF2B5EF4-FFF2-40B4-BE49-F238E27FC236}">
                  <a16:creationId xmlns:a16="http://schemas.microsoft.com/office/drawing/2014/main" id="{6F5286C2-F4C7-4227-6443-143503BA6232}"/>
                </a:ext>
              </a:extLst>
            </p:cNvPr>
            <p:cNvSpPr/>
            <p:nvPr/>
          </p:nvSpPr>
          <p:spPr>
            <a:xfrm>
              <a:off x="4096563" y="874475"/>
              <a:ext cx="1950" cy="24475"/>
            </a:xfrm>
            <a:custGeom>
              <a:avLst/>
              <a:gdLst/>
              <a:ahLst/>
              <a:cxnLst/>
              <a:rect l="l" t="t" r="r" b="b"/>
              <a:pathLst>
                <a:path w="78" h="979" extrusionOk="0">
                  <a:moveTo>
                    <a:pt x="0" y="0"/>
                  </a:moveTo>
                  <a:lnTo>
                    <a:pt x="0" y="932"/>
                  </a:lnTo>
                  <a:lnTo>
                    <a:pt x="77" y="979"/>
                  </a:lnTo>
                  <a:lnTo>
                    <a:pt x="77" y="184"/>
                  </a:lnTo>
                  <a:lnTo>
                    <a:pt x="77" y="170"/>
                  </a:lnTo>
                  <a:lnTo>
                    <a:pt x="77" y="168"/>
                  </a:lnTo>
                  <a:cubicBezTo>
                    <a:pt x="77" y="162"/>
                    <a:pt x="77" y="158"/>
                    <a:pt x="76" y="154"/>
                  </a:cubicBezTo>
                  <a:lnTo>
                    <a:pt x="76" y="151"/>
                  </a:lnTo>
                  <a:cubicBezTo>
                    <a:pt x="76" y="146"/>
                    <a:pt x="74" y="142"/>
                    <a:pt x="73" y="138"/>
                  </a:cubicBezTo>
                  <a:lnTo>
                    <a:pt x="71" y="133"/>
                  </a:lnTo>
                  <a:cubicBezTo>
                    <a:pt x="70" y="129"/>
                    <a:pt x="68" y="123"/>
                    <a:pt x="67" y="119"/>
                  </a:cubicBezTo>
                  <a:lnTo>
                    <a:pt x="64" y="109"/>
                  </a:lnTo>
                  <a:lnTo>
                    <a:pt x="61" y="106"/>
                  </a:lnTo>
                  <a:lnTo>
                    <a:pt x="57" y="93"/>
                  </a:lnTo>
                  <a:cubicBezTo>
                    <a:pt x="55" y="88"/>
                    <a:pt x="54" y="86"/>
                    <a:pt x="52" y="81"/>
                  </a:cubicBezTo>
                  <a:lnTo>
                    <a:pt x="50" y="75"/>
                  </a:lnTo>
                  <a:lnTo>
                    <a:pt x="42" y="62"/>
                  </a:lnTo>
                  <a:lnTo>
                    <a:pt x="39" y="58"/>
                  </a:lnTo>
                  <a:cubicBezTo>
                    <a:pt x="38" y="52"/>
                    <a:pt x="34" y="48"/>
                    <a:pt x="31" y="42"/>
                  </a:cubicBezTo>
                  <a:lnTo>
                    <a:pt x="28" y="38"/>
                  </a:lnTo>
                  <a:cubicBezTo>
                    <a:pt x="25" y="33"/>
                    <a:pt x="22" y="29"/>
                    <a:pt x="19" y="25"/>
                  </a:cubicBezTo>
                  <a:lnTo>
                    <a:pt x="16" y="20"/>
                  </a:lnTo>
                  <a:cubicBezTo>
                    <a:pt x="12" y="15"/>
                    <a:pt x="9" y="10"/>
                    <a:pt x="5" y="4"/>
                  </a:cubicBezTo>
                  <a:lnTo>
                    <a:pt x="0"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2" name="Google Shape;1484;p31">
              <a:extLst>
                <a:ext uri="{FF2B5EF4-FFF2-40B4-BE49-F238E27FC236}">
                  <a16:creationId xmlns:a16="http://schemas.microsoft.com/office/drawing/2014/main" id="{63117ACD-41C8-F156-C6DB-544406197529}"/>
                </a:ext>
              </a:extLst>
            </p:cNvPr>
            <p:cNvSpPr/>
            <p:nvPr/>
          </p:nvSpPr>
          <p:spPr>
            <a:xfrm>
              <a:off x="4048413" y="826100"/>
              <a:ext cx="7850" cy="8425"/>
            </a:xfrm>
            <a:custGeom>
              <a:avLst/>
              <a:gdLst/>
              <a:ahLst/>
              <a:cxnLst/>
              <a:rect l="l" t="t" r="r" b="b"/>
              <a:pathLst>
                <a:path w="314" h="337" extrusionOk="0">
                  <a:moveTo>
                    <a:pt x="100" y="1"/>
                  </a:moveTo>
                  <a:cubicBezTo>
                    <a:pt x="42" y="1"/>
                    <a:pt x="1" y="41"/>
                    <a:pt x="1" y="108"/>
                  </a:cubicBezTo>
                  <a:cubicBezTo>
                    <a:pt x="1" y="195"/>
                    <a:pt x="70" y="292"/>
                    <a:pt x="157" y="325"/>
                  </a:cubicBezTo>
                  <a:cubicBezTo>
                    <a:pt x="177" y="333"/>
                    <a:pt x="196" y="337"/>
                    <a:pt x="214" y="337"/>
                  </a:cubicBezTo>
                  <a:cubicBezTo>
                    <a:pt x="272" y="337"/>
                    <a:pt x="314" y="297"/>
                    <a:pt x="314" y="230"/>
                  </a:cubicBezTo>
                  <a:cubicBezTo>
                    <a:pt x="314" y="143"/>
                    <a:pt x="244" y="46"/>
                    <a:pt x="157" y="12"/>
                  </a:cubicBezTo>
                  <a:cubicBezTo>
                    <a:pt x="137" y="5"/>
                    <a:pt x="118" y="1"/>
                    <a:pt x="100" y="1"/>
                  </a:cubicBez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3" name="Google Shape;1485;p31">
              <a:extLst>
                <a:ext uri="{FF2B5EF4-FFF2-40B4-BE49-F238E27FC236}">
                  <a16:creationId xmlns:a16="http://schemas.microsoft.com/office/drawing/2014/main" id="{48AF5842-715D-FD8D-439E-F9026C398685}"/>
                </a:ext>
              </a:extLst>
            </p:cNvPr>
            <p:cNvSpPr/>
            <p:nvPr/>
          </p:nvSpPr>
          <p:spPr>
            <a:xfrm>
              <a:off x="4049363" y="827300"/>
              <a:ext cx="5050" cy="6125"/>
            </a:xfrm>
            <a:custGeom>
              <a:avLst/>
              <a:gdLst/>
              <a:ahLst/>
              <a:cxnLst/>
              <a:rect l="l" t="t" r="r" b="b"/>
              <a:pathLst>
                <a:path w="202" h="245" extrusionOk="0">
                  <a:moveTo>
                    <a:pt x="63" y="1"/>
                  </a:moveTo>
                  <a:cubicBezTo>
                    <a:pt x="25" y="8"/>
                    <a:pt x="0" y="43"/>
                    <a:pt x="3" y="80"/>
                  </a:cubicBezTo>
                  <a:cubicBezTo>
                    <a:pt x="3" y="144"/>
                    <a:pt x="55" y="214"/>
                    <a:pt x="119" y="237"/>
                  </a:cubicBezTo>
                  <a:cubicBezTo>
                    <a:pt x="130" y="242"/>
                    <a:pt x="142" y="244"/>
                    <a:pt x="153" y="244"/>
                  </a:cubicBezTo>
                  <a:cubicBezTo>
                    <a:pt x="170" y="244"/>
                    <a:pt x="187" y="240"/>
                    <a:pt x="202" y="231"/>
                  </a:cubicBezTo>
                  <a:lnTo>
                    <a:pt x="202" y="231"/>
                  </a:lnTo>
                  <a:cubicBezTo>
                    <a:pt x="195" y="232"/>
                    <a:pt x="189" y="233"/>
                    <a:pt x="183" y="233"/>
                  </a:cubicBezTo>
                  <a:cubicBezTo>
                    <a:pt x="170" y="233"/>
                    <a:pt x="157" y="230"/>
                    <a:pt x="145" y="225"/>
                  </a:cubicBezTo>
                  <a:cubicBezTo>
                    <a:pt x="81" y="204"/>
                    <a:pt x="29" y="132"/>
                    <a:pt x="29" y="69"/>
                  </a:cubicBezTo>
                  <a:cubicBezTo>
                    <a:pt x="28" y="43"/>
                    <a:pt x="39" y="16"/>
                    <a:pt x="63" y="1"/>
                  </a:cubicBez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4" name="Google Shape;1486;p31">
              <a:extLst>
                <a:ext uri="{FF2B5EF4-FFF2-40B4-BE49-F238E27FC236}">
                  <a16:creationId xmlns:a16="http://schemas.microsoft.com/office/drawing/2014/main" id="{65C9F268-A685-9275-0F10-FC76769443FB}"/>
                </a:ext>
              </a:extLst>
            </p:cNvPr>
            <p:cNvSpPr/>
            <p:nvPr/>
          </p:nvSpPr>
          <p:spPr>
            <a:xfrm>
              <a:off x="4050038" y="827250"/>
              <a:ext cx="5175" cy="5900"/>
            </a:xfrm>
            <a:custGeom>
              <a:avLst/>
              <a:gdLst/>
              <a:ahLst/>
              <a:cxnLst/>
              <a:rect l="l" t="t" r="r" b="b"/>
              <a:pathLst>
                <a:path w="207" h="236" extrusionOk="0">
                  <a:moveTo>
                    <a:pt x="54" y="0"/>
                  </a:moveTo>
                  <a:cubicBezTo>
                    <a:pt x="48" y="0"/>
                    <a:pt x="42" y="1"/>
                    <a:pt x="36" y="3"/>
                  </a:cubicBezTo>
                  <a:cubicBezTo>
                    <a:pt x="14" y="18"/>
                    <a:pt x="1" y="43"/>
                    <a:pt x="2" y="69"/>
                  </a:cubicBezTo>
                  <a:lnTo>
                    <a:pt x="2" y="71"/>
                  </a:lnTo>
                  <a:cubicBezTo>
                    <a:pt x="2" y="87"/>
                    <a:pt x="5" y="101"/>
                    <a:pt x="10" y="116"/>
                  </a:cubicBezTo>
                  <a:cubicBezTo>
                    <a:pt x="12" y="123"/>
                    <a:pt x="15" y="132"/>
                    <a:pt x="20" y="139"/>
                  </a:cubicBezTo>
                  <a:cubicBezTo>
                    <a:pt x="24" y="149"/>
                    <a:pt x="31" y="158"/>
                    <a:pt x="37" y="168"/>
                  </a:cubicBezTo>
                  <a:cubicBezTo>
                    <a:pt x="49" y="182"/>
                    <a:pt x="62" y="195"/>
                    <a:pt x="78" y="207"/>
                  </a:cubicBezTo>
                  <a:cubicBezTo>
                    <a:pt x="83" y="211"/>
                    <a:pt x="89" y="214"/>
                    <a:pt x="95" y="219"/>
                  </a:cubicBezTo>
                  <a:cubicBezTo>
                    <a:pt x="102" y="221"/>
                    <a:pt x="110" y="226"/>
                    <a:pt x="117" y="229"/>
                  </a:cubicBezTo>
                  <a:cubicBezTo>
                    <a:pt x="128" y="233"/>
                    <a:pt x="141" y="235"/>
                    <a:pt x="154" y="235"/>
                  </a:cubicBezTo>
                  <a:cubicBezTo>
                    <a:pt x="161" y="235"/>
                    <a:pt x="167" y="235"/>
                    <a:pt x="173" y="233"/>
                  </a:cubicBezTo>
                  <a:cubicBezTo>
                    <a:pt x="195" y="219"/>
                    <a:pt x="207" y="194"/>
                    <a:pt x="207" y="168"/>
                  </a:cubicBezTo>
                  <a:lnTo>
                    <a:pt x="207" y="165"/>
                  </a:lnTo>
                  <a:cubicBezTo>
                    <a:pt x="207" y="159"/>
                    <a:pt x="207" y="153"/>
                    <a:pt x="207" y="148"/>
                  </a:cubicBezTo>
                  <a:cubicBezTo>
                    <a:pt x="204" y="130"/>
                    <a:pt x="198" y="113"/>
                    <a:pt x="191" y="98"/>
                  </a:cubicBezTo>
                  <a:cubicBezTo>
                    <a:pt x="181" y="79"/>
                    <a:pt x="169" y="63"/>
                    <a:pt x="156" y="49"/>
                  </a:cubicBezTo>
                  <a:cubicBezTo>
                    <a:pt x="143" y="37"/>
                    <a:pt x="130" y="27"/>
                    <a:pt x="115" y="18"/>
                  </a:cubicBezTo>
                  <a:cubicBezTo>
                    <a:pt x="107" y="14"/>
                    <a:pt x="99" y="10"/>
                    <a:pt x="92" y="7"/>
                  </a:cubicBezTo>
                  <a:cubicBezTo>
                    <a:pt x="80" y="3"/>
                    <a:pt x="67" y="0"/>
                    <a:pt x="54" y="0"/>
                  </a:cubicBez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5" name="Google Shape;1487;p31">
              <a:extLst>
                <a:ext uri="{FF2B5EF4-FFF2-40B4-BE49-F238E27FC236}">
                  <a16:creationId xmlns:a16="http://schemas.microsoft.com/office/drawing/2014/main" id="{B1B84778-DB81-9868-7BA5-F8FD47284FC3}"/>
                </a:ext>
              </a:extLst>
            </p:cNvPr>
            <p:cNvSpPr/>
            <p:nvPr/>
          </p:nvSpPr>
          <p:spPr>
            <a:xfrm>
              <a:off x="4041313" y="833025"/>
              <a:ext cx="21600" cy="22325"/>
            </a:xfrm>
            <a:custGeom>
              <a:avLst/>
              <a:gdLst/>
              <a:ahLst/>
              <a:cxnLst/>
              <a:rect l="l" t="t" r="r" b="b"/>
              <a:pathLst>
                <a:path w="864" h="893" extrusionOk="0">
                  <a:moveTo>
                    <a:pt x="0" y="1"/>
                  </a:moveTo>
                  <a:lnTo>
                    <a:pt x="0" y="399"/>
                  </a:lnTo>
                  <a:lnTo>
                    <a:pt x="863" y="892"/>
                  </a:lnTo>
                  <a:lnTo>
                    <a:pt x="863" y="491"/>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6" name="Google Shape;1488;p31">
              <a:extLst>
                <a:ext uri="{FF2B5EF4-FFF2-40B4-BE49-F238E27FC236}">
                  <a16:creationId xmlns:a16="http://schemas.microsoft.com/office/drawing/2014/main" id="{9AD54605-2B2D-2D16-6AE2-2CE5F6D60379}"/>
                </a:ext>
              </a:extLst>
            </p:cNvPr>
            <p:cNvSpPr/>
            <p:nvPr/>
          </p:nvSpPr>
          <p:spPr>
            <a:xfrm>
              <a:off x="4042463" y="835100"/>
              <a:ext cx="19275" cy="18175"/>
            </a:xfrm>
            <a:custGeom>
              <a:avLst/>
              <a:gdLst/>
              <a:ahLst/>
              <a:cxnLst/>
              <a:rect l="l" t="t" r="r" b="b"/>
              <a:pathLst>
                <a:path w="771" h="727" extrusionOk="0">
                  <a:moveTo>
                    <a:pt x="1" y="0"/>
                  </a:moveTo>
                  <a:lnTo>
                    <a:pt x="1" y="116"/>
                  </a:lnTo>
                  <a:lnTo>
                    <a:pt x="1" y="157"/>
                  </a:lnTo>
                  <a:lnTo>
                    <a:pt x="1" y="206"/>
                  </a:lnTo>
                  <a:lnTo>
                    <a:pt x="1" y="226"/>
                  </a:lnTo>
                  <a:lnTo>
                    <a:pt x="1" y="289"/>
                  </a:lnTo>
                  <a:lnTo>
                    <a:pt x="28" y="305"/>
                  </a:lnTo>
                  <a:lnTo>
                    <a:pt x="591" y="621"/>
                  </a:lnTo>
                  <a:lnTo>
                    <a:pt x="607" y="631"/>
                  </a:lnTo>
                  <a:lnTo>
                    <a:pt x="621" y="640"/>
                  </a:lnTo>
                  <a:lnTo>
                    <a:pt x="771" y="727"/>
                  </a:lnTo>
                  <a:lnTo>
                    <a:pt x="771" y="553"/>
                  </a:lnTo>
                  <a:lnTo>
                    <a:pt x="771" y="535"/>
                  </a:lnTo>
                  <a:lnTo>
                    <a:pt x="771" y="518"/>
                  </a:lnTo>
                  <a:lnTo>
                    <a:pt x="771" y="467"/>
                  </a:lnTo>
                  <a:lnTo>
                    <a:pt x="771" y="435"/>
                  </a:lnTo>
                  <a:lnTo>
                    <a:pt x="716" y="405"/>
                  </a:lnTo>
                  <a:lnTo>
                    <a:pt x="700" y="395"/>
                  </a:lnTo>
                  <a:lnTo>
                    <a:pt x="656" y="369"/>
                  </a:lnTo>
                  <a:lnTo>
                    <a:pt x="621" y="348"/>
                  </a:lnTo>
                  <a:lnTo>
                    <a:pt x="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7" name="Google Shape;1489;p31">
              <a:extLst>
                <a:ext uri="{FF2B5EF4-FFF2-40B4-BE49-F238E27FC236}">
                  <a16:creationId xmlns:a16="http://schemas.microsoft.com/office/drawing/2014/main" id="{8F0E282F-23FC-AD76-F1B7-F7988F177674}"/>
                </a:ext>
              </a:extLst>
            </p:cNvPr>
            <p:cNvSpPr/>
            <p:nvPr/>
          </p:nvSpPr>
          <p:spPr>
            <a:xfrm>
              <a:off x="4047613" y="837950"/>
              <a:ext cx="6850" cy="11125"/>
            </a:xfrm>
            <a:custGeom>
              <a:avLst/>
              <a:gdLst/>
              <a:ahLst/>
              <a:cxnLst/>
              <a:rect l="l" t="t" r="r" b="b"/>
              <a:pathLst>
                <a:path w="274" h="445" extrusionOk="0">
                  <a:moveTo>
                    <a:pt x="1" y="1"/>
                  </a:moveTo>
                  <a:lnTo>
                    <a:pt x="253" y="433"/>
                  </a:lnTo>
                  <a:lnTo>
                    <a:pt x="273" y="445"/>
                  </a:lnTo>
                  <a:lnTo>
                    <a:pt x="20" y="12"/>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8" name="Google Shape;1490;p31">
              <a:extLst>
                <a:ext uri="{FF2B5EF4-FFF2-40B4-BE49-F238E27FC236}">
                  <a16:creationId xmlns:a16="http://schemas.microsoft.com/office/drawing/2014/main" id="{4E382BDC-8B30-DF21-B5B6-286400A74123}"/>
                </a:ext>
              </a:extLst>
            </p:cNvPr>
            <p:cNvSpPr/>
            <p:nvPr/>
          </p:nvSpPr>
          <p:spPr>
            <a:xfrm>
              <a:off x="4045163" y="836575"/>
              <a:ext cx="6825" cy="11125"/>
            </a:xfrm>
            <a:custGeom>
              <a:avLst/>
              <a:gdLst/>
              <a:ahLst/>
              <a:cxnLst/>
              <a:rect l="l" t="t" r="r" b="b"/>
              <a:pathLst>
                <a:path w="273" h="445" extrusionOk="0">
                  <a:moveTo>
                    <a:pt x="0" y="1"/>
                  </a:moveTo>
                  <a:lnTo>
                    <a:pt x="252" y="433"/>
                  </a:lnTo>
                  <a:lnTo>
                    <a:pt x="273" y="444"/>
                  </a:lnTo>
                  <a:lnTo>
                    <a:pt x="19" y="12"/>
                  </a:lnTo>
                  <a:lnTo>
                    <a:pt x="7" y="5"/>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9" name="Google Shape;1491;p31">
              <a:extLst>
                <a:ext uri="{FF2B5EF4-FFF2-40B4-BE49-F238E27FC236}">
                  <a16:creationId xmlns:a16="http://schemas.microsoft.com/office/drawing/2014/main" id="{3BD9590A-D970-75D0-0CC7-7C0DAB982D6B}"/>
                </a:ext>
              </a:extLst>
            </p:cNvPr>
            <p:cNvSpPr/>
            <p:nvPr/>
          </p:nvSpPr>
          <p:spPr>
            <a:xfrm>
              <a:off x="4048088" y="838250"/>
              <a:ext cx="7700" cy="11575"/>
            </a:xfrm>
            <a:custGeom>
              <a:avLst/>
              <a:gdLst/>
              <a:ahLst/>
              <a:cxnLst/>
              <a:rect l="l" t="t" r="r" b="b"/>
              <a:pathLst>
                <a:path w="308" h="463" extrusionOk="0">
                  <a:moveTo>
                    <a:pt x="1" y="0"/>
                  </a:moveTo>
                  <a:lnTo>
                    <a:pt x="254" y="433"/>
                  </a:lnTo>
                  <a:lnTo>
                    <a:pt x="308" y="463"/>
                  </a:lnTo>
                  <a:lnTo>
                    <a:pt x="54" y="31"/>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0" name="Google Shape;1492;p31">
              <a:extLst>
                <a:ext uri="{FF2B5EF4-FFF2-40B4-BE49-F238E27FC236}">
                  <a16:creationId xmlns:a16="http://schemas.microsoft.com/office/drawing/2014/main" id="{1C63FF8A-5F99-A8A2-6DDF-29E4ED6F295B}"/>
                </a:ext>
              </a:extLst>
            </p:cNvPr>
            <p:cNvSpPr/>
            <p:nvPr/>
          </p:nvSpPr>
          <p:spPr>
            <a:xfrm>
              <a:off x="4042463" y="835125"/>
              <a:ext cx="9025" cy="12275"/>
            </a:xfrm>
            <a:custGeom>
              <a:avLst/>
              <a:gdLst/>
              <a:ahLst/>
              <a:cxnLst/>
              <a:rect l="l" t="t" r="r" b="b"/>
              <a:pathLst>
                <a:path w="361" h="491" extrusionOk="0">
                  <a:moveTo>
                    <a:pt x="1" y="1"/>
                  </a:moveTo>
                  <a:lnTo>
                    <a:pt x="1" y="33"/>
                  </a:lnTo>
                  <a:lnTo>
                    <a:pt x="1" y="83"/>
                  </a:lnTo>
                  <a:lnTo>
                    <a:pt x="1" y="101"/>
                  </a:lnTo>
                  <a:lnTo>
                    <a:pt x="1" y="118"/>
                  </a:lnTo>
                  <a:lnTo>
                    <a:pt x="1" y="292"/>
                  </a:lnTo>
                  <a:lnTo>
                    <a:pt x="150" y="372"/>
                  </a:lnTo>
                  <a:lnTo>
                    <a:pt x="165" y="381"/>
                  </a:lnTo>
                  <a:lnTo>
                    <a:pt x="181" y="389"/>
                  </a:lnTo>
                  <a:lnTo>
                    <a:pt x="360" y="491"/>
                  </a:lnTo>
                  <a:lnTo>
                    <a:pt x="108" y="59"/>
                  </a:lnTo>
                  <a:lnTo>
                    <a:pt x="72" y="40"/>
                  </a:lnTo>
                  <a:lnTo>
                    <a:pt x="54" y="30"/>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1" name="Google Shape;1493;p31">
              <a:extLst>
                <a:ext uri="{FF2B5EF4-FFF2-40B4-BE49-F238E27FC236}">
                  <a16:creationId xmlns:a16="http://schemas.microsoft.com/office/drawing/2014/main" id="{576F71DA-3BB2-F74A-664F-4D877E8E5064}"/>
                </a:ext>
              </a:extLst>
            </p:cNvPr>
            <p:cNvSpPr/>
            <p:nvPr/>
          </p:nvSpPr>
          <p:spPr>
            <a:xfrm>
              <a:off x="4045613" y="836875"/>
              <a:ext cx="8325" cy="11900"/>
            </a:xfrm>
            <a:custGeom>
              <a:avLst/>
              <a:gdLst/>
              <a:ahLst/>
              <a:cxnLst/>
              <a:rect l="l" t="t" r="r" b="b"/>
              <a:pathLst>
                <a:path w="333" h="476" extrusionOk="0">
                  <a:moveTo>
                    <a:pt x="1" y="0"/>
                  </a:moveTo>
                  <a:lnTo>
                    <a:pt x="255" y="432"/>
                  </a:lnTo>
                  <a:lnTo>
                    <a:pt x="333" y="476"/>
                  </a:lnTo>
                  <a:lnTo>
                    <a:pt x="81" y="44"/>
                  </a:lnTo>
                  <a:lnTo>
                    <a:pt x="24" y="13"/>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2" name="Google Shape;1494;p31">
              <a:extLst>
                <a:ext uri="{FF2B5EF4-FFF2-40B4-BE49-F238E27FC236}">
                  <a16:creationId xmlns:a16="http://schemas.microsoft.com/office/drawing/2014/main" id="{5931ABDC-3360-54E0-B5B8-092A2A069B61}"/>
                </a:ext>
              </a:extLst>
            </p:cNvPr>
            <p:cNvSpPr/>
            <p:nvPr/>
          </p:nvSpPr>
          <p:spPr>
            <a:xfrm>
              <a:off x="4053888" y="841500"/>
              <a:ext cx="7350" cy="11425"/>
            </a:xfrm>
            <a:custGeom>
              <a:avLst/>
              <a:gdLst/>
              <a:ahLst/>
              <a:cxnLst/>
              <a:rect l="l" t="t" r="r" b="b"/>
              <a:pathLst>
                <a:path w="294" h="457" extrusionOk="0">
                  <a:moveTo>
                    <a:pt x="1" y="1"/>
                  </a:moveTo>
                  <a:lnTo>
                    <a:pt x="254" y="433"/>
                  </a:lnTo>
                  <a:lnTo>
                    <a:pt x="286" y="452"/>
                  </a:lnTo>
                  <a:lnTo>
                    <a:pt x="293" y="456"/>
                  </a:lnTo>
                  <a:lnTo>
                    <a:pt x="40" y="23"/>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3" name="Google Shape;1495;p31">
              <a:extLst>
                <a:ext uri="{FF2B5EF4-FFF2-40B4-BE49-F238E27FC236}">
                  <a16:creationId xmlns:a16="http://schemas.microsoft.com/office/drawing/2014/main" id="{B753DDBA-F8C7-FE9B-6A81-9DBC1718D56B}"/>
                </a:ext>
              </a:extLst>
            </p:cNvPr>
            <p:cNvSpPr/>
            <p:nvPr/>
          </p:nvSpPr>
          <p:spPr>
            <a:xfrm>
              <a:off x="4049438" y="839000"/>
              <a:ext cx="8900" cy="12275"/>
            </a:xfrm>
            <a:custGeom>
              <a:avLst/>
              <a:gdLst/>
              <a:ahLst/>
              <a:cxnLst/>
              <a:rect l="l" t="t" r="r" b="b"/>
              <a:pathLst>
                <a:path w="356" h="491" extrusionOk="0">
                  <a:moveTo>
                    <a:pt x="0" y="1"/>
                  </a:moveTo>
                  <a:lnTo>
                    <a:pt x="254" y="433"/>
                  </a:lnTo>
                  <a:lnTo>
                    <a:pt x="355" y="491"/>
                  </a:lnTo>
                  <a:lnTo>
                    <a:pt x="102" y="57"/>
                  </a:lnTo>
                  <a:lnTo>
                    <a:pt x="0" y="1"/>
                  </a:lnTo>
                  <a:close/>
                  <a:moveTo>
                    <a:pt x="355" y="491"/>
                  </a:moveTo>
                  <a:lnTo>
                    <a:pt x="355" y="491"/>
                  </a:lnTo>
                  <a:lnTo>
                    <a:pt x="355" y="49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4" name="Google Shape;1496;p31">
              <a:extLst>
                <a:ext uri="{FF2B5EF4-FFF2-40B4-BE49-F238E27FC236}">
                  <a16:creationId xmlns:a16="http://schemas.microsoft.com/office/drawing/2014/main" id="{C9470283-30B1-50EE-C067-9E1CBFDE889C}"/>
                </a:ext>
              </a:extLst>
            </p:cNvPr>
            <p:cNvSpPr/>
            <p:nvPr/>
          </p:nvSpPr>
          <p:spPr>
            <a:xfrm>
              <a:off x="4051963" y="840425"/>
              <a:ext cx="8300" cy="11925"/>
            </a:xfrm>
            <a:custGeom>
              <a:avLst/>
              <a:gdLst/>
              <a:ahLst/>
              <a:cxnLst/>
              <a:rect l="l" t="t" r="r" b="b"/>
              <a:pathLst>
                <a:path w="332" h="477" extrusionOk="0">
                  <a:moveTo>
                    <a:pt x="1" y="0"/>
                  </a:moveTo>
                  <a:lnTo>
                    <a:pt x="254" y="434"/>
                  </a:lnTo>
                  <a:lnTo>
                    <a:pt x="331" y="476"/>
                  </a:lnTo>
                  <a:lnTo>
                    <a:pt x="78" y="44"/>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5" name="Google Shape;1497;p31">
              <a:extLst>
                <a:ext uri="{FF2B5EF4-FFF2-40B4-BE49-F238E27FC236}">
                  <a16:creationId xmlns:a16="http://schemas.microsoft.com/office/drawing/2014/main" id="{AC154F42-F043-AD17-08D7-5CBDA9810732}"/>
                </a:ext>
              </a:extLst>
            </p:cNvPr>
            <p:cNvSpPr/>
            <p:nvPr/>
          </p:nvSpPr>
          <p:spPr>
            <a:xfrm>
              <a:off x="4054863" y="842050"/>
              <a:ext cx="6875" cy="11125"/>
            </a:xfrm>
            <a:custGeom>
              <a:avLst/>
              <a:gdLst/>
              <a:ahLst/>
              <a:cxnLst/>
              <a:rect l="l" t="t" r="r" b="b"/>
              <a:pathLst>
                <a:path w="275" h="445" extrusionOk="0">
                  <a:moveTo>
                    <a:pt x="1" y="1"/>
                  </a:moveTo>
                  <a:lnTo>
                    <a:pt x="254" y="434"/>
                  </a:lnTo>
                  <a:lnTo>
                    <a:pt x="275" y="444"/>
                  </a:lnTo>
                  <a:lnTo>
                    <a:pt x="275" y="382"/>
                  </a:lnTo>
                  <a:lnTo>
                    <a:pt x="275" y="362"/>
                  </a:lnTo>
                  <a:lnTo>
                    <a:pt x="275" y="312"/>
                  </a:lnTo>
                  <a:lnTo>
                    <a:pt x="275" y="272"/>
                  </a:lnTo>
                  <a:lnTo>
                    <a:pt x="275" y="156"/>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6" name="Google Shape;1498;p31">
              <a:extLst>
                <a:ext uri="{FF2B5EF4-FFF2-40B4-BE49-F238E27FC236}">
                  <a16:creationId xmlns:a16="http://schemas.microsoft.com/office/drawing/2014/main" id="{244AFFD4-53ED-3C1C-1CD3-D1AA7F5F54F3}"/>
                </a:ext>
              </a:extLst>
            </p:cNvPr>
            <p:cNvSpPr/>
            <p:nvPr/>
          </p:nvSpPr>
          <p:spPr>
            <a:xfrm>
              <a:off x="4041313" y="833025"/>
              <a:ext cx="21600" cy="12975"/>
            </a:xfrm>
            <a:custGeom>
              <a:avLst/>
              <a:gdLst/>
              <a:ahLst/>
              <a:cxnLst/>
              <a:rect l="l" t="t" r="r" b="b"/>
              <a:pathLst>
                <a:path w="864" h="519" extrusionOk="0">
                  <a:moveTo>
                    <a:pt x="0" y="1"/>
                  </a:moveTo>
                  <a:lnTo>
                    <a:pt x="47" y="83"/>
                  </a:lnTo>
                  <a:lnTo>
                    <a:pt x="817" y="518"/>
                  </a:lnTo>
                  <a:lnTo>
                    <a:pt x="863" y="491"/>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7" name="Google Shape;1499;p31">
              <a:extLst>
                <a:ext uri="{FF2B5EF4-FFF2-40B4-BE49-F238E27FC236}">
                  <a16:creationId xmlns:a16="http://schemas.microsoft.com/office/drawing/2014/main" id="{2D4AA9B5-91DB-78C8-9296-05353FAC9F2E}"/>
                </a:ext>
              </a:extLst>
            </p:cNvPr>
            <p:cNvSpPr/>
            <p:nvPr/>
          </p:nvSpPr>
          <p:spPr>
            <a:xfrm>
              <a:off x="4041313" y="842300"/>
              <a:ext cx="21600" cy="13050"/>
            </a:xfrm>
            <a:custGeom>
              <a:avLst/>
              <a:gdLst/>
              <a:ahLst/>
              <a:cxnLst/>
              <a:rect l="l" t="t" r="r" b="b"/>
              <a:pathLst>
                <a:path w="864" h="522" extrusionOk="0">
                  <a:moveTo>
                    <a:pt x="47" y="1"/>
                  </a:moveTo>
                  <a:lnTo>
                    <a:pt x="0" y="28"/>
                  </a:lnTo>
                  <a:lnTo>
                    <a:pt x="863" y="521"/>
                  </a:lnTo>
                  <a:lnTo>
                    <a:pt x="817" y="439"/>
                  </a:lnTo>
                  <a:lnTo>
                    <a:pt x="47"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8" name="Google Shape;1500;p31">
              <a:extLst>
                <a:ext uri="{FF2B5EF4-FFF2-40B4-BE49-F238E27FC236}">
                  <a16:creationId xmlns:a16="http://schemas.microsoft.com/office/drawing/2014/main" id="{F10E2569-31D4-5730-41CF-12BF449F1FC4}"/>
                </a:ext>
              </a:extLst>
            </p:cNvPr>
            <p:cNvSpPr/>
            <p:nvPr/>
          </p:nvSpPr>
          <p:spPr>
            <a:xfrm>
              <a:off x="4042463" y="842025"/>
              <a:ext cx="19275" cy="11250"/>
            </a:xfrm>
            <a:custGeom>
              <a:avLst/>
              <a:gdLst/>
              <a:ahLst/>
              <a:cxnLst/>
              <a:rect l="l" t="t" r="r" b="b"/>
              <a:pathLst>
                <a:path w="771" h="450" extrusionOk="0">
                  <a:moveTo>
                    <a:pt x="15" y="0"/>
                  </a:moveTo>
                  <a:lnTo>
                    <a:pt x="1" y="12"/>
                  </a:lnTo>
                  <a:lnTo>
                    <a:pt x="771" y="450"/>
                  </a:lnTo>
                  <a:lnTo>
                    <a:pt x="771" y="431"/>
                  </a:lnTo>
                  <a:lnTo>
                    <a:pt x="15"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9" name="Google Shape;1501;p31">
              <a:extLst>
                <a:ext uri="{FF2B5EF4-FFF2-40B4-BE49-F238E27FC236}">
                  <a16:creationId xmlns:a16="http://schemas.microsoft.com/office/drawing/2014/main" id="{CF405D67-4D84-727B-A9B1-37646CE2005C}"/>
                </a:ext>
              </a:extLst>
            </p:cNvPr>
            <p:cNvSpPr/>
            <p:nvPr/>
          </p:nvSpPr>
          <p:spPr>
            <a:xfrm>
              <a:off x="4042463" y="835100"/>
              <a:ext cx="400" cy="7225"/>
            </a:xfrm>
            <a:custGeom>
              <a:avLst/>
              <a:gdLst/>
              <a:ahLst/>
              <a:cxnLst/>
              <a:rect l="l" t="t" r="r" b="b"/>
              <a:pathLst>
                <a:path w="16" h="289" extrusionOk="0">
                  <a:moveTo>
                    <a:pt x="1" y="0"/>
                  </a:moveTo>
                  <a:lnTo>
                    <a:pt x="1" y="289"/>
                  </a:lnTo>
                  <a:lnTo>
                    <a:pt x="15" y="277"/>
                  </a:lnTo>
                  <a:lnTo>
                    <a:pt x="15" y="8"/>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0" name="Google Shape;1502;p31">
              <a:extLst>
                <a:ext uri="{FF2B5EF4-FFF2-40B4-BE49-F238E27FC236}">
                  <a16:creationId xmlns:a16="http://schemas.microsoft.com/office/drawing/2014/main" id="{146CE420-B1F2-8DB4-DAC6-685BF8C24FD0}"/>
                </a:ext>
              </a:extLst>
            </p:cNvPr>
            <p:cNvSpPr/>
            <p:nvPr/>
          </p:nvSpPr>
          <p:spPr>
            <a:xfrm>
              <a:off x="4062888" y="845000"/>
              <a:ext cx="475" cy="10350"/>
            </a:xfrm>
            <a:custGeom>
              <a:avLst/>
              <a:gdLst/>
              <a:ahLst/>
              <a:cxnLst/>
              <a:rect l="l" t="t" r="r" b="b"/>
              <a:pathLst>
                <a:path w="19" h="414" extrusionOk="0">
                  <a:moveTo>
                    <a:pt x="19" y="0"/>
                  </a:moveTo>
                  <a:lnTo>
                    <a:pt x="0" y="12"/>
                  </a:lnTo>
                  <a:lnTo>
                    <a:pt x="0" y="413"/>
                  </a:lnTo>
                  <a:lnTo>
                    <a:pt x="19" y="402"/>
                  </a:lnTo>
                  <a:lnTo>
                    <a:pt x="19"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1" name="Google Shape;1503;p31">
              <a:extLst>
                <a:ext uri="{FF2B5EF4-FFF2-40B4-BE49-F238E27FC236}">
                  <a16:creationId xmlns:a16="http://schemas.microsoft.com/office/drawing/2014/main" id="{739DF0F2-002A-4DBE-D88C-8848838F6B04}"/>
                </a:ext>
              </a:extLst>
            </p:cNvPr>
            <p:cNvSpPr/>
            <p:nvPr/>
          </p:nvSpPr>
          <p:spPr>
            <a:xfrm>
              <a:off x="4041313" y="832700"/>
              <a:ext cx="22050" cy="12600"/>
            </a:xfrm>
            <a:custGeom>
              <a:avLst/>
              <a:gdLst/>
              <a:ahLst/>
              <a:cxnLst/>
              <a:rect l="l" t="t" r="r" b="b"/>
              <a:pathLst>
                <a:path w="882" h="504" extrusionOk="0">
                  <a:moveTo>
                    <a:pt x="18" y="1"/>
                  </a:moveTo>
                  <a:lnTo>
                    <a:pt x="0" y="14"/>
                  </a:lnTo>
                  <a:lnTo>
                    <a:pt x="863" y="504"/>
                  </a:lnTo>
                  <a:lnTo>
                    <a:pt x="882" y="492"/>
                  </a:lnTo>
                  <a:lnTo>
                    <a:pt x="18"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2" name="Google Shape;1504;p31">
              <a:extLst>
                <a:ext uri="{FF2B5EF4-FFF2-40B4-BE49-F238E27FC236}">
                  <a16:creationId xmlns:a16="http://schemas.microsoft.com/office/drawing/2014/main" id="{872FCFFB-75C2-4C0E-7316-20C4309F835F}"/>
                </a:ext>
              </a:extLst>
            </p:cNvPr>
            <p:cNvSpPr/>
            <p:nvPr/>
          </p:nvSpPr>
          <p:spPr>
            <a:xfrm>
              <a:off x="4041313" y="852675"/>
              <a:ext cx="21600" cy="22325"/>
            </a:xfrm>
            <a:custGeom>
              <a:avLst/>
              <a:gdLst/>
              <a:ahLst/>
              <a:cxnLst/>
              <a:rect l="l" t="t" r="r" b="b"/>
              <a:pathLst>
                <a:path w="864" h="893" extrusionOk="0">
                  <a:moveTo>
                    <a:pt x="0" y="1"/>
                  </a:moveTo>
                  <a:lnTo>
                    <a:pt x="0" y="399"/>
                  </a:lnTo>
                  <a:lnTo>
                    <a:pt x="863" y="892"/>
                  </a:lnTo>
                  <a:lnTo>
                    <a:pt x="863" y="491"/>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3" name="Google Shape;1505;p31">
              <a:extLst>
                <a:ext uri="{FF2B5EF4-FFF2-40B4-BE49-F238E27FC236}">
                  <a16:creationId xmlns:a16="http://schemas.microsoft.com/office/drawing/2014/main" id="{31B5E2AE-5C32-8F7A-39F1-0F3371964160}"/>
                </a:ext>
              </a:extLst>
            </p:cNvPr>
            <p:cNvSpPr/>
            <p:nvPr/>
          </p:nvSpPr>
          <p:spPr>
            <a:xfrm>
              <a:off x="4042463" y="854750"/>
              <a:ext cx="19275" cy="18175"/>
            </a:xfrm>
            <a:custGeom>
              <a:avLst/>
              <a:gdLst/>
              <a:ahLst/>
              <a:cxnLst/>
              <a:rect l="l" t="t" r="r" b="b"/>
              <a:pathLst>
                <a:path w="771" h="727" extrusionOk="0">
                  <a:moveTo>
                    <a:pt x="1" y="0"/>
                  </a:moveTo>
                  <a:lnTo>
                    <a:pt x="1" y="116"/>
                  </a:lnTo>
                  <a:lnTo>
                    <a:pt x="1" y="157"/>
                  </a:lnTo>
                  <a:lnTo>
                    <a:pt x="1" y="208"/>
                  </a:lnTo>
                  <a:lnTo>
                    <a:pt x="1" y="226"/>
                  </a:lnTo>
                  <a:lnTo>
                    <a:pt x="1" y="289"/>
                  </a:lnTo>
                  <a:lnTo>
                    <a:pt x="28" y="305"/>
                  </a:lnTo>
                  <a:lnTo>
                    <a:pt x="591" y="621"/>
                  </a:lnTo>
                  <a:lnTo>
                    <a:pt x="607" y="631"/>
                  </a:lnTo>
                  <a:lnTo>
                    <a:pt x="621" y="640"/>
                  </a:lnTo>
                  <a:lnTo>
                    <a:pt x="771" y="727"/>
                  </a:lnTo>
                  <a:lnTo>
                    <a:pt x="771" y="553"/>
                  </a:lnTo>
                  <a:lnTo>
                    <a:pt x="771" y="537"/>
                  </a:lnTo>
                  <a:lnTo>
                    <a:pt x="771" y="518"/>
                  </a:lnTo>
                  <a:lnTo>
                    <a:pt x="771" y="467"/>
                  </a:lnTo>
                  <a:lnTo>
                    <a:pt x="771" y="435"/>
                  </a:lnTo>
                  <a:lnTo>
                    <a:pt x="716" y="405"/>
                  </a:lnTo>
                  <a:lnTo>
                    <a:pt x="700" y="395"/>
                  </a:lnTo>
                  <a:lnTo>
                    <a:pt x="656" y="370"/>
                  </a:lnTo>
                  <a:lnTo>
                    <a:pt x="621" y="350"/>
                  </a:lnTo>
                  <a:lnTo>
                    <a:pt x="1" y="0"/>
                  </a:ln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4" name="Google Shape;1506;p31">
              <a:extLst>
                <a:ext uri="{FF2B5EF4-FFF2-40B4-BE49-F238E27FC236}">
                  <a16:creationId xmlns:a16="http://schemas.microsoft.com/office/drawing/2014/main" id="{9B717991-952D-79C7-D477-4C892F5E5ED0}"/>
                </a:ext>
              </a:extLst>
            </p:cNvPr>
            <p:cNvSpPr/>
            <p:nvPr/>
          </p:nvSpPr>
          <p:spPr>
            <a:xfrm>
              <a:off x="4047613" y="857600"/>
              <a:ext cx="6850" cy="11125"/>
            </a:xfrm>
            <a:custGeom>
              <a:avLst/>
              <a:gdLst/>
              <a:ahLst/>
              <a:cxnLst/>
              <a:rect l="l" t="t" r="r" b="b"/>
              <a:pathLst>
                <a:path w="274" h="445" extrusionOk="0">
                  <a:moveTo>
                    <a:pt x="1" y="1"/>
                  </a:moveTo>
                  <a:lnTo>
                    <a:pt x="253" y="434"/>
                  </a:lnTo>
                  <a:lnTo>
                    <a:pt x="273" y="444"/>
                  </a:lnTo>
                  <a:lnTo>
                    <a:pt x="20" y="12"/>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5" name="Google Shape;1507;p31">
              <a:extLst>
                <a:ext uri="{FF2B5EF4-FFF2-40B4-BE49-F238E27FC236}">
                  <a16:creationId xmlns:a16="http://schemas.microsoft.com/office/drawing/2014/main" id="{AA1EB163-812A-626A-6DBA-650296513C2F}"/>
                </a:ext>
              </a:extLst>
            </p:cNvPr>
            <p:cNvSpPr/>
            <p:nvPr/>
          </p:nvSpPr>
          <p:spPr>
            <a:xfrm>
              <a:off x="4045163" y="856275"/>
              <a:ext cx="6825" cy="11075"/>
            </a:xfrm>
            <a:custGeom>
              <a:avLst/>
              <a:gdLst/>
              <a:ahLst/>
              <a:cxnLst/>
              <a:rect l="l" t="t" r="r" b="b"/>
              <a:pathLst>
                <a:path w="273" h="443" extrusionOk="0">
                  <a:moveTo>
                    <a:pt x="0" y="0"/>
                  </a:moveTo>
                  <a:lnTo>
                    <a:pt x="252" y="431"/>
                  </a:lnTo>
                  <a:lnTo>
                    <a:pt x="273" y="442"/>
                  </a:lnTo>
                  <a:lnTo>
                    <a:pt x="19" y="10"/>
                  </a:lnTo>
                  <a:lnTo>
                    <a:pt x="7" y="3"/>
                  </a:lnTo>
                  <a:lnTo>
                    <a:pt x="0"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6" name="Google Shape;1508;p31">
              <a:extLst>
                <a:ext uri="{FF2B5EF4-FFF2-40B4-BE49-F238E27FC236}">
                  <a16:creationId xmlns:a16="http://schemas.microsoft.com/office/drawing/2014/main" id="{C5DA048E-DA02-75B3-1616-5D22F79397F2}"/>
                </a:ext>
              </a:extLst>
            </p:cNvPr>
            <p:cNvSpPr/>
            <p:nvPr/>
          </p:nvSpPr>
          <p:spPr>
            <a:xfrm>
              <a:off x="4048088" y="857900"/>
              <a:ext cx="7700" cy="11575"/>
            </a:xfrm>
            <a:custGeom>
              <a:avLst/>
              <a:gdLst/>
              <a:ahLst/>
              <a:cxnLst/>
              <a:rect l="l" t="t" r="r" b="b"/>
              <a:pathLst>
                <a:path w="308" h="463" extrusionOk="0">
                  <a:moveTo>
                    <a:pt x="1" y="0"/>
                  </a:moveTo>
                  <a:lnTo>
                    <a:pt x="254" y="432"/>
                  </a:lnTo>
                  <a:lnTo>
                    <a:pt x="308" y="463"/>
                  </a:lnTo>
                  <a:lnTo>
                    <a:pt x="54" y="31"/>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7" name="Google Shape;1509;p31">
              <a:extLst>
                <a:ext uri="{FF2B5EF4-FFF2-40B4-BE49-F238E27FC236}">
                  <a16:creationId xmlns:a16="http://schemas.microsoft.com/office/drawing/2014/main" id="{EBF44DFA-F769-9B0C-AC96-8A5013FCC159}"/>
                </a:ext>
              </a:extLst>
            </p:cNvPr>
            <p:cNvSpPr/>
            <p:nvPr/>
          </p:nvSpPr>
          <p:spPr>
            <a:xfrm>
              <a:off x="4042463" y="854775"/>
              <a:ext cx="9025" cy="12275"/>
            </a:xfrm>
            <a:custGeom>
              <a:avLst/>
              <a:gdLst/>
              <a:ahLst/>
              <a:cxnLst/>
              <a:rect l="l" t="t" r="r" b="b"/>
              <a:pathLst>
                <a:path w="361" h="491" extrusionOk="0">
                  <a:moveTo>
                    <a:pt x="1" y="1"/>
                  </a:moveTo>
                  <a:lnTo>
                    <a:pt x="1" y="33"/>
                  </a:lnTo>
                  <a:lnTo>
                    <a:pt x="1" y="83"/>
                  </a:lnTo>
                  <a:lnTo>
                    <a:pt x="1" y="102"/>
                  </a:lnTo>
                  <a:lnTo>
                    <a:pt x="1" y="118"/>
                  </a:lnTo>
                  <a:lnTo>
                    <a:pt x="1" y="292"/>
                  </a:lnTo>
                  <a:lnTo>
                    <a:pt x="150" y="372"/>
                  </a:lnTo>
                  <a:lnTo>
                    <a:pt x="165" y="381"/>
                  </a:lnTo>
                  <a:lnTo>
                    <a:pt x="181" y="389"/>
                  </a:lnTo>
                  <a:lnTo>
                    <a:pt x="360" y="491"/>
                  </a:lnTo>
                  <a:lnTo>
                    <a:pt x="360" y="491"/>
                  </a:lnTo>
                  <a:lnTo>
                    <a:pt x="108" y="60"/>
                  </a:lnTo>
                  <a:lnTo>
                    <a:pt x="72" y="40"/>
                  </a:lnTo>
                  <a:lnTo>
                    <a:pt x="54" y="31"/>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8" name="Google Shape;1510;p31">
              <a:extLst>
                <a:ext uri="{FF2B5EF4-FFF2-40B4-BE49-F238E27FC236}">
                  <a16:creationId xmlns:a16="http://schemas.microsoft.com/office/drawing/2014/main" id="{C956D0CC-72CB-0598-1092-412435F514BC}"/>
                </a:ext>
              </a:extLst>
            </p:cNvPr>
            <p:cNvSpPr/>
            <p:nvPr/>
          </p:nvSpPr>
          <p:spPr>
            <a:xfrm>
              <a:off x="4045613" y="856525"/>
              <a:ext cx="8325" cy="11950"/>
            </a:xfrm>
            <a:custGeom>
              <a:avLst/>
              <a:gdLst/>
              <a:ahLst/>
              <a:cxnLst/>
              <a:rect l="l" t="t" r="r" b="b"/>
              <a:pathLst>
                <a:path w="333" h="478" extrusionOk="0">
                  <a:moveTo>
                    <a:pt x="1" y="0"/>
                  </a:moveTo>
                  <a:lnTo>
                    <a:pt x="255" y="432"/>
                  </a:lnTo>
                  <a:lnTo>
                    <a:pt x="333" y="477"/>
                  </a:lnTo>
                  <a:lnTo>
                    <a:pt x="81" y="44"/>
                  </a:lnTo>
                  <a:lnTo>
                    <a:pt x="24" y="13"/>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9" name="Google Shape;1511;p31">
              <a:extLst>
                <a:ext uri="{FF2B5EF4-FFF2-40B4-BE49-F238E27FC236}">
                  <a16:creationId xmlns:a16="http://schemas.microsoft.com/office/drawing/2014/main" id="{7A7DB17D-004C-7414-C51E-1F0300090A44}"/>
                </a:ext>
              </a:extLst>
            </p:cNvPr>
            <p:cNvSpPr/>
            <p:nvPr/>
          </p:nvSpPr>
          <p:spPr>
            <a:xfrm>
              <a:off x="4053888" y="861150"/>
              <a:ext cx="7350" cy="11425"/>
            </a:xfrm>
            <a:custGeom>
              <a:avLst/>
              <a:gdLst/>
              <a:ahLst/>
              <a:cxnLst/>
              <a:rect l="l" t="t" r="r" b="b"/>
              <a:pathLst>
                <a:path w="294" h="457" extrusionOk="0">
                  <a:moveTo>
                    <a:pt x="1" y="1"/>
                  </a:moveTo>
                  <a:lnTo>
                    <a:pt x="254" y="434"/>
                  </a:lnTo>
                  <a:lnTo>
                    <a:pt x="286" y="452"/>
                  </a:lnTo>
                  <a:lnTo>
                    <a:pt x="293" y="456"/>
                  </a:lnTo>
                  <a:lnTo>
                    <a:pt x="40" y="24"/>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0" name="Google Shape;1512;p31">
              <a:extLst>
                <a:ext uri="{FF2B5EF4-FFF2-40B4-BE49-F238E27FC236}">
                  <a16:creationId xmlns:a16="http://schemas.microsoft.com/office/drawing/2014/main" id="{F814F4D7-5571-2DF2-2743-60E9168F4D39}"/>
                </a:ext>
              </a:extLst>
            </p:cNvPr>
            <p:cNvSpPr/>
            <p:nvPr/>
          </p:nvSpPr>
          <p:spPr>
            <a:xfrm>
              <a:off x="4049438" y="858650"/>
              <a:ext cx="8900" cy="12275"/>
            </a:xfrm>
            <a:custGeom>
              <a:avLst/>
              <a:gdLst/>
              <a:ahLst/>
              <a:cxnLst/>
              <a:rect l="l" t="t" r="r" b="b"/>
              <a:pathLst>
                <a:path w="356" h="491" extrusionOk="0">
                  <a:moveTo>
                    <a:pt x="0" y="1"/>
                  </a:moveTo>
                  <a:lnTo>
                    <a:pt x="254" y="433"/>
                  </a:lnTo>
                  <a:lnTo>
                    <a:pt x="355" y="491"/>
                  </a:lnTo>
                  <a:lnTo>
                    <a:pt x="355" y="491"/>
                  </a:lnTo>
                  <a:lnTo>
                    <a:pt x="102" y="57"/>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1" name="Google Shape;1513;p31">
              <a:extLst>
                <a:ext uri="{FF2B5EF4-FFF2-40B4-BE49-F238E27FC236}">
                  <a16:creationId xmlns:a16="http://schemas.microsoft.com/office/drawing/2014/main" id="{EE668001-C2A1-33B3-6AAD-C8C7126F5823}"/>
                </a:ext>
              </a:extLst>
            </p:cNvPr>
            <p:cNvSpPr/>
            <p:nvPr/>
          </p:nvSpPr>
          <p:spPr>
            <a:xfrm>
              <a:off x="4051963" y="860075"/>
              <a:ext cx="8300" cy="11950"/>
            </a:xfrm>
            <a:custGeom>
              <a:avLst/>
              <a:gdLst/>
              <a:ahLst/>
              <a:cxnLst/>
              <a:rect l="l" t="t" r="r" b="b"/>
              <a:pathLst>
                <a:path w="332" h="478" extrusionOk="0">
                  <a:moveTo>
                    <a:pt x="1" y="0"/>
                  </a:moveTo>
                  <a:lnTo>
                    <a:pt x="254" y="434"/>
                  </a:lnTo>
                  <a:lnTo>
                    <a:pt x="331" y="477"/>
                  </a:lnTo>
                  <a:lnTo>
                    <a:pt x="78" y="44"/>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2" name="Google Shape;1514;p31">
              <a:extLst>
                <a:ext uri="{FF2B5EF4-FFF2-40B4-BE49-F238E27FC236}">
                  <a16:creationId xmlns:a16="http://schemas.microsoft.com/office/drawing/2014/main" id="{9018263A-6B0C-10CB-E998-6612EDE74487}"/>
                </a:ext>
              </a:extLst>
            </p:cNvPr>
            <p:cNvSpPr/>
            <p:nvPr/>
          </p:nvSpPr>
          <p:spPr>
            <a:xfrm>
              <a:off x="4054863" y="861750"/>
              <a:ext cx="6875" cy="11075"/>
            </a:xfrm>
            <a:custGeom>
              <a:avLst/>
              <a:gdLst/>
              <a:ahLst/>
              <a:cxnLst/>
              <a:rect l="l" t="t" r="r" b="b"/>
              <a:pathLst>
                <a:path w="275" h="443" extrusionOk="0">
                  <a:moveTo>
                    <a:pt x="1" y="0"/>
                  </a:moveTo>
                  <a:lnTo>
                    <a:pt x="254" y="432"/>
                  </a:lnTo>
                  <a:lnTo>
                    <a:pt x="275" y="442"/>
                  </a:lnTo>
                  <a:lnTo>
                    <a:pt x="275" y="380"/>
                  </a:lnTo>
                  <a:lnTo>
                    <a:pt x="275" y="361"/>
                  </a:lnTo>
                  <a:lnTo>
                    <a:pt x="275" y="310"/>
                  </a:lnTo>
                  <a:lnTo>
                    <a:pt x="275" y="270"/>
                  </a:lnTo>
                  <a:lnTo>
                    <a:pt x="275" y="154"/>
                  </a:lnTo>
                  <a:lnTo>
                    <a:pt x="1"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3" name="Google Shape;1515;p31">
              <a:extLst>
                <a:ext uri="{FF2B5EF4-FFF2-40B4-BE49-F238E27FC236}">
                  <a16:creationId xmlns:a16="http://schemas.microsoft.com/office/drawing/2014/main" id="{503E38E9-468D-ADE2-11EE-2BBD78066DA9}"/>
                </a:ext>
              </a:extLst>
            </p:cNvPr>
            <p:cNvSpPr/>
            <p:nvPr/>
          </p:nvSpPr>
          <p:spPr>
            <a:xfrm>
              <a:off x="4041313" y="852675"/>
              <a:ext cx="21600" cy="12975"/>
            </a:xfrm>
            <a:custGeom>
              <a:avLst/>
              <a:gdLst/>
              <a:ahLst/>
              <a:cxnLst/>
              <a:rect l="l" t="t" r="r" b="b"/>
              <a:pathLst>
                <a:path w="864" h="519" extrusionOk="0">
                  <a:moveTo>
                    <a:pt x="0" y="1"/>
                  </a:moveTo>
                  <a:lnTo>
                    <a:pt x="47" y="83"/>
                  </a:lnTo>
                  <a:lnTo>
                    <a:pt x="817" y="518"/>
                  </a:lnTo>
                  <a:lnTo>
                    <a:pt x="863" y="491"/>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4" name="Google Shape;1516;p31">
              <a:extLst>
                <a:ext uri="{FF2B5EF4-FFF2-40B4-BE49-F238E27FC236}">
                  <a16:creationId xmlns:a16="http://schemas.microsoft.com/office/drawing/2014/main" id="{26F6759F-CF74-EA0A-5B37-9F3DFEC87490}"/>
                </a:ext>
              </a:extLst>
            </p:cNvPr>
            <p:cNvSpPr/>
            <p:nvPr/>
          </p:nvSpPr>
          <p:spPr>
            <a:xfrm>
              <a:off x="4041313" y="861950"/>
              <a:ext cx="21600" cy="13050"/>
            </a:xfrm>
            <a:custGeom>
              <a:avLst/>
              <a:gdLst/>
              <a:ahLst/>
              <a:cxnLst/>
              <a:rect l="l" t="t" r="r" b="b"/>
              <a:pathLst>
                <a:path w="864" h="522" extrusionOk="0">
                  <a:moveTo>
                    <a:pt x="47" y="1"/>
                  </a:moveTo>
                  <a:lnTo>
                    <a:pt x="0" y="28"/>
                  </a:lnTo>
                  <a:lnTo>
                    <a:pt x="863" y="521"/>
                  </a:lnTo>
                  <a:lnTo>
                    <a:pt x="817" y="439"/>
                  </a:lnTo>
                  <a:lnTo>
                    <a:pt x="47"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5" name="Google Shape;1517;p31">
              <a:extLst>
                <a:ext uri="{FF2B5EF4-FFF2-40B4-BE49-F238E27FC236}">
                  <a16:creationId xmlns:a16="http://schemas.microsoft.com/office/drawing/2014/main" id="{A88B2E20-7654-F42E-5DDF-9516A976AB95}"/>
                </a:ext>
              </a:extLst>
            </p:cNvPr>
            <p:cNvSpPr/>
            <p:nvPr/>
          </p:nvSpPr>
          <p:spPr>
            <a:xfrm>
              <a:off x="4042463" y="861700"/>
              <a:ext cx="19275" cy="11225"/>
            </a:xfrm>
            <a:custGeom>
              <a:avLst/>
              <a:gdLst/>
              <a:ahLst/>
              <a:cxnLst/>
              <a:rect l="l" t="t" r="r" b="b"/>
              <a:pathLst>
                <a:path w="771" h="449" extrusionOk="0">
                  <a:moveTo>
                    <a:pt x="15" y="1"/>
                  </a:moveTo>
                  <a:lnTo>
                    <a:pt x="1" y="11"/>
                  </a:lnTo>
                  <a:lnTo>
                    <a:pt x="771" y="449"/>
                  </a:lnTo>
                  <a:lnTo>
                    <a:pt x="771" y="430"/>
                  </a:lnTo>
                  <a:lnTo>
                    <a:pt x="1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6" name="Google Shape;1518;p31">
              <a:extLst>
                <a:ext uri="{FF2B5EF4-FFF2-40B4-BE49-F238E27FC236}">
                  <a16:creationId xmlns:a16="http://schemas.microsoft.com/office/drawing/2014/main" id="{A7CB5663-6BAD-3A0D-3FAD-B6EAB1ED7F2B}"/>
                </a:ext>
              </a:extLst>
            </p:cNvPr>
            <p:cNvSpPr/>
            <p:nvPr/>
          </p:nvSpPr>
          <p:spPr>
            <a:xfrm>
              <a:off x="4042463" y="854750"/>
              <a:ext cx="400" cy="7225"/>
            </a:xfrm>
            <a:custGeom>
              <a:avLst/>
              <a:gdLst/>
              <a:ahLst/>
              <a:cxnLst/>
              <a:rect l="l" t="t" r="r" b="b"/>
              <a:pathLst>
                <a:path w="16" h="289" extrusionOk="0">
                  <a:moveTo>
                    <a:pt x="1" y="0"/>
                  </a:moveTo>
                  <a:lnTo>
                    <a:pt x="1" y="289"/>
                  </a:lnTo>
                  <a:lnTo>
                    <a:pt x="15" y="279"/>
                  </a:lnTo>
                  <a:lnTo>
                    <a:pt x="15" y="7"/>
                  </a:lnTo>
                  <a:lnTo>
                    <a:pt x="1"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7" name="Google Shape;1519;p31">
              <a:extLst>
                <a:ext uri="{FF2B5EF4-FFF2-40B4-BE49-F238E27FC236}">
                  <a16:creationId xmlns:a16="http://schemas.microsoft.com/office/drawing/2014/main" id="{F96D5718-3B53-7CF3-0E52-9700D9EC4E9E}"/>
                </a:ext>
              </a:extLst>
            </p:cNvPr>
            <p:cNvSpPr/>
            <p:nvPr/>
          </p:nvSpPr>
          <p:spPr>
            <a:xfrm>
              <a:off x="4062888" y="864650"/>
              <a:ext cx="475" cy="10350"/>
            </a:xfrm>
            <a:custGeom>
              <a:avLst/>
              <a:gdLst/>
              <a:ahLst/>
              <a:cxnLst/>
              <a:rect l="l" t="t" r="r" b="b"/>
              <a:pathLst>
                <a:path w="19" h="414" extrusionOk="0">
                  <a:moveTo>
                    <a:pt x="19" y="0"/>
                  </a:moveTo>
                  <a:lnTo>
                    <a:pt x="0" y="12"/>
                  </a:lnTo>
                  <a:lnTo>
                    <a:pt x="0" y="413"/>
                  </a:lnTo>
                  <a:lnTo>
                    <a:pt x="19" y="403"/>
                  </a:lnTo>
                  <a:lnTo>
                    <a:pt x="19"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8" name="Google Shape;1520;p31">
              <a:extLst>
                <a:ext uri="{FF2B5EF4-FFF2-40B4-BE49-F238E27FC236}">
                  <a16:creationId xmlns:a16="http://schemas.microsoft.com/office/drawing/2014/main" id="{B6D9CC4D-1B85-A3C3-FD0F-088F7D5913A8}"/>
                </a:ext>
              </a:extLst>
            </p:cNvPr>
            <p:cNvSpPr/>
            <p:nvPr/>
          </p:nvSpPr>
          <p:spPr>
            <a:xfrm>
              <a:off x="4041313" y="852350"/>
              <a:ext cx="22050" cy="12600"/>
            </a:xfrm>
            <a:custGeom>
              <a:avLst/>
              <a:gdLst/>
              <a:ahLst/>
              <a:cxnLst/>
              <a:rect l="l" t="t" r="r" b="b"/>
              <a:pathLst>
                <a:path w="882" h="504" extrusionOk="0">
                  <a:moveTo>
                    <a:pt x="18" y="0"/>
                  </a:moveTo>
                  <a:lnTo>
                    <a:pt x="0" y="14"/>
                  </a:lnTo>
                  <a:lnTo>
                    <a:pt x="863" y="504"/>
                  </a:lnTo>
                  <a:lnTo>
                    <a:pt x="882" y="492"/>
                  </a:lnTo>
                  <a:lnTo>
                    <a:pt x="18"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9" name="Google Shape;1521;p31">
              <a:extLst>
                <a:ext uri="{FF2B5EF4-FFF2-40B4-BE49-F238E27FC236}">
                  <a16:creationId xmlns:a16="http://schemas.microsoft.com/office/drawing/2014/main" id="{95D0AEC5-CF07-065A-D5BC-3F3EE9B01624}"/>
                </a:ext>
              </a:extLst>
            </p:cNvPr>
            <p:cNvSpPr/>
            <p:nvPr/>
          </p:nvSpPr>
          <p:spPr>
            <a:xfrm>
              <a:off x="4028738" y="865775"/>
              <a:ext cx="3325" cy="21050"/>
            </a:xfrm>
            <a:custGeom>
              <a:avLst/>
              <a:gdLst/>
              <a:ahLst/>
              <a:cxnLst/>
              <a:rect l="l" t="t" r="r" b="b"/>
              <a:pathLst>
                <a:path w="133" h="842" extrusionOk="0">
                  <a:moveTo>
                    <a:pt x="0" y="0"/>
                  </a:moveTo>
                  <a:lnTo>
                    <a:pt x="0" y="811"/>
                  </a:lnTo>
                  <a:cubicBezTo>
                    <a:pt x="0" y="827"/>
                    <a:pt x="31" y="841"/>
                    <a:pt x="67" y="841"/>
                  </a:cubicBezTo>
                  <a:cubicBezTo>
                    <a:pt x="103" y="841"/>
                    <a:pt x="132" y="827"/>
                    <a:pt x="132" y="811"/>
                  </a:cubicBezTo>
                  <a:lnTo>
                    <a:pt x="132" y="0"/>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0" name="Google Shape;1522;p31">
              <a:extLst>
                <a:ext uri="{FF2B5EF4-FFF2-40B4-BE49-F238E27FC236}">
                  <a16:creationId xmlns:a16="http://schemas.microsoft.com/office/drawing/2014/main" id="{4181CD9B-5840-CED8-833E-3693388182D1}"/>
                </a:ext>
              </a:extLst>
            </p:cNvPr>
            <p:cNvSpPr/>
            <p:nvPr/>
          </p:nvSpPr>
          <p:spPr>
            <a:xfrm>
              <a:off x="4017988" y="829375"/>
              <a:ext cx="12400" cy="50700"/>
            </a:xfrm>
            <a:custGeom>
              <a:avLst/>
              <a:gdLst/>
              <a:ahLst/>
              <a:cxnLst/>
              <a:rect l="l" t="t" r="r" b="b"/>
              <a:pathLst>
                <a:path w="496" h="2028" extrusionOk="0">
                  <a:moveTo>
                    <a:pt x="495" y="0"/>
                  </a:moveTo>
                  <a:lnTo>
                    <a:pt x="5" y="1829"/>
                  </a:lnTo>
                  <a:cubicBezTo>
                    <a:pt x="4" y="1832"/>
                    <a:pt x="4" y="1836"/>
                    <a:pt x="2" y="1839"/>
                  </a:cubicBezTo>
                  <a:lnTo>
                    <a:pt x="1" y="1846"/>
                  </a:lnTo>
                  <a:lnTo>
                    <a:pt x="1" y="1852"/>
                  </a:lnTo>
                  <a:cubicBezTo>
                    <a:pt x="1" y="1911"/>
                    <a:pt x="82" y="1981"/>
                    <a:pt x="205" y="2027"/>
                  </a:cubicBezTo>
                  <a:lnTo>
                    <a:pt x="495" y="0"/>
                  </a:lnTo>
                  <a:close/>
                </a:path>
              </a:pathLst>
            </a:custGeom>
            <a:solidFill>
              <a:schemeClr val="accent6">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1" name="Google Shape;1523;p31">
              <a:extLst>
                <a:ext uri="{FF2B5EF4-FFF2-40B4-BE49-F238E27FC236}">
                  <a16:creationId xmlns:a16="http://schemas.microsoft.com/office/drawing/2014/main" id="{60E7D47D-AF1D-B0F9-8D12-667FCFC431E0}"/>
                </a:ext>
              </a:extLst>
            </p:cNvPr>
            <p:cNvSpPr/>
            <p:nvPr/>
          </p:nvSpPr>
          <p:spPr>
            <a:xfrm>
              <a:off x="4023138" y="829375"/>
              <a:ext cx="19650" cy="51975"/>
            </a:xfrm>
            <a:custGeom>
              <a:avLst/>
              <a:gdLst/>
              <a:ahLst/>
              <a:cxnLst/>
              <a:rect l="l" t="t" r="r" b="b"/>
              <a:pathLst>
                <a:path w="786" h="2079" extrusionOk="0">
                  <a:moveTo>
                    <a:pt x="291" y="0"/>
                  </a:moveTo>
                  <a:lnTo>
                    <a:pt x="1" y="2027"/>
                  </a:lnTo>
                  <a:cubicBezTo>
                    <a:pt x="94" y="2061"/>
                    <a:pt x="191" y="2078"/>
                    <a:pt x="291" y="2078"/>
                  </a:cubicBezTo>
                  <a:cubicBezTo>
                    <a:pt x="563" y="2078"/>
                    <a:pt x="785" y="1949"/>
                    <a:pt x="785" y="1852"/>
                  </a:cubicBezTo>
                  <a:lnTo>
                    <a:pt x="785" y="1846"/>
                  </a:lnTo>
                  <a:lnTo>
                    <a:pt x="784" y="1839"/>
                  </a:lnTo>
                  <a:cubicBezTo>
                    <a:pt x="782" y="1836"/>
                    <a:pt x="782" y="1832"/>
                    <a:pt x="781" y="1829"/>
                  </a:cubicBezTo>
                  <a:lnTo>
                    <a:pt x="291" y="0"/>
                  </a:lnTo>
                  <a:close/>
                </a:path>
              </a:pathLst>
            </a:custGeom>
            <a:solidFill>
              <a:schemeClr val="accent6">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292" name="Google Shape;1524;p31">
            <a:extLst>
              <a:ext uri="{FF2B5EF4-FFF2-40B4-BE49-F238E27FC236}">
                <a16:creationId xmlns:a16="http://schemas.microsoft.com/office/drawing/2014/main" id="{A9A0D6D8-59DE-4F8D-D49E-A7C5175C947B}"/>
              </a:ext>
            </a:extLst>
          </p:cNvPr>
          <p:cNvSpPr txBox="1">
            <a:spLocks/>
          </p:cNvSpPr>
          <p:nvPr/>
        </p:nvSpPr>
        <p:spPr>
          <a:xfrm>
            <a:off x="8916755" y="5417383"/>
            <a:ext cx="2906277" cy="1042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133"/>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E</a:t>
            </a:r>
            <a:r>
              <a:rPr kumimoji="0" lang="en"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veryone deserves a home they </a:t>
            </a:r>
            <a:r>
              <a:rPr kumimoji="0" lang="en" sz="2400" b="0" i="1" u="none" strike="noStrike" kern="1200" cap="none" spc="0" normalizeH="0" baseline="0" noProof="0" dirty="0">
                <a:ln>
                  <a:noFill/>
                </a:ln>
                <a:solidFill>
                  <a:srgbClr val="3173B3"/>
                </a:solidFill>
                <a:effectLst/>
                <a:uLnTx/>
                <a:uFillTx/>
                <a:latin typeface="Franklin Gothic Book" panose="020B0503020102020204"/>
                <a:ea typeface="+mn-ea"/>
                <a:cs typeface="+mn-cs"/>
              </a:rPr>
              <a:t>love </a:t>
            </a:r>
            <a:r>
              <a:rPr kumimoji="0" lang="en"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and can </a:t>
            </a:r>
            <a:r>
              <a:rPr kumimoji="0" lang="en" sz="2400" b="0" i="1" u="none" strike="noStrike" kern="1200" cap="none" spc="0" normalizeH="0" baseline="0" noProof="0" dirty="0">
                <a:ln>
                  <a:noFill/>
                </a:ln>
                <a:solidFill>
                  <a:srgbClr val="3173B3"/>
                </a:solidFill>
                <a:effectLst/>
                <a:uLnTx/>
                <a:uFillTx/>
                <a:latin typeface="Franklin Gothic Book" panose="020B0503020102020204"/>
                <a:ea typeface="+mn-ea"/>
                <a:cs typeface="+mn-cs"/>
              </a:rPr>
              <a:t>afford</a:t>
            </a:r>
          </a:p>
        </p:txBody>
      </p:sp>
      <p:sp>
        <p:nvSpPr>
          <p:cNvPr id="293" name="Google Shape;1526;p31">
            <a:extLst>
              <a:ext uri="{FF2B5EF4-FFF2-40B4-BE49-F238E27FC236}">
                <a16:creationId xmlns:a16="http://schemas.microsoft.com/office/drawing/2014/main" id="{DBC061AF-B0ED-5C5C-BB57-32882CCCFF37}"/>
              </a:ext>
            </a:extLst>
          </p:cNvPr>
          <p:cNvSpPr txBox="1">
            <a:spLocks/>
          </p:cNvSpPr>
          <p:nvPr/>
        </p:nvSpPr>
        <p:spPr>
          <a:xfrm>
            <a:off x="8247385" y="1627747"/>
            <a:ext cx="3856827" cy="978021"/>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rPr>
              <a:t>Desire vs Availability</a:t>
            </a:r>
            <a:endParaRPr kumimoji="0" lang="en-US" sz="28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endParaRPr>
          </a:p>
        </p:txBody>
      </p:sp>
      <p:cxnSp>
        <p:nvCxnSpPr>
          <p:cNvPr id="294" name="Google Shape;1528;p31">
            <a:extLst>
              <a:ext uri="{FF2B5EF4-FFF2-40B4-BE49-F238E27FC236}">
                <a16:creationId xmlns:a16="http://schemas.microsoft.com/office/drawing/2014/main" id="{E2B4FE3B-0B54-0C0F-E7A4-6EEC02C0F7D7}"/>
              </a:ext>
              <a:ext uri="{C183D7F6-B498-43B3-948B-1728B52AA6E4}">
                <adec:decorative xmlns:adec="http://schemas.microsoft.com/office/drawing/2017/decorative" val="1"/>
              </a:ext>
            </a:extLst>
          </p:cNvPr>
          <p:cNvCxnSpPr>
            <a:stCxn id="295" idx="3"/>
          </p:cNvCxnSpPr>
          <p:nvPr/>
        </p:nvCxnSpPr>
        <p:spPr>
          <a:xfrm>
            <a:off x="3195133" y="5126583"/>
            <a:ext cx="9706400" cy="0"/>
          </a:xfrm>
          <a:prstGeom prst="straightConnector1">
            <a:avLst/>
          </a:prstGeom>
          <a:noFill/>
          <a:ln w="9525" cap="flat" cmpd="sng">
            <a:solidFill>
              <a:schemeClr val="accent5"/>
            </a:solidFill>
            <a:prstDash val="solid"/>
            <a:round/>
            <a:headEnd type="none" w="med" len="med"/>
            <a:tailEnd type="none" w="med" len="med"/>
          </a:ln>
        </p:spPr>
      </p:cxnSp>
      <p:sp>
        <p:nvSpPr>
          <p:cNvPr id="295" name="Google Shape;1529;p31">
            <a:extLst>
              <a:ext uri="{FF2B5EF4-FFF2-40B4-BE49-F238E27FC236}">
                <a16:creationId xmlns:a16="http://schemas.microsoft.com/office/drawing/2014/main" id="{4D30F0F4-DA00-583F-9FC5-87F001AD231E}"/>
              </a:ext>
              <a:ext uri="{C183D7F6-B498-43B3-948B-1728B52AA6E4}">
                <adec:decorative xmlns:adec="http://schemas.microsoft.com/office/drawing/2017/decorative" val="1"/>
              </a:ext>
            </a:extLst>
          </p:cNvPr>
          <p:cNvSpPr/>
          <p:nvPr/>
        </p:nvSpPr>
        <p:spPr>
          <a:xfrm>
            <a:off x="2986733" y="5022383"/>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6" name="Google Shape;1530;p31">
            <a:extLst>
              <a:ext uri="{FF2B5EF4-FFF2-40B4-BE49-F238E27FC236}">
                <a16:creationId xmlns:a16="http://schemas.microsoft.com/office/drawing/2014/main" id="{B7FB0CFE-3FAA-1EFB-2066-D2020B00D35D}"/>
              </a:ext>
              <a:ext uri="{C183D7F6-B498-43B3-948B-1728B52AA6E4}">
                <adec:decorative xmlns:adec="http://schemas.microsoft.com/office/drawing/2017/decorative" val="1"/>
              </a:ext>
            </a:extLst>
          </p:cNvPr>
          <p:cNvSpPr/>
          <p:nvPr/>
        </p:nvSpPr>
        <p:spPr>
          <a:xfrm>
            <a:off x="6715700" y="5022383"/>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7" name="Google Shape;1531;p31">
            <a:extLst>
              <a:ext uri="{FF2B5EF4-FFF2-40B4-BE49-F238E27FC236}">
                <a16:creationId xmlns:a16="http://schemas.microsoft.com/office/drawing/2014/main" id="{C54AEDDD-356F-3BFB-436E-5C4EB250F25B}"/>
              </a:ext>
              <a:ext uri="{C183D7F6-B498-43B3-948B-1728B52AA6E4}">
                <adec:decorative xmlns:adec="http://schemas.microsoft.com/office/drawing/2017/decorative" val="1"/>
              </a:ext>
            </a:extLst>
          </p:cNvPr>
          <p:cNvSpPr/>
          <p:nvPr/>
        </p:nvSpPr>
        <p:spPr>
          <a:xfrm>
            <a:off x="10449767" y="5022383"/>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nvGrpSpPr>
          <p:cNvPr id="298" name="Google Shape;147;p27">
            <a:extLst>
              <a:ext uri="{FF2B5EF4-FFF2-40B4-BE49-F238E27FC236}">
                <a16:creationId xmlns:a16="http://schemas.microsoft.com/office/drawing/2014/main" id="{9DE5173F-C57F-9CBB-72BE-33615ABA8934}"/>
              </a:ext>
              <a:ext uri="{C183D7F6-B498-43B3-948B-1728B52AA6E4}">
                <adec:decorative xmlns:adec="http://schemas.microsoft.com/office/drawing/2017/decorative" val="1"/>
              </a:ext>
            </a:extLst>
          </p:cNvPr>
          <p:cNvGrpSpPr/>
          <p:nvPr/>
        </p:nvGrpSpPr>
        <p:grpSpPr>
          <a:xfrm>
            <a:off x="-584199" y="1982278"/>
            <a:ext cx="10074494" cy="5361388"/>
            <a:chOff x="3493354" y="780248"/>
            <a:chExt cx="6052308" cy="3496500"/>
          </a:xfrm>
          <a:solidFill>
            <a:schemeClr val="accent2"/>
          </a:solidFill>
        </p:grpSpPr>
        <p:sp>
          <p:nvSpPr>
            <p:cNvPr id="299" name="Google Shape;148;p27">
              <a:extLst>
                <a:ext uri="{FF2B5EF4-FFF2-40B4-BE49-F238E27FC236}">
                  <a16:creationId xmlns:a16="http://schemas.microsoft.com/office/drawing/2014/main" id="{95C4ADE2-AA0B-4D58-F5F2-8CE64E6CAD1D}"/>
                </a:ext>
              </a:extLst>
            </p:cNvPr>
            <p:cNvSpPr/>
            <p:nvPr/>
          </p:nvSpPr>
          <p:spPr>
            <a:xfrm>
              <a:off x="3493354" y="780248"/>
              <a:ext cx="5274900" cy="3496500"/>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0" name="Google Shape;149;p27">
              <a:extLst>
                <a:ext uri="{FF2B5EF4-FFF2-40B4-BE49-F238E27FC236}">
                  <a16:creationId xmlns:a16="http://schemas.microsoft.com/office/drawing/2014/main" id="{C0F07477-CCA4-FDD4-5FCD-68ED6BA0407C}"/>
                </a:ext>
              </a:extLst>
            </p:cNvPr>
            <p:cNvSpPr/>
            <p:nvPr/>
          </p:nvSpPr>
          <p:spPr>
            <a:xfrm rot="5400000">
              <a:off x="8548853" y="2578488"/>
              <a:ext cx="664792" cy="1328827"/>
            </a:xfrm>
            <a:prstGeom prst="rtTriangl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301" name="Google Shape;7650;p55">
            <a:extLst>
              <a:ext uri="{FF2B5EF4-FFF2-40B4-BE49-F238E27FC236}">
                <a16:creationId xmlns:a16="http://schemas.microsoft.com/office/drawing/2014/main" id="{84174DC5-8B06-B608-6044-7BA24624F14A}"/>
              </a:ext>
            </a:extLst>
          </p:cNvPr>
          <p:cNvSpPr txBox="1">
            <a:spLocks/>
          </p:cNvSpPr>
          <p:nvPr/>
        </p:nvSpPr>
        <p:spPr>
          <a:xfrm>
            <a:off x="1973692" y="3779653"/>
            <a:ext cx="3256034" cy="149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ed Hat Display"/>
              <a:buNone/>
              <a:defRPr sz="3000" b="1" i="0" u="none" strike="noStrike" cap="none">
                <a:solidFill>
                  <a:schemeClr val="dk1"/>
                </a:solidFill>
                <a:latin typeface="Red Hat Display"/>
                <a:ea typeface="Red Hat Display"/>
                <a:cs typeface="Red Hat Display"/>
                <a:sym typeface="Red Hat Display"/>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As of May 2023, Pennsylvania had a 5.1% rental vacancy rate, which was lower than the national average of 6.4%.</a:t>
            </a:r>
          </a:p>
        </p:txBody>
      </p:sp>
      <p:sp>
        <p:nvSpPr>
          <p:cNvPr id="303" name="Google Shape;1527;p31">
            <a:extLst>
              <a:ext uri="{FF2B5EF4-FFF2-40B4-BE49-F238E27FC236}">
                <a16:creationId xmlns:a16="http://schemas.microsoft.com/office/drawing/2014/main" id="{CA4FE20F-EB45-E75C-C8C4-B1B400B970D2}"/>
              </a:ext>
            </a:extLst>
          </p:cNvPr>
          <p:cNvSpPr txBox="1">
            <a:spLocks noGrp="1"/>
          </p:cNvSpPr>
          <p:nvPr>
            <p:ph type="title" idx="4294967295"/>
          </p:nvPr>
        </p:nvSpPr>
        <p:spPr>
          <a:xfrm>
            <a:off x="2002933" y="573961"/>
            <a:ext cx="7601408"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Considerations 2</a:t>
            </a:r>
          </a:p>
        </p:txBody>
      </p:sp>
    </p:spTree>
    <p:extLst>
      <p:ext uri="{BB962C8B-B14F-4D97-AF65-F5344CB8AC3E}">
        <p14:creationId xmlns:p14="http://schemas.microsoft.com/office/powerpoint/2010/main" val="3147281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A0ACF-711D-79AB-E876-4FD27D2B4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3" name="Google Shape;1543;p32">
            <a:extLst>
              <a:ext uri="{FF2B5EF4-FFF2-40B4-BE49-F238E27FC236}">
                <a16:creationId xmlns:a16="http://schemas.microsoft.com/office/drawing/2014/main" id="{77D392A8-A54A-8E2E-AEA4-4FC9701A8F6B}"/>
              </a:ext>
              <a:ext uri="{C183D7F6-B498-43B3-948B-1728B52AA6E4}">
                <adec:decorative xmlns:adec="http://schemas.microsoft.com/office/drawing/2017/decorative" val="1"/>
              </a:ext>
            </a:extLst>
          </p:cNvPr>
          <p:cNvGrpSpPr/>
          <p:nvPr/>
        </p:nvGrpSpPr>
        <p:grpSpPr>
          <a:xfrm>
            <a:off x="2260255" y="3080670"/>
            <a:ext cx="2007941" cy="1763431"/>
            <a:chOff x="3831250" y="971750"/>
            <a:chExt cx="180050" cy="158125"/>
          </a:xfrm>
        </p:grpSpPr>
        <p:sp>
          <p:nvSpPr>
            <p:cNvPr id="4" name="Google Shape;1544;p32">
              <a:extLst>
                <a:ext uri="{FF2B5EF4-FFF2-40B4-BE49-F238E27FC236}">
                  <a16:creationId xmlns:a16="http://schemas.microsoft.com/office/drawing/2014/main" id="{D65501F0-6ADD-838E-3411-AA9464AA4AAC}"/>
                </a:ext>
              </a:extLst>
            </p:cNvPr>
            <p:cNvSpPr/>
            <p:nvPr/>
          </p:nvSpPr>
          <p:spPr>
            <a:xfrm>
              <a:off x="3831250" y="1024925"/>
              <a:ext cx="180050" cy="104025"/>
            </a:xfrm>
            <a:custGeom>
              <a:avLst/>
              <a:gdLst/>
              <a:ahLst/>
              <a:cxnLst/>
              <a:rect l="l" t="t" r="r" b="b"/>
              <a:pathLst>
                <a:path w="7202" h="4161" extrusionOk="0">
                  <a:moveTo>
                    <a:pt x="3598" y="1"/>
                  </a:moveTo>
                  <a:lnTo>
                    <a:pt x="0" y="2081"/>
                  </a:lnTo>
                  <a:lnTo>
                    <a:pt x="3601" y="4161"/>
                  </a:lnTo>
                  <a:lnTo>
                    <a:pt x="7202" y="2081"/>
                  </a:lnTo>
                  <a:lnTo>
                    <a:pt x="3598" y="1"/>
                  </a:lnTo>
                  <a:close/>
                </a:path>
              </a:pathLst>
            </a:custGeom>
            <a:solidFill>
              <a:schemeClr val="accent6">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Google Shape;1545;p32">
              <a:extLst>
                <a:ext uri="{FF2B5EF4-FFF2-40B4-BE49-F238E27FC236}">
                  <a16:creationId xmlns:a16="http://schemas.microsoft.com/office/drawing/2014/main" id="{968ADE0B-F882-E19D-5440-EF83ED91AB28}"/>
                </a:ext>
              </a:extLst>
            </p:cNvPr>
            <p:cNvSpPr/>
            <p:nvPr/>
          </p:nvSpPr>
          <p:spPr>
            <a:xfrm>
              <a:off x="3831250" y="1076950"/>
              <a:ext cx="90025" cy="52925"/>
            </a:xfrm>
            <a:custGeom>
              <a:avLst/>
              <a:gdLst/>
              <a:ahLst/>
              <a:cxnLst/>
              <a:rect l="l" t="t" r="r" b="b"/>
              <a:pathLst>
                <a:path w="3601" h="2117" extrusionOk="0">
                  <a:moveTo>
                    <a:pt x="0" y="0"/>
                  </a:moveTo>
                  <a:lnTo>
                    <a:pt x="0" y="37"/>
                  </a:lnTo>
                  <a:lnTo>
                    <a:pt x="3601" y="2116"/>
                  </a:lnTo>
                  <a:lnTo>
                    <a:pt x="3601" y="2080"/>
                  </a:lnTo>
                  <a:lnTo>
                    <a:pt x="0" y="0"/>
                  </a:lnTo>
                  <a:close/>
                </a:path>
              </a:pathLst>
            </a:custGeom>
            <a:solidFill>
              <a:schemeClr val="accent6">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Google Shape;1546;p32">
              <a:extLst>
                <a:ext uri="{FF2B5EF4-FFF2-40B4-BE49-F238E27FC236}">
                  <a16:creationId xmlns:a16="http://schemas.microsoft.com/office/drawing/2014/main" id="{38AB44B0-2D7C-FB83-8396-1319952031ED}"/>
                </a:ext>
              </a:extLst>
            </p:cNvPr>
            <p:cNvSpPr/>
            <p:nvPr/>
          </p:nvSpPr>
          <p:spPr>
            <a:xfrm>
              <a:off x="3921275" y="1076950"/>
              <a:ext cx="90025" cy="52925"/>
            </a:xfrm>
            <a:custGeom>
              <a:avLst/>
              <a:gdLst/>
              <a:ahLst/>
              <a:cxnLst/>
              <a:rect l="l" t="t" r="r" b="b"/>
              <a:pathLst>
                <a:path w="3601" h="2117" extrusionOk="0">
                  <a:moveTo>
                    <a:pt x="3601" y="0"/>
                  </a:moveTo>
                  <a:lnTo>
                    <a:pt x="0" y="2080"/>
                  </a:lnTo>
                  <a:lnTo>
                    <a:pt x="0" y="2116"/>
                  </a:lnTo>
                  <a:lnTo>
                    <a:pt x="3601" y="37"/>
                  </a:lnTo>
                  <a:lnTo>
                    <a:pt x="3601" y="0"/>
                  </a:lnTo>
                  <a:close/>
                </a:path>
              </a:pathLst>
            </a:custGeom>
            <a:solidFill>
              <a:schemeClr val="accent6">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Google Shape;1547;p32">
              <a:extLst>
                <a:ext uri="{FF2B5EF4-FFF2-40B4-BE49-F238E27FC236}">
                  <a16:creationId xmlns:a16="http://schemas.microsoft.com/office/drawing/2014/main" id="{03909E77-D896-2AD3-8EBB-C40BD84E36AA}"/>
                </a:ext>
              </a:extLst>
            </p:cNvPr>
            <p:cNvSpPr/>
            <p:nvPr/>
          </p:nvSpPr>
          <p:spPr>
            <a:xfrm>
              <a:off x="3845900" y="1031983"/>
              <a:ext cx="150750" cy="87100"/>
            </a:xfrm>
            <a:custGeom>
              <a:avLst/>
              <a:gdLst/>
              <a:ahLst/>
              <a:cxnLst/>
              <a:rect l="l" t="t" r="r" b="b"/>
              <a:pathLst>
                <a:path w="6030" h="3484" extrusionOk="0">
                  <a:moveTo>
                    <a:pt x="3012" y="0"/>
                  </a:moveTo>
                  <a:lnTo>
                    <a:pt x="0" y="1743"/>
                  </a:lnTo>
                  <a:lnTo>
                    <a:pt x="3015" y="3484"/>
                  </a:lnTo>
                  <a:lnTo>
                    <a:pt x="6030" y="1743"/>
                  </a:lnTo>
                  <a:lnTo>
                    <a:pt x="3012" y="0"/>
                  </a:lnTo>
                  <a:close/>
                </a:path>
              </a:pathLst>
            </a:custGeom>
            <a:solidFill>
              <a:schemeClr val="accent6">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Google Shape;1548;p32">
              <a:extLst>
                <a:ext uri="{FF2B5EF4-FFF2-40B4-BE49-F238E27FC236}">
                  <a16:creationId xmlns:a16="http://schemas.microsoft.com/office/drawing/2014/main" id="{99E6E589-8B56-7EBB-B1AD-CCC0F18E2994}"/>
                </a:ext>
              </a:extLst>
            </p:cNvPr>
            <p:cNvSpPr/>
            <p:nvPr/>
          </p:nvSpPr>
          <p:spPr>
            <a:xfrm>
              <a:off x="3845900" y="1075500"/>
              <a:ext cx="75375" cy="44300"/>
            </a:xfrm>
            <a:custGeom>
              <a:avLst/>
              <a:gdLst/>
              <a:ahLst/>
              <a:cxnLst/>
              <a:rect l="l" t="t" r="r" b="b"/>
              <a:pathLst>
                <a:path w="3015" h="1772" extrusionOk="0">
                  <a:moveTo>
                    <a:pt x="0" y="0"/>
                  </a:moveTo>
                  <a:lnTo>
                    <a:pt x="0" y="29"/>
                  </a:lnTo>
                  <a:lnTo>
                    <a:pt x="3015" y="1771"/>
                  </a:lnTo>
                  <a:lnTo>
                    <a:pt x="3015" y="1741"/>
                  </a:lnTo>
                  <a:lnTo>
                    <a:pt x="0" y="0"/>
                  </a:lnTo>
                  <a:close/>
                </a:path>
              </a:pathLst>
            </a:custGeom>
            <a:solidFill>
              <a:schemeClr val="accent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Google Shape;1549;p32">
              <a:extLst>
                <a:ext uri="{FF2B5EF4-FFF2-40B4-BE49-F238E27FC236}">
                  <a16:creationId xmlns:a16="http://schemas.microsoft.com/office/drawing/2014/main" id="{AA8A59BF-EF9D-D323-3A4D-8FCA90A9EFD9}"/>
                </a:ext>
              </a:extLst>
            </p:cNvPr>
            <p:cNvSpPr/>
            <p:nvPr/>
          </p:nvSpPr>
          <p:spPr>
            <a:xfrm>
              <a:off x="3921275" y="1075500"/>
              <a:ext cx="75375" cy="44300"/>
            </a:xfrm>
            <a:custGeom>
              <a:avLst/>
              <a:gdLst/>
              <a:ahLst/>
              <a:cxnLst/>
              <a:rect l="l" t="t" r="r" b="b"/>
              <a:pathLst>
                <a:path w="3015" h="1772" extrusionOk="0">
                  <a:moveTo>
                    <a:pt x="3015" y="0"/>
                  </a:moveTo>
                  <a:lnTo>
                    <a:pt x="0" y="1741"/>
                  </a:lnTo>
                  <a:lnTo>
                    <a:pt x="0" y="1771"/>
                  </a:lnTo>
                  <a:lnTo>
                    <a:pt x="3015" y="29"/>
                  </a:lnTo>
                  <a:lnTo>
                    <a:pt x="3015" y="0"/>
                  </a:lnTo>
                  <a:close/>
                </a:path>
              </a:pathLst>
            </a:custGeom>
            <a:solidFill>
              <a:schemeClr val="accent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1550;p32">
              <a:extLst>
                <a:ext uri="{FF2B5EF4-FFF2-40B4-BE49-F238E27FC236}">
                  <a16:creationId xmlns:a16="http://schemas.microsoft.com/office/drawing/2014/main" id="{B2780C06-40F1-A560-C89C-F8EBE04CB981}"/>
                </a:ext>
              </a:extLst>
            </p:cNvPr>
            <p:cNvSpPr/>
            <p:nvPr/>
          </p:nvSpPr>
          <p:spPr>
            <a:xfrm>
              <a:off x="3879400" y="1041600"/>
              <a:ext cx="33525" cy="43575"/>
            </a:xfrm>
            <a:custGeom>
              <a:avLst/>
              <a:gdLst/>
              <a:ahLst/>
              <a:cxnLst/>
              <a:rect l="l" t="t" r="r" b="b"/>
              <a:pathLst>
                <a:path w="1341" h="1743" extrusionOk="0">
                  <a:moveTo>
                    <a:pt x="1340" y="1"/>
                  </a:moveTo>
                  <a:lnTo>
                    <a:pt x="0" y="775"/>
                  </a:lnTo>
                  <a:lnTo>
                    <a:pt x="0" y="1742"/>
                  </a:lnTo>
                  <a:lnTo>
                    <a:pt x="1340" y="968"/>
                  </a:lnTo>
                  <a:lnTo>
                    <a:pt x="1340" y="1"/>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Google Shape;1551;p32">
              <a:extLst>
                <a:ext uri="{FF2B5EF4-FFF2-40B4-BE49-F238E27FC236}">
                  <a16:creationId xmlns:a16="http://schemas.microsoft.com/office/drawing/2014/main" id="{55F29B16-19D3-8C62-6C3C-0F4B864BEBC9}"/>
                </a:ext>
              </a:extLst>
            </p:cNvPr>
            <p:cNvSpPr/>
            <p:nvPr/>
          </p:nvSpPr>
          <p:spPr>
            <a:xfrm>
              <a:off x="3862650" y="1031925"/>
              <a:ext cx="50275" cy="29050"/>
            </a:xfrm>
            <a:custGeom>
              <a:avLst/>
              <a:gdLst/>
              <a:ahLst/>
              <a:cxnLst/>
              <a:rect l="l" t="t" r="r" b="b"/>
              <a:pathLst>
                <a:path w="2011" h="1162" extrusionOk="0">
                  <a:moveTo>
                    <a:pt x="1340" y="0"/>
                  </a:moveTo>
                  <a:lnTo>
                    <a:pt x="0" y="775"/>
                  </a:lnTo>
                  <a:lnTo>
                    <a:pt x="670" y="1162"/>
                  </a:lnTo>
                  <a:lnTo>
                    <a:pt x="2010" y="388"/>
                  </a:lnTo>
                  <a:lnTo>
                    <a:pt x="1340" y="0"/>
                  </a:lnTo>
                  <a:close/>
                </a:path>
              </a:pathLst>
            </a:custGeom>
            <a:solidFill>
              <a:srgbClr val="FD876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Google Shape;1552;p32">
              <a:extLst>
                <a:ext uri="{FF2B5EF4-FFF2-40B4-BE49-F238E27FC236}">
                  <a16:creationId xmlns:a16="http://schemas.microsoft.com/office/drawing/2014/main" id="{367EBFF2-455F-EB48-22EC-6B1D40BB517A}"/>
                </a:ext>
              </a:extLst>
            </p:cNvPr>
            <p:cNvSpPr/>
            <p:nvPr/>
          </p:nvSpPr>
          <p:spPr>
            <a:xfrm>
              <a:off x="3862650" y="1051275"/>
              <a:ext cx="16775" cy="33900"/>
            </a:xfrm>
            <a:custGeom>
              <a:avLst/>
              <a:gdLst/>
              <a:ahLst/>
              <a:cxnLst/>
              <a:rect l="l" t="t" r="r" b="b"/>
              <a:pathLst>
                <a:path w="671" h="1356" extrusionOk="0">
                  <a:moveTo>
                    <a:pt x="0" y="1"/>
                  </a:moveTo>
                  <a:lnTo>
                    <a:pt x="0" y="969"/>
                  </a:lnTo>
                  <a:lnTo>
                    <a:pt x="670" y="1355"/>
                  </a:lnTo>
                  <a:lnTo>
                    <a:pt x="670" y="388"/>
                  </a:lnTo>
                  <a:lnTo>
                    <a:pt x="0" y="1"/>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Google Shape;1553;p32">
              <a:extLst>
                <a:ext uri="{FF2B5EF4-FFF2-40B4-BE49-F238E27FC236}">
                  <a16:creationId xmlns:a16="http://schemas.microsoft.com/office/drawing/2014/main" id="{15BF8E0D-F1E5-7916-D62C-4AFFECB5D34C}"/>
                </a:ext>
              </a:extLst>
            </p:cNvPr>
            <p:cNvSpPr/>
            <p:nvPr/>
          </p:nvSpPr>
          <p:spPr>
            <a:xfrm>
              <a:off x="3946375" y="1002950"/>
              <a:ext cx="33525" cy="91925"/>
            </a:xfrm>
            <a:custGeom>
              <a:avLst/>
              <a:gdLst/>
              <a:ahLst/>
              <a:cxnLst/>
              <a:rect l="l" t="t" r="r" b="b"/>
              <a:pathLst>
                <a:path w="1341" h="3677" extrusionOk="0">
                  <a:moveTo>
                    <a:pt x="1341" y="1"/>
                  </a:moveTo>
                  <a:lnTo>
                    <a:pt x="1" y="775"/>
                  </a:lnTo>
                  <a:lnTo>
                    <a:pt x="1" y="3677"/>
                  </a:lnTo>
                  <a:lnTo>
                    <a:pt x="1341" y="2902"/>
                  </a:lnTo>
                  <a:lnTo>
                    <a:pt x="1341" y="1"/>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 name="Google Shape;1554;p32">
              <a:extLst>
                <a:ext uri="{FF2B5EF4-FFF2-40B4-BE49-F238E27FC236}">
                  <a16:creationId xmlns:a16="http://schemas.microsoft.com/office/drawing/2014/main" id="{7BE446E8-3865-1048-F4D4-38B00FFC3117}"/>
                </a:ext>
              </a:extLst>
            </p:cNvPr>
            <p:cNvSpPr/>
            <p:nvPr/>
          </p:nvSpPr>
          <p:spPr>
            <a:xfrm>
              <a:off x="3896150" y="973925"/>
              <a:ext cx="83750" cy="48425"/>
            </a:xfrm>
            <a:custGeom>
              <a:avLst/>
              <a:gdLst/>
              <a:ahLst/>
              <a:cxnLst/>
              <a:rect l="l" t="t" r="r" b="b"/>
              <a:pathLst>
                <a:path w="3350" h="1937" extrusionOk="0">
                  <a:moveTo>
                    <a:pt x="1340" y="0"/>
                  </a:moveTo>
                  <a:lnTo>
                    <a:pt x="0" y="775"/>
                  </a:lnTo>
                  <a:lnTo>
                    <a:pt x="2010" y="1936"/>
                  </a:lnTo>
                  <a:lnTo>
                    <a:pt x="3350" y="1162"/>
                  </a:lnTo>
                  <a:lnTo>
                    <a:pt x="1340" y="0"/>
                  </a:lnTo>
                  <a:close/>
                </a:path>
              </a:pathLst>
            </a:custGeom>
            <a:solidFill>
              <a:srgbClr val="FD876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 name="Google Shape;1555;p32">
              <a:extLst>
                <a:ext uri="{FF2B5EF4-FFF2-40B4-BE49-F238E27FC236}">
                  <a16:creationId xmlns:a16="http://schemas.microsoft.com/office/drawing/2014/main" id="{4DD56F0D-5E60-81FE-6704-5E7353C8E1FF}"/>
                </a:ext>
              </a:extLst>
            </p:cNvPr>
            <p:cNvSpPr/>
            <p:nvPr/>
          </p:nvSpPr>
          <p:spPr>
            <a:xfrm>
              <a:off x="3896150" y="993275"/>
              <a:ext cx="50250" cy="101600"/>
            </a:xfrm>
            <a:custGeom>
              <a:avLst/>
              <a:gdLst/>
              <a:ahLst/>
              <a:cxnLst/>
              <a:rect l="l" t="t" r="r" b="b"/>
              <a:pathLst>
                <a:path w="2010" h="4064" extrusionOk="0">
                  <a:moveTo>
                    <a:pt x="0" y="1"/>
                  </a:moveTo>
                  <a:lnTo>
                    <a:pt x="0" y="2902"/>
                  </a:lnTo>
                  <a:lnTo>
                    <a:pt x="2010" y="4064"/>
                  </a:lnTo>
                  <a:lnTo>
                    <a:pt x="2010" y="1162"/>
                  </a:lnTo>
                  <a:lnTo>
                    <a:pt x="0" y="1"/>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Google Shape;1556;p32">
              <a:extLst>
                <a:ext uri="{FF2B5EF4-FFF2-40B4-BE49-F238E27FC236}">
                  <a16:creationId xmlns:a16="http://schemas.microsoft.com/office/drawing/2014/main" id="{C926C667-F7EA-D550-DAB0-512E156F3750}"/>
                </a:ext>
              </a:extLst>
            </p:cNvPr>
            <p:cNvSpPr/>
            <p:nvPr/>
          </p:nvSpPr>
          <p:spPr>
            <a:xfrm>
              <a:off x="3917650" y="1049175"/>
              <a:ext cx="24550" cy="32850"/>
            </a:xfrm>
            <a:custGeom>
              <a:avLst/>
              <a:gdLst/>
              <a:ahLst/>
              <a:cxnLst/>
              <a:rect l="l" t="t" r="r" b="b"/>
              <a:pathLst>
                <a:path w="982" h="1314" extrusionOk="0">
                  <a:moveTo>
                    <a:pt x="0" y="1"/>
                  </a:moveTo>
                  <a:lnTo>
                    <a:pt x="0" y="746"/>
                  </a:lnTo>
                  <a:lnTo>
                    <a:pt x="982" y="1313"/>
                  </a:lnTo>
                  <a:lnTo>
                    <a:pt x="982" y="566"/>
                  </a:lnTo>
                  <a:lnTo>
                    <a:pt x="0"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 name="Google Shape;1557;p32">
              <a:extLst>
                <a:ext uri="{FF2B5EF4-FFF2-40B4-BE49-F238E27FC236}">
                  <a16:creationId xmlns:a16="http://schemas.microsoft.com/office/drawing/2014/main" id="{B841B017-3081-03FF-EA11-F04EE752C434}"/>
                </a:ext>
              </a:extLst>
            </p:cNvPr>
            <p:cNvSpPr/>
            <p:nvPr/>
          </p:nvSpPr>
          <p:spPr>
            <a:xfrm>
              <a:off x="3917050" y="1048850"/>
              <a:ext cx="350" cy="19350"/>
            </a:xfrm>
            <a:custGeom>
              <a:avLst/>
              <a:gdLst/>
              <a:ahLst/>
              <a:cxnLst/>
              <a:rect l="l" t="t" r="r" b="b"/>
              <a:pathLst>
                <a:path w="14" h="774" extrusionOk="0">
                  <a:moveTo>
                    <a:pt x="1" y="1"/>
                  </a:moveTo>
                  <a:lnTo>
                    <a:pt x="1" y="774"/>
                  </a:lnTo>
                  <a:lnTo>
                    <a:pt x="14" y="766"/>
                  </a:lnTo>
                  <a:lnTo>
                    <a:pt x="14" y="8"/>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Google Shape;1558;p32">
              <a:extLst>
                <a:ext uri="{FF2B5EF4-FFF2-40B4-BE49-F238E27FC236}">
                  <a16:creationId xmlns:a16="http://schemas.microsoft.com/office/drawing/2014/main" id="{B7A93D82-2749-72B6-CB53-7CC744E7A0D7}"/>
                </a:ext>
              </a:extLst>
            </p:cNvPr>
            <p:cNvSpPr/>
            <p:nvPr/>
          </p:nvSpPr>
          <p:spPr>
            <a:xfrm>
              <a:off x="3917050" y="1068000"/>
              <a:ext cx="25150" cy="14675"/>
            </a:xfrm>
            <a:custGeom>
              <a:avLst/>
              <a:gdLst/>
              <a:ahLst/>
              <a:cxnLst/>
              <a:rect l="l" t="t" r="r" b="b"/>
              <a:pathLst>
                <a:path w="1006" h="587" extrusionOk="0">
                  <a:moveTo>
                    <a:pt x="14" y="0"/>
                  </a:moveTo>
                  <a:lnTo>
                    <a:pt x="1" y="8"/>
                  </a:lnTo>
                  <a:lnTo>
                    <a:pt x="1006" y="586"/>
                  </a:lnTo>
                  <a:lnTo>
                    <a:pt x="1006" y="572"/>
                  </a:lnTo>
                  <a:lnTo>
                    <a:pt x="14"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 name="Google Shape;1559;p32">
              <a:extLst>
                <a:ext uri="{FF2B5EF4-FFF2-40B4-BE49-F238E27FC236}">
                  <a16:creationId xmlns:a16="http://schemas.microsoft.com/office/drawing/2014/main" id="{148E3688-1711-DEE2-D98F-04F4A6C84B47}"/>
                </a:ext>
              </a:extLst>
            </p:cNvPr>
            <p:cNvSpPr/>
            <p:nvPr/>
          </p:nvSpPr>
          <p:spPr>
            <a:xfrm>
              <a:off x="3917575" y="1067825"/>
              <a:ext cx="24625" cy="14300"/>
            </a:xfrm>
            <a:custGeom>
              <a:avLst/>
              <a:gdLst/>
              <a:ahLst/>
              <a:cxnLst/>
              <a:rect l="l" t="t" r="r" b="b"/>
              <a:pathLst>
                <a:path w="985" h="572" extrusionOk="0">
                  <a:moveTo>
                    <a:pt x="4" y="0"/>
                  </a:moveTo>
                  <a:lnTo>
                    <a:pt x="0" y="3"/>
                  </a:lnTo>
                  <a:lnTo>
                    <a:pt x="985" y="571"/>
                  </a:lnTo>
                  <a:lnTo>
                    <a:pt x="985" y="566"/>
                  </a:lnTo>
                  <a:lnTo>
                    <a:pt x="4"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 name="Google Shape;1560;p32">
              <a:extLst>
                <a:ext uri="{FF2B5EF4-FFF2-40B4-BE49-F238E27FC236}">
                  <a16:creationId xmlns:a16="http://schemas.microsoft.com/office/drawing/2014/main" id="{91E23EFE-4A5E-C8C7-4911-637F6E87342D}"/>
                </a:ext>
              </a:extLst>
            </p:cNvPr>
            <p:cNvSpPr/>
            <p:nvPr/>
          </p:nvSpPr>
          <p:spPr>
            <a:xfrm>
              <a:off x="3917575" y="1049100"/>
              <a:ext cx="125" cy="18800"/>
            </a:xfrm>
            <a:custGeom>
              <a:avLst/>
              <a:gdLst/>
              <a:ahLst/>
              <a:cxnLst/>
              <a:rect l="l" t="t" r="r" b="b"/>
              <a:pathLst>
                <a:path w="5" h="752" extrusionOk="0">
                  <a:moveTo>
                    <a:pt x="0" y="1"/>
                  </a:moveTo>
                  <a:lnTo>
                    <a:pt x="0" y="752"/>
                  </a:lnTo>
                  <a:lnTo>
                    <a:pt x="4" y="749"/>
                  </a:lnTo>
                  <a:lnTo>
                    <a:pt x="4" y="4"/>
                  </a:lnTo>
                  <a:lnTo>
                    <a:pt x="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Google Shape;1561;p32">
              <a:extLst>
                <a:ext uri="{FF2B5EF4-FFF2-40B4-BE49-F238E27FC236}">
                  <a16:creationId xmlns:a16="http://schemas.microsoft.com/office/drawing/2014/main" id="{3BFAB984-0A97-22C7-6589-18CEE8E4A88F}"/>
                </a:ext>
              </a:extLst>
            </p:cNvPr>
            <p:cNvSpPr/>
            <p:nvPr/>
          </p:nvSpPr>
          <p:spPr>
            <a:xfrm>
              <a:off x="3917375" y="1067875"/>
              <a:ext cx="24825" cy="14425"/>
            </a:xfrm>
            <a:custGeom>
              <a:avLst/>
              <a:gdLst/>
              <a:ahLst/>
              <a:cxnLst/>
              <a:rect l="l" t="t" r="r" b="b"/>
              <a:pathLst>
                <a:path w="993" h="577" extrusionOk="0">
                  <a:moveTo>
                    <a:pt x="8" y="1"/>
                  </a:moveTo>
                  <a:lnTo>
                    <a:pt x="1" y="5"/>
                  </a:lnTo>
                  <a:lnTo>
                    <a:pt x="993" y="577"/>
                  </a:lnTo>
                  <a:lnTo>
                    <a:pt x="993" y="569"/>
                  </a:lnTo>
                  <a:lnTo>
                    <a:pt x="8"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 name="Google Shape;1562;p32">
              <a:extLst>
                <a:ext uri="{FF2B5EF4-FFF2-40B4-BE49-F238E27FC236}">
                  <a16:creationId xmlns:a16="http://schemas.microsoft.com/office/drawing/2014/main" id="{C32EC530-323A-3CB5-DE59-F92ABE76BCAB}"/>
                </a:ext>
              </a:extLst>
            </p:cNvPr>
            <p:cNvSpPr/>
            <p:nvPr/>
          </p:nvSpPr>
          <p:spPr>
            <a:xfrm>
              <a:off x="3917375" y="1049025"/>
              <a:ext cx="225" cy="19000"/>
            </a:xfrm>
            <a:custGeom>
              <a:avLst/>
              <a:gdLst/>
              <a:ahLst/>
              <a:cxnLst/>
              <a:rect l="l" t="t" r="r" b="b"/>
              <a:pathLst>
                <a:path w="9" h="760" extrusionOk="0">
                  <a:moveTo>
                    <a:pt x="1" y="1"/>
                  </a:moveTo>
                  <a:lnTo>
                    <a:pt x="1" y="759"/>
                  </a:lnTo>
                  <a:lnTo>
                    <a:pt x="8" y="755"/>
                  </a:lnTo>
                  <a:lnTo>
                    <a:pt x="8" y="4"/>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 name="Google Shape;1563;p32">
              <a:extLst>
                <a:ext uri="{FF2B5EF4-FFF2-40B4-BE49-F238E27FC236}">
                  <a16:creationId xmlns:a16="http://schemas.microsoft.com/office/drawing/2014/main" id="{983797DD-2D7A-65A0-09CE-CDE4C92FECB8}"/>
                </a:ext>
              </a:extLst>
            </p:cNvPr>
            <p:cNvSpPr/>
            <p:nvPr/>
          </p:nvSpPr>
          <p:spPr>
            <a:xfrm>
              <a:off x="3936450" y="1060025"/>
              <a:ext cx="200" cy="18875"/>
            </a:xfrm>
            <a:custGeom>
              <a:avLst/>
              <a:gdLst/>
              <a:ahLst/>
              <a:cxnLst/>
              <a:rect l="l" t="t" r="r" b="b"/>
              <a:pathLst>
                <a:path w="8" h="755" extrusionOk="0">
                  <a:moveTo>
                    <a:pt x="1" y="0"/>
                  </a:moveTo>
                  <a:lnTo>
                    <a:pt x="1" y="749"/>
                  </a:lnTo>
                  <a:lnTo>
                    <a:pt x="8" y="754"/>
                  </a:lnTo>
                  <a:lnTo>
                    <a:pt x="8" y="5"/>
                  </a:lnTo>
                  <a:lnTo>
                    <a:pt x="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1564;p32">
              <a:extLst>
                <a:ext uri="{FF2B5EF4-FFF2-40B4-BE49-F238E27FC236}">
                  <a16:creationId xmlns:a16="http://schemas.microsoft.com/office/drawing/2014/main" id="{FC54C6E2-3785-4EE1-8519-E7803FAC903D}"/>
                </a:ext>
              </a:extLst>
            </p:cNvPr>
            <p:cNvSpPr/>
            <p:nvPr/>
          </p:nvSpPr>
          <p:spPr>
            <a:xfrm>
              <a:off x="3936625" y="1060125"/>
              <a:ext cx="100" cy="18775"/>
            </a:xfrm>
            <a:custGeom>
              <a:avLst/>
              <a:gdLst/>
              <a:ahLst/>
              <a:cxnLst/>
              <a:rect l="l" t="t" r="r" b="b"/>
              <a:pathLst>
                <a:path w="4" h="751" extrusionOk="0">
                  <a:moveTo>
                    <a:pt x="1" y="1"/>
                  </a:moveTo>
                  <a:lnTo>
                    <a:pt x="1" y="750"/>
                  </a:lnTo>
                  <a:lnTo>
                    <a:pt x="4" y="749"/>
                  </a:lnTo>
                  <a:lnTo>
                    <a:pt x="4" y="2"/>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 name="Google Shape;1565;p32">
              <a:extLst>
                <a:ext uri="{FF2B5EF4-FFF2-40B4-BE49-F238E27FC236}">
                  <a16:creationId xmlns:a16="http://schemas.microsoft.com/office/drawing/2014/main" id="{99CD3004-9BE0-AE11-801F-16C62D604DBC}"/>
                </a:ext>
              </a:extLst>
            </p:cNvPr>
            <p:cNvSpPr/>
            <p:nvPr/>
          </p:nvSpPr>
          <p:spPr>
            <a:xfrm>
              <a:off x="3929700" y="1056150"/>
              <a:ext cx="225" cy="18875"/>
            </a:xfrm>
            <a:custGeom>
              <a:avLst/>
              <a:gdLst/>
              <a:ahLst/>
              <a:cxnLst/>
              <a:rect l="l" t="t" r="r" b="b"/>
              <a:pathLst>
                <a:path w="9" h="755" extrusionOk="0">
                  <a:moveTo>
                    <a:pt x="1" y="0"/>
                  </a:moveTo>
                  <a:lnTo>
                    <a:pt x="1" y="750"/>
                  </a:lnTo>
                  <a:lnTo>
                    <a:pt x="8" y="754"/>
                  </a:lnTo>
                  <a:lnTo>
                    <a:pt x="8" y="4"/>
                  </a:lnTo>
                  <a:lnTo>
                    <a:pt x="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1566;p32">
              <a:extLst>
                <a:ext uri="{FF2B5EF4-FFF2-40B4-BE49-F238E27FC236}">
                  <a16:creationId xmlns:a16="http://schemas.microsoft.com/office/drawing/2014/main" id="{4506BFAE-858B-5970-793B-2ADD31FC74DF}"/>
                </a:ext>
              </a:extLst>
            </p:cNvPr>
            <p:cNvSpPr/>
            <p:nvPr/>
          </p:nvSpPr>
          <p:spPr>
            <a:xfrm>
              <a:off x="3929900" y="1056250"/>
              <a:ext cx="100" cy="18775"/>
            </a:xfrm>
            <a:custGeom>
              <a:avLst/>
              <a:gdLst/>
              <a:ahLst/>
              <a:cxnLst/>
              <a:rect l="l" t="t" r="r" b="b"/>
              <a:pathLst>
                <a:path w="4" h="751" extrusionOk="0">
                  <a:moveTo>
                    <a:pt x="0" y="0"/>
                  </a:moveTo>
                  <a:lnTo>
                    <a:pt x="0" y="750"/>
                  </a:lnTo>
                  <a:lnTo>
                    <a:pt x="3" y="749"/>
                  </a:lnTo>
                  <a:lnTo>
                    <a:pt x="3" y="2"/>
                  </a:lnTo>
                  <a:lnTo>
                    <a:pt x="0"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 name="Google Shape;1567;p32">
              <a:extLst>
                <a:ext uri="{FF2B5EF4-FFF2-40B4-BE49-F238E27FC236}">
                  <a16:creationId xmlns:a16="http://schemas.microsoft.com/office/drawing/2014/main" id="{BC042A39-E7EA-96CD-11AD-99DC2B9022B6}"/>
                </a:ext>
              </a:extLst>
            </p:cNvPr>
            <p:cNvSpPr/>
            <p:nvPr/>
          </p:nvSpPr>
          <p:spPr>
            <a:xfrm>
              <a:off x="3922975" y="1052250"/>
              <a:ext cx="200" cy="18850"/>
            </a:xfrm>
            <a:custGeom>
              <a:avLst/>
              <a:gdLst/>
              <a:ahLst/>
              <a:cxnLst/>
              <a:rect l="l" t="t" r="r" b="b"/>
              <a:pathLst>
                <a:path w="8" h="754" extrusionOk="0">
                  <a:moveTo>
                    <a:pt x="0" y="1"/>
                  </a:moveTo>
                  <a:lnTo>
                    <a:pt x="0" y="749"/>
                  </a:lnTo>
                  <a:lnTo>
                    <a:pt x="7" y="754"/>
                  </a:lnTo>
                  <a:lnTo>
                    <a:pt x="7" y="5"/>
                  </a:lnTo>
                  <a:lnTo>
                    <a:pt x="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Google Shape;1568;p32">
              <a:extLst>
                <a:ext uri="{FF2B5EF4-FFF2-40B4-BE49-F238E27FC236}">
                  <a16:creationId xmlns:a16="http://schemas.microsoft.com/office/drawing/2014/main" id="{B59D7200-AEE4-664E-3811-3441DE882E0C}"/>
                </a:ext>
              </a:extLst>
            </p:cNvPr>
            <p:cNvSpPr/>
            <p:nvPr/>
          </p:nvSpPr>
          <p:spPr>
            <a:xfrm>
              <a:off x="3923150" y="1052375"/>
              <a:ext cx="100" cy="18725"/>
            </a:xfrm>
            <a:custGeom>
              <a:avLst/>
              <a:gdLst/>
              <a:ahLst/>
              <a:cxnLst/>
              <a:rect l="l" t="t" r="r" b="b"/>
              <a:pathLst>
                <a:path w="4" h="749" extrusionOk="0">
                  <a:moveTo>
                    <a:pt x="0" y="0"/>
                  </a:moveTo>
                  <a:lnTo>
                    <a:pt x="0" y="749"/>
                  </a:lnTo>
                  <a:lnTo>
                    <a:pt x="3" y="749"/>
                  </a:lnTo>
                  <a:lnTo>
                    <a:pt x="3" y="2"/>
                  </a:lnTo>
                  <a:lnTo>
                    <a:pt x="0"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 name="Google Shape;1569;p32">
              <a:extLst>
                <a:ext uri="{FF2B5EF4-FFF2-40B4-BE49-F238E27FC236}">
                  <a16:creationId xmlns:a16="http://schemas.microsoft.com/office/drawing/2014/main" id="{CE542DF4-2994-F471-71A6-07B1385C37BA}"/>
                </a:ext>
              </a:extLst>
            </p:cNvPr>
            <p:cNvSpPr/>
            <p:nvPr/>
          </p:nvSpPr>
          <p:spPr>
            <a:xfrm>
              <a:off x="3917650" y="1016200"/>
              <a:ext cx="24550" cy="32825"/>
            </a:xfrm>
            <a:custGeom>
              <a:avLst/>
              <a:gdLst/>
              <a:ahLst/>
              <a:cxnLst/>
              <a:rect l="l" t="t" r="r" b="b"/>
              <a:pathLst>
                <a:path w="982" h="1313" extrusionOk="0">
                  <a:moveTo>
                    <a:pt x="0" y="0"/>
                  </a:moveTo>
                  <a:lnTo>
                    <a:pt x="0" y="746"/>
                  </a:lnTo>
                  <a:lnTo>
                    <a:pt x="982" y="1312"/>
                  </a:lnTo>
                  <a:lnTo>
                    <a:pt x="982" y="566"/>
                  </a:lnTo>
                  <a:lnTo>
                    <a:pt x="0"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 name="Google Shape;1570;p32">
              <a:extLst>
                <a:ext uri="{FF2B5EF4-FFF2-40B4-BE49-F238E27FC236}">
                  <a16:creationId xmlns:a16="http://schemas.microsoft.com/office/drawing/2014/main" id="{50167874-7A75-BB27-CF3D-D563CDDC433D}"/>
                </a:ext>
              </a:extLst>
            </p:cNvPr>
            <p:cNvSpPr/>
            <p:nvPr/>
          </p:nvSpPr>
          <p:spPr>
            <a:xfrm>
              <a:off x="3917050" y="1015875"/>
              <a:ext cx="350" cy="19325"/>
            </a:xfrm>
            <a:custGeom>
              <a:avLst/>
              <a:gdLst/>
              <a:ahLst/>
              <a:cxnLst/>
              <a:rect l="l" t="t" r="r" b="b"/>
              <a:pathLst>
                <a:path w="14" h="773" extrusionOk="0">
                  <a:moveTo>
                    <a:pt x="1" y="0"/>
                  </a:moveTo>
                  <a:lnTo>
                    <a:pt x="1" y="773"/>
                  </a:lnTo>
                  <a:lnTo>
                    <a:pt x="14" y="766"/>
                  </a:lnTo>
                  <a:lnTo>
                    <a:pt x="14" y="7"/>
                  </a:lnTo>
                  <a:lnTo>
                    <a:pt x="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 name="Google Shape;1571;p32">
              <a:extLst>
                <a:ext uri="{FF2B5EF4-FFF2-40B4-BE49-F238E27FC236}">
                  <a16:creationId xmlns:a16="http://schemas.microsoft.com/office/drawing/2014/main" id="{26B10D72-A06D-6E4F-060F-D0E8309B0174}"/>
                </a:ext>
              </a:extLst>
            </p:cNvPr>
            <p:cNvSpPr/>
            <p:nvPr/>
          </p:nvSpPr>
          <p:spPr>
            <a:xfrm>
              <a:off x="3917050" y="1035000"/>
              <a:ext cx="25150" cy="14675"/>
            </a:xfrm>
            <a:custGeom>
              <a:avLst/>
              <a:gdLst/>
              <a:ahLst/>
              <a:cxnLst/>
              <a:rect l="l" t="t" r="r" b="b"/>
              <a:pathLst>
                <a:path w="1006" h="587" extrusionOk="0">
                  <a:moveTo>
                    <a:pt x="14" y="1"/>
                  </a:moveTo>
                  <a:lnTo>
                    <a:pt x="1" y="8"/>
                  </a:lnTo>
                  <a:lnTo>
                    <a:pt x="1006" y="587"/>
                  </a:lnTo>
                  <a:lnTo>
                    <a:pt x="1006" y="572"/>
                  </a:lnTo>
                  <a:lnTo>
                    <a:pt x="14"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 name="Google Shape;1572;p32">
              <a:extLst>
                <a:ext uri="{FF2B5EF4-FFF2-40B4-BE49-F238E27FC236}">
                  <a16:creationId xmlns:a16="http://schemas.microsoft.com/office/drawing/2014/main" id="{62BD661B-08CA-327E-49EF-7131BEABD6A1}"/>
                </a:ext>
              </a:extLst>
            </p:cNvPr>
            <p:cNvSpPr/>
            <p:nvPr/>
          </p:nvSpPr>
          <p:spPr>
            <a:xfrm>
              <a:off x="3917575" y="1034825"/>
              <a:ext cx="24625" cy="14300"/>
            </a:xfrm>
            <a:custGeom>
              <a:avLst/>
              <a:gdLst/>
              <a:ahLst/>
              <a:cxnLst/>
              <a:rect l="l" t="t" r="r" b="b"/>
              <a:pathLst>
                <a:path w="985" h="572" extrusionOk="0">
                  <a:moveTo>
                    <a:pt x="4" y="1"/>
                  </a:moveTo>
                  <a:lnTo>
                    <a:pt x="0" y="3"/>
                  </a:lnTo>
                  <a:lnTo>
                    <a:pt x="985" y="572"/>
                  </a:lnTo>
                  <a:lnTo>
                    <a:pt x="985" y="566"/>
                  </a:lnTo>
                  <a:lnTo>
                    <a:pt x="4"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 name="Google Shape;1573;p32">
              <a:extLst>
                <a:ext uri="{FF2B5EF4-FFF2-40B4-BE49-F238E27FC236}">
                  <a16:creationId xmlns:a16="http://schemas.microsoft.com/office/drawing/2014/main" id="{EE049368-7B6C-27D5-5B92-48A1A4AF7D04}"/>
                </a:ext>
              </a:extLst>
            </p:cNvPr>
            <p:cNvSpPr/>
            <p:nvPr/>
          </p:nvSpPr>
          <p:spPr>
            <a:xfrm>
              <a:off x="3917575" y="1016125"/>
              <a:ext cx="125" cy="18800"/>
            </a:xfrm>
            <a:custGeom>
              <a:avLst/>
              <a:gdLst/>
              <a:ahLst/>
              <a:cxnLst/>
              <a:rect l="l" t="t" r="r" b="b"/>
              <a:pathLst>
                <a:path w="5" h="752" extrusionOk="0">
                  <a:moveTo>
                    <a:pt x="0" y="0"/>
                  </a:moveTo>
                  <a:lnTo>
                    <a:pt x="0" y="751"/>
                  </a:lnTo>
                  <a:lnTo>
                    <a:pt x="4" y="749"/>
                  </a:lnTo>
                  <a:lnTo>
                    <a:pt x="4" y="3"/>
                  </a:lnTo>
                  <a:lnTo>
                    <a:pt x="0"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Google Shape;1574;p32">
              <a:extLst>
                <a:ext uri="{FF2B5EF4-FFF2-40B4-BE49-F238E27FC236}">
                  <a16:creationId xmlns:a16="http://schemas.microsoft.com/office/drawing/2014/main" id="{5493B995-1BAF-7CF2-3E48-24FBAECA5201}"/>
                </a:ext>
              </a:extLst>
            </p:cNvPr>
            <p:cNvSpPr/>
            <p:nvPr/>
          </p:nvSpPr>
          <p:spPr>
            <a:xfrm>
              <a:off x="3917375" y="1034900"/>
              <a:ext cx="24825" cy="14425"/>
            </a:xfrm>
            <a:custGeom>
              <a:avLst/>
              <a:gdLst/>
              <a:ahLst/>
              <a:cxnLst/>
              <a:rect l="l" t="t" r="r" b="b"/>
              <a:pathLst>
                <a:path w="993" h="577" extrusionOk="0">
                  <a:moveTo>
                    <a:pt x="8" y="0"/>
                  </a:moveTo>
                  <a:lnTo>
                    <a:pt x="1" y="5"/>
                  </a:lnTo>
                  <a:lnTo>
                    <a:pt x="993" y="576"/>
                  </a:lnTo>
                  <a:lnTo>
                    <a:pt x="993" y="569"/>
                  </a:lnTo>
                  <a:lnTo>
                    <a:pt x="8"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Google Shape;1575;p32">
              <a:extLst>
                <a:ext uri="{FF2B5EF4-FFF2-40B4-BE49-F238E27FC236}">
                  <a16:creationId xmlns:a16="http://schemas.microsoft.com/office/drawing/2014/main" id="{A2FFBCBB-34F0-83C1-0E52-DCFCFC10914B}"/>
                </a:ext>
              </a:extLst>
            </p:cNvPr>
            <p:cNvSpPr/>
            <p:nvPr/>
          </p:nvSpPr>
          <p:spPr>
            <a:xfrm>
              <a:off x="3917375" y="1016050"/>
              <a:ext cx="225" cy="18975"/>
            </a:xfrm>
            <a:custGeom>
              <a:avLst/>
              <a:gdLst/>
              <a:ahLst/>
              <a:cxnLst/>
              <a:rect l="l" t="t" r="r" b="b"/>
              <a:pathLst>
                <a:path w="9" h="759" extrusionOk="0">
                  <a:moveTo>
                    <a:pt x="1" y="0"/>
                  </a:moveTo>
                  <a:lnTo>
                    <a:pt x="1" y="759"/>
                  </a:lnTo>
                  <a:lnTo>
                    <a:pt x="8" y="754"/>
                  </a:lnTo>
                  <a:lnTo>
                    <a:pt x="8" y="3"/>
                  </a:lnTo>
                  <a:lnTo>
                    <a:pt x="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 name="Google Shape;1576;p32">
              <a:extLst>
                <a:ext uri="{FF2B5EF4-FFF2-40B4-BE49-F238E27FC236}">
                  <a16:creationId xmlns:a16="http://schemas.microsoft.com/office/drawing/2014/main" id="{0EDF8CF7-7FB8-2302-F7A1-6C1780E49AC2}"/>
                </a:ext>
              </a:extLst>
            </p:cNvPr>
            <p:cNvSpPr/>
            <p:nvPr/>
          </p:nvSpPr>
          <p:spPr>
            <a:xfrm>
              <a:off x="3936450" y="1027025"/>
              <a:ext cx="200" cy="18850"/>
            </a:xfrm>
            <a:custGeom>
              <a:avLst/>
              <a:gdLst/>
              <a:ahLst/>
              <a:cxnLst/>
              <a:rect l="l" t="t" r="r" b="b"/>
              <a:pathLst>
                <a:path w="8" h="754" extrusionOk="0">
                  <a:moveTo>
                    <a:pt x="1" y="1"/>
                  </a:moveTo>
                  <a:lnTo>
                    <a:pt x="1" y="749"/>
                  </a:lnTo>
                  <a:lnTo>
                    <a:pt x="8" y="753"/>
                  </a:lnTo>
                  <a:lnTo>
                    <a:pt x="8" y="5"/>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 name="Google Shape;1577;p32">
              <a:extLst>
                <a:ext uri="{FF2B5EF4-FFF2-40B4-BE49-F238E27FC236}">
                  <a16:creationId xmlns:a16="http://schemas.microsoft.com/office/drawing/2014/main" id="{BF18753A-CB7E-5183-C3EE-47B47CC2F5B8}"/>
                </a:ext>
              </a:extLst>
            </p:cNvPr>
            <p:cNvSpPr/>
            <p:nvPr/>
          </p:nvSpPr>
          <p:spPr>
            <a:xfrm>
              <a:off x="3936625" y="1027150"/>
              <a:ext cx="100" cy="18725"/>
            </a:xfrm>
            <a:custGeom>
              <a:avLst/>
              <a:gdLst/>
              <a:ahLst/>
              <a:cxnLst/>
              <a:rect l="l" t="t" r="r" b="b"/>
              <a:pathLst>
                <a:path w="4" h="749" extrusionOk="0">
                  <a:moveTo>
                    <a:pt x="1" y="0"/>
                  </a:moveTo>
                  <a:lnTo>
                    <a:pt x="1" y="748"/>
                  </a:lnTo>
                  <a:lnTo>
                    <a:pt x="4" y="748"/>
                  </a:lnTo>
                  <a:lnTo>
                    <a:pt x="4" y="2"/>
                  </a:lnTo>
                  <a:lnTo>
                    <a:pt x="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Google Shape;1578;p32">
              <a:extLst>
                <a:ext uri="{FF2B5EF4-FFF2-40B4-BE49-F238E27FC236}">
                  <a16:creationId xmlns:a16="http://schemas.microsoft.com/office/drawing/2014/main" id="{97092E49-E6A2-632C-95CB-1A89FE9170A9}"/>
                </a:ext>
              </a:extLst>
            </p:cNvPr>
            <p:cNvSpPr/>
            <p:nvPr/>
          </p:nvSpPr>
          <p:spPr>
            <a:xfrm>
              <a:off x="3912900" y="1056075"/>
              <a:ext cx="33500" cy="24225"/>
            </a:xfrm>
            <a:custGeom>
              <a:avLst/>
              <a:gdLst/>
              <a:ahLst/>
              <a:cxnLst/>
              <a:rect l="l" t="t" r="r" b="b"/>
              <a:pathLst>
                <a:path w="1340" h="969" extrusionOk="0">
                  <a:moveTo>
                    <a:pt x="1340" y="0"/>
                  </a:moveTo>
                  <a:lnTo>
                    <a:pt x="0" y="775"/>
                  </a:lnTo>
                  <a:lnTo>
                    <a:pt x="0" y="969"/>
                  </a:lnTo>
                  <a:lnTo>
                    <a:pt x="1340" y="195"/>
                  </a:lnTo>
                  <a:lnTo>
                    <a:pt x="1340" y="0"/>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Google Shape;1579;p32">
              <a:extLst>
                <a:ext uri="{FF2B5EF4-FFF2-40B4-BE49-F238E27FC236}">
                  <a16:creationId xmlns:a16="http://schemas.microsoft.com/office/drawing/2014/main" id="{728C068E-A8C3-4331-4AFD-C3D1E4DAABE1}"/>
                </a:ext>
              </a:extLst>
            </p:cNvPr>
            <p:cNvSpPr/>
            <p:nvPr/>
          </p:nvSpPr>
          <p:spPr>
            <a:xfrm>
              <a:off x="3862650" y="1027075"/>
              <a:ext cx="83750" cy="48375"/>
            </a:xfrm>
            <a:custGeom>
              <a:avLst/>
              <a:gdLst/>
              <a:ahLst/>
              <a:cxnLst/>
              <a:rect l="l" t="t" r="r" b="b"/>
              <a:pathLst>
                <a:path w="3350" h="1935" extrusionOk="0">
                  <a:moveTo>
                    <a:pt x="1340" y="0"/>
                  </a:moveTo>
                  <a:lnTo>
                    <a:pt x="0" y="773"/>
                  </a:lnTo>
                  <a:lnTo>
                    <a:pt x="2010" y="1935"/>
                  </a:lnTo>
                  <a:lnTo>
                    <a:pt x="3350" y="1160"/>
                  </a:lnTo>
                  <a:lnTo>
                    <a:pt x="1340" y="0"/>
                  </a:lnTo>
                  <a:close/>
                </a:path>
              </a:pathLst>
            </a:custGeom>
            <a:solidFill>
              <a:schemeClr val="accent4">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0" name="Google Shape;1580;p32">
              <a:extLst>
                <a:ext uri="{FF2B5EF4-FFF2-40B4-BE49-F238E27FC236}">
                  <a16:creationId xmlns:a16="http://schemas.microsoft.com/office/drawing/2014/main" id="{DAF58748-27C3-AA89-3100-815CC3CE58E3}"/>
                </a:ext>
              </a:extLst>
            </p:cNvPr>
            <p:cNvSpPr/>
            <p:nvPr/>
          </p:nvSpPr>
          <p:spPr>
            <a:xfrm>
              <a:off x="3862200" y="1046075"/>
              <a:ext cx="50275" cy="33900"/>
            </a:xfrm>
            <a:custGeom>
              <a:avLst/>
              <a:gdLst/>
              <a:ahLst/>
              <a:cxnLst/>
              <a:rect l="l" t="t" r="r" b="b"/>
              <a:pathLst>
                <a:path w="2011" h="1356" extrusionOk="0">
                  <a:moveTo>
                    <a:pt x="0" y="0"/>
                  </a:moveTo>
                  <a:lnTo>
                    <a:pt x="0" y="196"/>
                  </a:lnTo>
                  <a:lnTo>
                    <a:pt x="2010" y="1356"/>
                  </a:lnTo>
                  <a:lnTo>
                    <a:pt x="2010" y="1162"/>
                  </a:lnTo>
                  <a:lnTo>
                    <a:pt x="0" y="0"/>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1" name="Google Shape;1581;p32">
              <a:extLst>
                <a:ext uri="{FF2B5EF4-FFF2-40B4-BE49-F238E27FC236}">
                  <a16:creationId xmlns:a16="http://schemas.microsoft.com/office/drawing/2014/main" id="{63E5C656-48AC-B3A1-13FF-2B21CC81CEE3}"/>
                </a:ext>
              </a:extLst>
            </p:cNvPr>
            <p:cNvSpPr/>
            <p:nvPr/>
          </p:nvSpPr>
          <p:spPr>
            <a:xfrm>
              <a:off x="3879400" y="1012600"/>
              <a:ext cx="33525" cy="43575"/>
            </a:xfrm>
            <a:custGeom>
              <a:avLst/>
              <a:gdLst/>
              <a:ahLst/>
              <a:cxnLst/>
              <a:rect l="l" t="t" r="r" b="b"/>
              <a:pathLst>
                <a:path w="1341" h="1743" extrusionOk="0">
                  <a:moveTo>
                    <a:pt x="1340" y="1"/>
                  </a:moveTo>
                  <a:lnTo>
                    <a:pt x="0" y="773"/>
                  </a:lnTo>
                  <a:lnTo>
                    <a:pt x="0" y="1742"/>
                  </a:lnTo>
                  <a:lnTo>
                    <a:pt x="1340" y="968"/>
                  </a:lnTo>
                  <a:lnTo>
                    <a:pt x="1340" y="1"/>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Google Shape;1582;p32">
              <a:extLst>
                <a:ext uri="{FF2B5EF4-FFF2-40B4-BE49-F238E27FC236}">
                  <a16:creationId xmlns:a16="http://schemas.microsoft.com/office/drawing/2014/main" id="{8C94CBED-FFD8-F342-7632-D685472574CF}"/>
                </a:ext>
              </a:extLst>
            </p:cNvPr>
            <p:cNvSpPr/>
            <p:nvPr/>
          </p:nvSpPr>
          <p:spPr>
            <a:xfrm>
              <a:off x="3862650" y="1002925"/>
              <a:ext cx="50275" cy="29025"/>
            </a:xfrm>
            <a:custGeom>
              <a:avLst/>
              <a:gdLst/>
              <a:ahLst/>
              <a:cxnLst/>
              <a:rect l="l" t="t" r="r" b="b"/>
              <a:pathLst>
                <a:path w="2011" h="1161" extrusionOk="0">
                  <a:moveTo>
                    <a:pt x="1340" y="0"/>
                  </a:moveTo>
                  <a:lnTo>
                    <a:pt x="0" y="775"/>
                  </a:lnTo>
                  <a:lnTo>
                    <a:pt x="670" y="1160"/>
                  </a:lnTo>
                  <a:lnTo>
                    <a:pt x="2010" y="388"/>
                  </a:lnTo>
                  <a:lnTo>
                    <a:pt x="1340" y="0"/>
                  </a:lnTo>
                  <a:close/>
                </a:path>
              </a:pathLst>
            </a:custGeom>
            <a:solidFill>
              <a:srgbClr val="FD876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Google Shape;1583;p32">
              <a:extLst>
                <a:ext uri="{FF2B5EF4-FFF2-40B4-BE49-F238E27FC236}">
                  <a16:creationId xmlns:a16="http://schemas.microsoft.com/office/drawing/2014/main" id="{E10D330F-D309-F70F-E087-569BAD77B5DB}"/>
                </a:ext>
              </a:extLst>
            </p:cNvPr>
            <p:cNvSpPr/>
            <p:nvPr/>
          </p:nvSpPr>
          <p:spPr>
            <a:xfrm>
              <a:off x="3862650" y="1022275"/>
              <a:ext cx="16775" cy="33900"/>
            </a:xfrm>
            <a:custGeom>
              <a:avLst/>
              <a:gdLst/>
              <a:ahLst/>
              <a:cxnLst/>
              <a:rect l="l" t="t" r="r" b="b"/>
              <a:pathLst>
                <a:path w="671" h="1356" extrusionOk="0">
                  <a:moveTo>
                    <a:pt x="0" y="1"/>
                  </a:moveTo>
                  <a:lnTo>
                    <a:pt x="0" y="969"/>
                  </a:lnTo>
                  <a:lnTo>
                    <a:pt x="670" y="1355"/>
                  </a:lnTo>
                  <a:lnTo>
                    <a:pt x="670" y="386"/>
                  </a:lnTo>
                  <a:lnTo>
                    <a:pt x="0" y="1"/>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4" name="Google Shape;1584;p32">
              <a:extLst>
                <a:ext uri="{FF2B5EF4-FFF2-40B4-BE49-F238E27FC236}">
                  <a16:creationId xmlns:a16="http://schemas.microsoft.com/office/drawing/2014/main" id="{011C5D0D-DE21-155D-D61F-66F49CC78407}"/>
                </a:ext>
              </a:extLst>
            </p:cNvPr>
            <p:cNvSpPr/>
            <p:nvPr/>
          </p:nvSpPr>
          <p:spPr>
            <a:xfrm>
              <a:off x="3950600" y="1049225"/>
              <a:ext cx="24550" cy="32825"/>
            </a:xfrm>
            <a:custGeom>
              <a:avLst/>
              <a:gdLst/>
              <a:ahLst/>
              <a:cxnLst/>
              <a:rect l="l" t="t" r="r" b="b"/>
              <a:pathLst>
                <a:path w="982" h="1313" extrusionOk="0">
                  <a:moveTo>
                    <a:pt x="982" y="0"/>
                  </a:moveTo>
                  <a:lnTo>
                    <a:pt x="0" y="567"/>
                  </a:lnTo>
                  <a:lnTo>
                    <a:pt x="0" y="1312"/>
                  </a:lnTo>
                  <a:lnTo>
                    <a:pt x="982" y="747"/>
                  </a:lnTo>
                  <a:lnTo>
                    <a:pt x="982"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5" name="Google Shape;1585;p32">
              <a:extLst>
                <a:ext uri="{FF2B5EF4-FFF2-40B4-BE49-F238E27FC236}">
                  <a16:creationId xmlns:a16="http://schemas.microsoft.com/office/drawing/2014/main" id="{FA04E639-47AD-CB7F-176B-7F8B6AEBA4EF}"/>
                </a:ext>
              </a:extLst>
            </p:cNvPr>
            <p:cNvSpPr/>
            <p:nvPr/>
          </p:nvSpPr>
          <p:spPr>
            <a:xfrm>
              <a:off x="3975350" y="1048900"/>
              <a:ext cx="350" cy="19375"/>
            </a:xfrm>
            <a:custGeom>
              <a:avLst/>
              <a:gdLst/>
              <a:ahLst/>
              <a:cxnLst/>
              <a:rect l="l" t="t" r="r" b="b"/>
              <a:pathLst>
                <a:path w="14" h="775" extrusionOk="0">
                  <a:moveTo>
                    <a:pt x="14" y="0"/>
                  </a:moveTo>
                  <a:lnTo>
                    <a:pt x="1" y="9"/>
                  </a:lnTo>
                  <a:lnTo>
                    <a:pt x="1" y="766"/>
                  </a:lnTo>
                  <a:lnTo>
                    <a:pt x="14" y="774"/>
                  </a:lnTo>
                  <a:lnTo>
                    <a:pt x="14" y="0"/>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6" name="Google Shape;1586;p32">
              <a:extLst>
                <a:ext uri="{FF2B5EF4-FFF2-40B4-BE49-F238E27FC236}">
                  <a16:creationId xmlns:a16="http://schemas.microsoft.com/office/drawing/2014/main" id="{7B3334DA-8EEB-7A93-C938-361581E06A5A}"/>
                </a:ext>
              </a:extLst>
            </p:cNvPr>
            <p:cNvSpPr/>
            <p:nvPr/>
          </p:nvSpPr>
          <p:spPr>
            <a:xfrm>
              <a:off x="3950600" y="1068025"/>
              <a:ext cx="25100" cy="14725"/>
            </a:xfrm>
            <a:custGeom>
              <a:avLst/>
              <a:gdLst/>
              <a:ahLst/>
              <a:cxnLst/>
              <a:rect l="l" t="t" r="r" b="b"/>
              <a:pathLst>
                <a:path w="1004" h="589" extrusionOk="0">
                  <a:moveTo>
                    <a:pt x="991" y="1"/>
                  </a:moveTo>
                  <a:lnTo>
                    <a:pt x="0" y="574"/>
                  </a:lnTo>
                  <a:lnTo>
                    <a:pt x="0" y="588"/>
                  </a:lnTo>
                  <a:lnTo>
                    <a:pt x="1004" y="9"/>
                  </a:lnTo>
                  <a:lnTo>
                    <a:pt x="99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7" name="Google Shape;1587;p32">
              <a:extLst>
                <a:ext uri="{FF2B5EF4-FFF2-40B4-BE49-F238E27FC236}">
                  <a16:creationId xmlns:a16="http://schemas.microsoft.com/office/drawing/2014/main" id="{F60E1735-F249-0DD0-9B3E-12B4D54FB051}"/>
                </a:ext>
              </a:extLst>
            </p:cNvPr>
            <p:cNvSpPr/>
            <p:nvPr/>
          </p:nvSpPr>
          <p:spPr>
            <a:xfrm>
              <a:off x="3950600" y="1067850"/>
              <a:ext cx="24625" cy="14300"/>
            </a:xfrm>
            <a:custGeom>
              <a:avLst/>
              <a:gdLst/>
              <a:ahLst/>
              <a:cxnLst/>
              <a:rect l="l" t="t" r="r" b="b"/>
              <a:pathLst>
                <a:path w="985" h="572" extrusionOk="0">
                  <a:moveTo>
                    <a:pt x="980" y="1"/>
                  </a:moveTo>
                  <a:lnTo>
                    <a:pt x="0" y="566"/>
                  </a:lnTo>
                  <a:lnTo>
                    <a:pt x="0" y="572"/>
                  </a:lnTo>
                  <a:lnTo>
                    <a:pt x="985" y="3"/>
                  </a:lnTo>
                  <a:lnTo>
                    <a:pt x="98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8" name="Google Shape;1588;p32">
              <a:extLst>
                <a:ext uri="{FF2B5EF4-FFF2-40B4-BE49-F238E27FC236}">
                  <a16:creationId xmlns:a16="http://schemas.microsoft.com/office/drawing/2014/main" id="{4678E9B2-9D36-98B6-8A60-C1B0329A1246}"/>
                </a:ext>
              </a:extLst>
            </p:cNvPr>
            <p:cNvSpPr/>
            <p:nvPr/>
          </p:nvSpPr>
          <p:spPr>
            <a:xfrm>
              <a:off x="3975100" y="1049175"/>
              <a:ext cx="125" cy="18775"/>
            </a:xfrm>
            <a:custGeom>
              <a:avLst/>
              <a:gdLst/>
              <a:ahLst/>
              <a:cxnLst/>
              <a:rect l="l" t="t" r="r" b="b"/>
              <a:pathLst>
                <a:path w="5" h="751" extrusionOk="0">
                  <a:moveTo>
                    <a:pt x="5" y="1"/>
                  </a:moveTo>
                  <a:lnTo>
                    <a:pt x="0" y="4"/>
                  </a:lnTo>
                  <a:lnTo>
                    <a:pt x="0" y="748"/>
                  </a:lnTo>
                  <a:lnTo>
                    <a:pt x="5" y="750"/>
                  </a:lnTo>
                  <a:lnTo>
                    <a:pt x="5"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9" name="Google Shape;1589;p32">
              <a:extLst>
                <a:ext uri="{FF2B5EF4-FFF2-40B4-BE49-F238E27FC236}">
                  <a16:creationId xmlns:a16="http://schemas.microsoft.com/office/drawing/2014/main" id="{01273E93-9848-9BC7-E9A9-AA36ED45CBC0}"/>
                </a:ext>
              </a:extLst>
            </p:cNvPr>
            <p:cNvSpPr/>
            <p:nvPr/>
          </p:nvSpPr>
          <p:spPr>
            <a:xfrm>
              <a:off x="3950600" y="1067925"/>
              <a:ext cx="24775" cy="14450"/>
            </a:xfrm>
            <a:custGeom>
              <a:avLst/>
              <a:gdLst/>
              <a:ahLst/>
              <a:cxnLst/>
              <a:rect l="l" t="t" r="r" b="b"/>
              <a:pathLst>
                <a:path w="991" h="578" extrusionOk="0">
                  <a:moveTo>
                    <a:pt x="985" y="0"/>
                  </a:moveTo>
                  <a:lnTo>
                    <a:pt x="0" y="569"/>
                  </a:lnTo>
                  <a:lnTo>
                    <a:pt x="0" y="578"/>
                  </a:lnTo>
                  <a:lnTo>
                    <a:pt x="991" y="5"/>
                  </a:lnTo>
                  <a:lnTo>
                    <a:pt x="985" y="0"/>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0" name="Google Shape;1590;p32">
              <a:extLst>
                <a:ext uri="{FF2B5EF4-FFF2-40B4-BE49-F238E27FC236}">
                  <a16:creationId xmlns:a16="http://schemas.microsoft.com/office/drawing/2014/main" id="{D4A41D61-3500-C6C5-1D51-75B5A15047E1}"/>
                </a:ext>
              </a:extLst>
            </p:cNvPr>
            <p:cNvSpPr/>
            <p:nvPr/>
          </p:nvSpPr>
          <p:spPr>
            <a:xfrm>
              <a:off x="3975200" y="1049100"/>
              <a:ext cx="175" cy="18950"/>
            </a:xfrm>
            <a:custGeom>
              <a:avLst/>
              <a:gdLst/>
              <a:ahLst/>
              <a:cxnLst/>
              <a:rect l="l" t="t" r="r" b="b"/>
              <a:pathLst>
                <a:path w="7" h="758" extrusionOk="0">
                  <a:moveTo>
                    <a:pt x="7" y="1"/>
                  </a:moveTo>
                  <a:lnTo>
                    <a:pt x="1" y="4"/>
                  </a:lnTo>
                  <a:lnTo>
                    <a:pt x="1" y="753"/>
                  </a:lnTo>
                  <a:lnTo>
                    <a:pt x="7" y="758"/>
                  </a:lnTo>
                  <a:lnTo>
                    <a:pt x="7"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1" name="Google Shape;1591;p32">
              <a:extLst>
                <a:ext uri="{FF2B5EF4-FFF2-40B4-BE49-F238E27FC236}">
                  <a16:creationId xmlns:a16="http://schemas.microsoft.com/office/drawing/2014/main" id="{0C188B26-4E64-7CD9-2A54-13416907EF0A}"/>
                </a:ext>
              </a:extLst>
            </p:cNvPr>
            <p:cNvSpPr/>
            <p:nvPr/>
          </p:nvSpPr>
          <p:spPr>
            <a:xfrm>
              <a:off x="3956125" y="1060100"/>
              <a:ext cx="225" cy="18825"/>
            </a:xfrm>
            <a:custGeom>
              <a:avLst/>
              <a:gdLst/>
              <a:ahLst/>
              <a:cxnLst/>
              <a:rect l="l" t="t" r="r" b="b"/>
              <a:pathLst>
                <a:path w="9" h="753" extrusionOk="0">
                  <a:moveTo>
                    <a:pt x="8" y="0"/>
                  </a:moveTo>
                  <a:lnTo>
                    <a:pt x="1" y="5"/>
                  </a:lnTo>
                  <a:lnTo>
                    <a:pt x="1" y="753"/>
                  </a:lnTo>
                  <a:lnTo>
                    <a:pt x="8" y="748"/>
                  </a:lnTo>
                  <a:lnTo>
                    <a:pt x="8"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2" name="Google Shape;1592;p32">
              <a:extLst>
                <a:ext uri="{FF2B5EF4-FFF2-40B4-BE49-F238E27FC236}">
                  <a16:creationId xmlns:a16="http://schemas.microsoft.com/office/drawing/2014/main" id="{639609C3-AE96-9742-68FD-C1A422E6E269}"/>
                </a:ext>
              </a:extLst>
            </p:cNvPr>
            <p:cNvSpPr/>
            <p:nvPr/>
          </p:nvSpPr>
          <p:spPr>
            <a:xfrm>
              <a:off x="3956075" y="1060200"/>
              <a:ext cx="75" cy="18725"/>
            </a:xfrm>
            <a:custGeom>
              <a:avLst/>
              <a:gdLst/>
              <a:ahLst/>
              <a:cxnLst/>
              <a:rect l="l" t="t" r="r" b="b"/>
              <a:pathLst>
                <a:path w="3" h="749" extrusionOk="0">
                  <a:moveTo>
                    <a:pt x="3" y="1"/>
                  </a:moveTo>
                  <a:lnTo>
                    <a:pt x="0" y="2"/>
                  </a:lnTo>
                  <a:lnTo>
                    <a:pt x="0" y="747"/>
                  </a:lnTo>
                  <a:lnTo>
                    <a:pt x="3" y="749"/>
                  </a:lnTo>
                  <a:lnTo>
                    <a:pt x="3"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3" name="Google Shape;1593;p32">
              <a:extLst>
                <a:ext uri="{FF2B5EF4-FFF2-40B4-BE49-F238E27FC236}">
                  <a16:creationId xmlns:a16="http://schemas.microsoft.com/office/drawing/2014/main" id="{B695D258-1EFB-3B1A-85CF-6531BEFF1CD2}"/>
                </a:ext>
              </a:extLst>
            </p:cNvPr>
            <p:cNvSpPr/>
            <p:nvPr/>
          </p:nvSpPr>
          <p:spPr>
            <a:xfrm>
              <a:off x="3962850" y="1056225"/>
              <a:ext cx="225" cy="18825"/>
            </a:xfrm>
            <a:custGeom>
              <a:avLst/>
              <a:gdLst/>
              <a:ahLst/>
              <a:cxnLst/>
              <a:rect l="l" t="t" r="r" b="b"/>
              <a:pathLst>
                <a:path w="9" h="753" extrusionOk="0">
                  <a:moveTo>
                    <a:pt x="9" y="0"/>
                  </a:moveTo>
                  <a:lnTo>
                    <a:pt x="0" y="4"/>
                  </a:lnTo>
                  <a:lnTo>
                    <a:pt x="0" y="753"/>
                  </a:lnTo>
                  <a:lnTo>
                    <a:pt x="9" y="748"/>
                  </a:lnTo>
                  <a:lnTo>
                    <a:pt x="9"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4" name="Google Shape;1594;p32">
              <a:extLst>
                <a:ext uri="{FF2B5EF4-FFF2-40B4-BE49-F238E27FC236}">
                  <a16:creationId xmlns:a16="http://schemas.microsoft.com/office/drawing/2014/main" id="{22F1FCB8-ABA3-294B-F75A-E1BF94F06A96}"/>
                </a:ext>
              </a:extLst>
            </p:cNvPr>
            <p:cNvSpPr/>
            <p:nvPr/>
          </p:nvSpPr>
          <p:spPr>
            <a:xfrm>
              <a:off x="3962800" y="1056325"/>
              <a:ext cx="75" cy="18725"/>
            </a:xfrm>
            <a:custGeom>
              <a:avLst/>
              <a:gdLst/>
              <a:ahLst/>
              <a:cxnLst/>
              <a:rect l="l" t="t" r="r" b="b"/>
              <a:pathLst>
                <a:path w="3" h="749" extrusionOk="0">
                  <a:moveTo>
                    <a:pt x="2" y="0"/>
                  </a:moveTo>
                  <a:lnTo>
                    <a:pt x="1" y="2"/>
                  </a:lnTo>
                  <a:lnTo>
                    <a:pt x="1" y="747"/>
                  </a:lnTo>
                  <a:lnTo>
                    <a:pt x="2" y="749"/>
                  </a:lnTo>
                  <a:lnTo>
                    <a:pt x="2" y="0"/>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5" name="Google Shape;1595;p32">
              <a:extLst>
                <a:ext uri="{FF2B5EF4-FFF2-40B4-BE49-F238E27FC236}">
                  <a16:creationId xmlns:a16="http://schemas.microsoft.com/office/drawing/2014/main" id="{4B456FB3-2C7E-467C-6FF2-23C502F791B2}"/>
                </a:ext>
              </a:extLst>
            </p:cNvPr>
            <p:cNvSpPr/>
            <p:nvPr/>
          </p:nvSpPr>
          <p:spPr>
            <a:xfrm>
              <a:off x="3969575" y="1052300"/>
              <a:ext cx="250" cy="18875"/>
            </a:xfrm>
            <a:custGeom>
              <a:avLst/>
              <a:gdLst/>
              <a:ahLst/>
              <a:cxnLst/>
              <a:rect l="l" t="t" r="r" b="b"/>
              <a:pathLst>
                <a:path w="10" h="755" extrusionOk="0">
                  <a:moveTo>
                    <a:pt x="10" y="0"/>
                  </a:moveTo>
                  <a:lnTo>
                    <a:pt x="1" y="6"/>
                  </a:lnTo>
                  <a:lnTo>
                    <a:pt x="1" y="754"/>
                  </a:lnTo>
                  <a:lnTo>
                    <a:pt x="10" y="750"/>
                  </a:lnTo>
                  <a:lnTo>
                    <a:pt x="10"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6" name="Google Shape;1596;p32">
              <a:extLst>
                <a:ext uri="{FF2B5EF4-FFF2-40B4-BE49-F238E27FC236}">
                  <a16:creationId xmlns:a16="http://schemas.microsoft.com/office/drawing/2014/main" id="{3507A57B-5A9A-6949-C7AE-026FBE8A46A3}"/>
                </a:ext>
              </a:extLst>
            </p:cNvPr>
            <p:cNvSpPr/>
            <p:nvPr/>
          </p:nvSpPr>
          <p:spPr>
            <a:xfrm>
              <a:off x="3969550" y="1052450"/>
              <a:ext cx="50" cy="18725"/>
            </a:xfrm>
            <a:custGeom>
              <a:avLst/>
              <a:gdLst/>
              <a:ahLst/>
              <a:cxnLst/>
              <a:rect l="l" t="t" r="r" b="b"/>
              <a:pathLst>
                <a:path w="2" h="749" extrusionOk="0">
                  <a:moveTo>
                    <a:pt x="1" y="0"/>
                  </a:moveTo>
                  <a:lnTo>
                    <a:pt x="1" y="747"/>
                  </a:lnTo>
                  <a:lnTo>
                    <a:pt x="2" y="748"/>
                  </a:lnTo>
                  <a:lnTo>
                    <a:pt x="2" y="0"/>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Google Shape;1597;p32">
              <a:extLst>
                <a:ext uri="{FF2B5EF4-FFF2-40B4-BE49-F238E27FC236}">
                  <a16:creationId xmlns:a16="http://schemas.microsoft.com/office/drawing/2014/main" id="{C56D9B6F-0FEC-8DA8-ECAA-9CEE936C9AFE}"/>
                </a:ext>
              </a:extLst>
            </p:cNvPr>
            <p:cNvSpPr/>
            <p:nvPr/>
          </p:nvSpPr>
          <p:spPr>
            <a:xfrm>
              <a:off x="3912900" y="1031925"/>
              <a:ext cx="33500" cy="24275"/>
            </a:xfrm>
            <a:custGeom>
              <a:avLst/>
              <a:gdLst/>
              <a:ahLst/>
              <a:cxnLst/>
              <a:rect l="l" t="t" r="r" b="b"/>
              <a:pathLst>
                <a:path w="1340" h="971" extrusionOk="0">
                  <a:moveTo>
                    <a:pt x="1340" y="0"/>
                  </a:moveTo>
                  <a:lnTo>
                    <a:pt x="0" y="775"/>
                  </a:lnTo>
                  <a:lnTo>
                    <a:pt x="0" y="971"/>
                  </a:lnTo>
                  <a:lnTo>
                    <a:pt x="1340" y="196"/>
                  </a:lnTo>
                  <a:lnTo>
                    <a:pt x="1340" y="0"/>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Google Shape;1598;p32">
              <a:extLst>
                <a:ext uri="{FF2B5EF4-FFF2-40B4-BE49-F238E27FC236}">
                  <a16:creationId xmlns:a16="http://schemas.microsoft.com/office/drawing/2014/main" id="{9841FF15-A229-0CA2-A847-B6510ECE485E}"/>
                </a:ext>
              </a:extLst>
            </p:cNvPr>
            <p:cNvSpPr/>
            <p:nvPr/>
          </p:nvSpPr>
          <p:spPr>
            <a:xfrm>
              <a:off x="3862650" y="1002925"/>
              <a:ext cx="83750" cy="48375"/>
            </a:xfrm>
            <a:custGeom>
              <a:avLst/>
              <a:gdLst/>
              <a:ahLst/>
              <a:cxnLst/>
              <a:rect l="l" t="t" r="r" b="b"/>
              <a:pathLst>
                <a:path w="3350" h="1935" extrusionOk="0">
                  <a:moveTo>
                    <a:pt x="1340" y="0"/>
                  </a:moveTo>
                  <a:lnTo>
                    <a:pt x="0" y="775"/>
                  </a:lnTo>
                  <a:lnTo>
                    <a:pt x="2010" y="1935"/>
                  </a:lnTo>
                  <a:lnTo>
                    <a:pt x="3350" y="1160"/>
                  </a:lnTo>
                  <a:lnTo>
                    <a:pt x="1340" y="0"/>
                  </a:lnTo>
                  <a:close/>
                </a:path>
              </a:pathLst>
            </a:custGeom>
            <a:solidFill>
              <a:srgbClr val="FD876C"/>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Google Shape;1599;p32">
              <a:extLst>
                <a:ext uri="{FF2B5EF4-FFF2-40B4-BE49-F238E27FC236}">
                  <a16:creationId xmlns:a16="http://schemas.microsoft.com/office/drawing/2014/main" id="{0392A2E2-EDE1-6983-EF2F-C23AA5542913}"/>
                </a:ext>
              </a:extLst>
            </p:cNvPr>
            <p:cNvSpPr/>
            <p:nvPr/>
          </p:nvSpPr>
          <p:spPr>
            <a:xfrm>
              <a:off x="3862650" y="1022275"/>
              <a:ext cx="50275" cy="33925"/>
            </a:xfrm>
            <a:custGeom>
              <a:avLst/>
              <a:gdLst/>
              <a:ahLst/>
              <a:cxnLst/>
              <a:rect l="l" t="t" r="r" b="b"/>
              <a:pathLst>
                <a:path w="2011" h="1357" extrusionOk="0">
                  <a:moveTo>
                    <a:pt x="0" y="1"/>
                  </a:moveTo>
                  <a:lnTo>
                    <a:pt x="0" y="195"/>
                  </a:lnTo>
                  <a:lnTo>
                    <a:pt x="2010" y="1357"/>
                  </a:lnTo>
                  <a:lnTo>
                    <a:pt x="2010" y="1161"/>
                  </a:lnTo>
                  <a:lnTo>
                    <a:pt x="0" y="1"/>
                  </a:lnTo>
                  <a:close/>
                </a:path>
              </a:pathLst>
            </a:custGeom>
            <a:solidFill>
              <a:schemeClr val="accent5">
                <a:lumMod val="5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Google Shape;1600;p32">
              <a:extLst>
                <a:ext uri="{FF2B5EF4-FFF2-40B4-BE49-F238E27FC236}">
                  <a16:creationId xmlns:a16="http://schemas.microsoft.com/office/drawing/2014/main" id="{27060AD0-D729-1543-7B6A-5AEF45035FC9}"/>
                </a:ext>
              </a:extLst>
            </p:cNvPr>
            <p:cNvSpPr/>
            <p:nvPr/>
          </p:nvSpPr>
          <p:spPr>
            <a:xfrm>
              <a:off x="3912775" y="1031125"/>
              <a:ext cx="34650" cy="20950"/>
            </a:xfrm>
            <a:custGeom>
              <a:avLst/>
              <a:gdLst/>
              <a:ahLst/>
              <a:cxnLst/>
              <a:rect l="l" t="t" r="r" b="b"/>
              <a:pathLst>
                <a:path w="1386" h="838" extrusionOk="0">
                  <a:moveTo>
                    <a:pt x="1386" y="1"/>
                  </a:moveTo>
                  <a:lnTo>
                    <a:pt x="1" y="801"/>
                  </a:lnTo>
                  <a:lnTo>
                    <a:pt x="1" y="837"/>
                  </a:lnTo>
                  <a:lnTo>
                    <a:pt x="1386" y="38"/>
                  </a:lnTo>
                  <a:lnTo>
                    <a:pt x="1386" y="1"/>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1" name="Google Shape;1601;p32">
              <a:extLst>
                <a:ext uri="{FF2B5EF4-FFF2-40B4-BE49-F238E27FC236}">
                  <a16:creationId xmlns:a16="http://schemas.microsoft.com/office/drawing/2014/main" id="{5571E5BD-1E2B-6230-1B1A-AB6A281ABA52}"/>
                </a:ext>
              </a:extLst>
            </p:cNvPr>
            <p:cNvSpPr/>
            <p:nvPr/>
          </p:nvSpPr>
          <p:spPr>
            <a:xfrm>
              <a:off x="3861525" y="1001500"/>
              <a:ext cx="85900" cy="49675"/>
            </a:xfrm>
            <a:custGeom>
              <a:avLst/>
              <a:gdLst/>
              <a:ahLst/>
              <a:cxnLst/>
              <a:rect l="l" t="t" r="r" b="b"/>
              <a:pathLst>
                <a:path w="3436" h="1987" extrusionOk="0">
                  <a:moveTo>
                    <a:pt x="1385" y="1"/>
                  </a:moveTo>
                  <a:lnTo>
                    <a:pt x="0" y="800"/>
                  </a:lnTo>
                  <a:lnTo>
                    <a:pt x="2051" y="1986"/>
                  </a:lnTo>
                  <a:lnTo>
                    <a:pt x="3436" y="1186"/>
                  </a:lnTo>
                  <a:lnTo>
                    <a:pt x="1385" y="1"/>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Google Shape;1602;p32">
              <a:extLst>
                <a:ext uri="{FF2B5EF4-FFF2-40B4-BE49-F238E27FC236}">
                  <a16:creationId xmlns:a16="http://schemas.microsoft.com/office/drawing/2014/main" id="{944174AB-2C0A-6CD3-7EA1-F1A54DEA9392}"/>
                </a:ext>
              </a:extLst>
            </p:cNvPr>
            <p:cNvSpPr/>
            <p:nvPr/>
          </p:nvSpPr>
          <p:spPr>
            <a:xfrm>
              <a:off x="3861525" y="1021475"/>
              <a:ext cx="51275" cy="30600"/>
            </a:xfrm>
            <a:custGeom>
              <a:avLst/>
              <a:gdLst/>
              <a:ahLst/>
              <a:cxnLst/>
              <a:rect l="l" t="t" r="r" b="b"/>
              <a:pathLst>
                <a:path w="2051" h="1224" extrusionOk="0">
                  <a:moveTo>
                    <a:pt x="0" y="1"/>
                  </a:moveTo>
                  <a:lnTo>
                    <a:pt x="0" y="39"/>
                  </a:lnTo>
                  <a:lnTo>
                    <a:pt x="2051" y="1223"/>
                  </a:lnTo>
                  <a:lnTo>
                    <a:pt x="2051" y="1187"/>
                  </a:lnTo>
                  <a:lnTo>
                    <a:pt x="0" y="1"/>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3" name="Google Shape;1603;p32">
              <a:extLst>
                <a:ext uri="{FF2B5EF4-FFF2-40B4-BE49-F238E27FC236}">
                  <a16:creationId xmlns:a16="http://schemas.microsoft.com/office/drawing/2014/main" id="{779395B9-8452-75D4-E9E8-9F069BA54C24}"/>
                </a:ext>
              </a:extLst>
            </p:cNvPr>
            <p:cNvSpPr/>
            <p:nvPr/>
          </p:nvSpPr>
          <p:spPr>
            <a:xfrm>
              <a:off x="3945300" y="1002225"/>
              <a:ext cx="36675" cy="22100"/>
            </a:xfrm>
            <a:custGeom>
              <a:avLst/>
              <a:gdLst/>
              <a:ahLst/>
              <a:cxnLst/>
              <a:rect l="l" t="t" r="r" b="b"/>
              <a:pathLst>
                <a:path w="1467" h="884" extrusionOk="0">
                  <a:moveTo>
                    <a:pt x="1466" y="1"/>
                  </a:moveTo>
                  <a:lnTo>
                    <a:pt x="0" y="848"/>
                  </a:lnTo>
                  <a:lnTo>
                    <a:pt x="0" y="884"/>
                  </a:lnTo>
                  <a:lnTo>
                    <a:pt x="1466" y="37"/>
                  </a:lnTo>
                  <a:lnTo>
                    <a:pt x="1466" y="1"/>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4" name="Google Shape;1604;p32">
              <a:extLst>
                <a:ext uri="{FF2B5EF4-FFF2-40B4-BE49-F238E27FC236}">
                  <a16:creationId xmlns:a16="http://schemas.microsoft.com/office/drawing/2014/main" id="{EAAF839B-3A28-E10C-E56C-1F8DDC25A7C7}"/>
                </a:ext>
              </a:extLst>
            </p:cNvPr>
            <p:cNvSpPr/>
            <p:nvPr/>
          </p:nvSpPr>
          <p:spPr>
            <a:xfrm>
              <a:off x="3892650" y="971750"/>
              <a:ext cx="89325" cy="51675"/>
            </a:xfrm>
            <a:custGeom>
              <a:avLst/>
              <a:gdLst/>
              <a:ahLst/>
              <a:cxnLst/>
              <a:rect l="l" t="t" r="r" b="b"/>
              <a:pathLst>
                <a:path w="3573" h="2067" extrusionOk="0">
                  <a:moveTo>
                    <a:pt x="1468" y="0"/>
                  </a:moveTo>
                  <a:lnTo>
                    <a:pt x="1" y="847"/>
                  </a:lnTo>
                  <a:lnTo>
                    <a:pt x="2106" y="2067"/>
                  </a:lnTo>
                  <a:lnTo>
                    <a:pt x="3572" y="1220"/>
                  </a:lnTo>
                  <a:lnTo>
                    <a:pt x="1468" y="0"/>
                  </a:lnTo>
                  <a:close/>
                </a:path>
              </a:pathLst>
            </a:custGeom>
            <a:solidFill>
              <a:schemeClr val="accent5"/>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5" name="Google Shape;1605;p32">
              <a:extLst>
                <a:ext uri="{FF2B5EF4-FFF2-40B4-BE49-F238E27FC236}">
                  <a16:creationId xmlns:a16="http://schemas.microsoft.com/office/drawing/2014/main" id="{7FD63480-7579-C957-C9C7-02D6ABBF674E}"/>
                </a:ext>
              </a:extLst>
            </p:cNvPr>
            <p:cNvSpPr/>
            <p:nvPr/>
          </p:nvSpPr>
          <p:spPr>
            <a:xfrm>
              <a:off x="3892650" y="992925"/>
              <a:ext cx="52675" cy="31400"/>
            </a:xfrm>
            <a:custGeom>
              <a:avLst/>
              <a:gdLst/>
              <a:ahLst/>
              <a:cxnLst/>
              <a:rect l="l" t="t" r="r" b="b"/>
              <a:pathLst>
                <a:path w="2107" h="1256" extrusionOk="0">
                  <a:moveTo>
                    <a:pt x="1" y="0"/>
                  </a:moveTo>
                  <a:lnTo>
                    <a:pt x="1" y="38"/>
                  </a:lnTo>
                  <a:lnTo>
                    <a:pt x="2106" y="1256"/>
                  </a:lnTo>
                  <a:lnTo>
                    <a:pt x="2106" y="1220"/>
                  </a:lnTo>
                  <a:lnTo>
                    <a:pt x="1" y="0"/>
                  </a:lnTo>
                  <a:close/>
                </a:path>
              </a:pathLst>
            </a:custGeom>
            <a:solidFill>
              <a:schemeClr val="tx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6" name="Google Shape;1606;p32">
              <a:extLst>
                <a:ext uri="{FF2B5EF4-FFF2-40B4-BE49-F238E27FC236}">
                  <a16:creationId xmlns:a16="http://schemas.microsoft.com/office/drawing/2014/main" id="{2A8C53D0-4BD1-EDE6-D88C-987D98145E4F}"/>
                </a:ext>
              </a:extLst>
            </p:cNvPr>
            <p:cNvSpPr/>
            <p:nvPr/>
          </p:nvSpPr>
          <p:spPr>
            <a:xfrm>
              <a:off x="3943200" y="1041650"/>
              <a:ext cx="1325" cy="750"/>
            </a:xfrm>
            <a:custGeom>
              <a:avLst/>
              <a:gdLst/>
              <a:ahLst/>
              <a:cxnLst/>
              <a:rect l="l" t="t" r="r" b="b"/>
              <a:pathLst>
                <a:path w="53" h="30" extrusionOk="0">
                  <a:moveTo>
                    <a:pt x="26" y="0"/>
                  </a:moveTo>
                  <a:lnTo>
                    <a:pt x="0" y="15"/>
                  </a:lnTo>
                  <a:lnTo>
                    <a:pt x="26" y="29"/>
                  </a:lnTo>
                  <a:lnTo>
                    <a:pt x="53" y="15"/>
                  </a:lnTo>
                  <a:lnTo>
                    <a:pt x="26"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7" name="Google Shape;1607;p32">
              <a:extLst>
                <a:ext uri="{FF2B5EF4-FFF2-40B4-BE49-F238E27FC236}">
                  <a16:creationId xmlns:a16="http://schemas.microsoft.com/office/drawing/2014/main" id="{E71EBA06-DD3F-2721-24E9-8161206D208B}"/>
                </a:ext>
              </a:extLst>
            </p:cNvPr>
            <p:cNvSpPr/>
            <p:nvPr/>
          </p:nvSpPr>
          <p:spPr>
            <a:xfrm>
              <a:off x="3943200" y="1042000"/>
              <a:ext cx="675" cy="13575"/>
            </a:xfrm>
            <a:custGeom>
              <a:avLst/>
              <a:gdLst/>
              <a:ahLst/>
              <a:cxnLst/>
              <a:rect l="l" t="t" r="r" b="b"/>
              <a:pathLst>
                <a:path w="27" h="543" extrusionOk="0">
                  <a:moveTo>
                    <a:pt x="0" y="1"/>
                  </a:moveTo>
                  <a:lnTo>
                    <a:pt x="0" y="528"/>
                  </a:lnTo>
                  <a:lnTo>
                    <a:pt x="26" y="543"/>
                  </a:lnTo>
                  <a:lnTo>
                    <a:pt x="26" y="15"/>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8" name="Google Shape;1608;p32">
              <a:extLst>
                <a:ext uri="{FF2B5EF4-FFF2-40B4-BE49-F238E27FC236}">
                  <a16:creationId xmlns:a16="http://schemas.microsoft.com/office/drawing/2014/main" id="{DB18CEB6-0B8E-FB3D-1B01-B7E87638D3FC}"/>
                </a:ext>
              </a:extLst>
            </p:cNvPr>
            <p:cNvSpPr/>
            <p:nvPr/>
          </p:nvSpPr>
          <p:spPr>
            <a:xfrm>
              <a:off x="3943850" y="1042000"/>
              <a:ext cx="675" cy="13575"/>
            </a:xfrm>
            <a:custGeom>
              <a:avLst/>
              <a:gdLst/>
              <a:ahLst/>
              <a:cxnLst/>
              <a:rect l="l" t="t" r="r" b="b"/>
              <a:pathLst>
                <a:path w="27" h="543" extrusionOk="0">
                  <a:moveTo>
                    <a:pt x="27" y="1"/>
                  </a:moveTo>
                  <a:lnTo>
                    <a:pt x="0" y="15"/>
                  </a:lnTo>
                  <a:lnTo>
                    <a:pt x="0" y="543"/>
                  </a:lnTo>
                  <a:lnTo>
                    <a:pt x="27" y="528"/>
                  </a:lnTo>
                  <a:lnTo>
                    <a:pt x="27" y="1"/>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9" name="Google Shape;1609;p32">
              <a:extLst>
                <a:ext uri="{FF2B5EF4-FFF2-40B4-BE49-F238E27FC236}">
                  <a16:creationId xmlns:a16="http://schemas.microsoft.com/office/drawing/2014/main" id="{ABBD0002-F0B0-C561-EAA6-BC4EF1EA49D4}"/>
                </a:ext>
              </a:extLst>
            </p:cNvPr>
            <p:cNvSpPr/>
            <p:nvPr/>
          </p:nvSpPr>
          <p:spPr>
            <a:xfrm>
              <a:off x="3927525" y="1044325"/>
              <a:ext cx="16225" cy="9475"/>
            </a:xfrm>
            <a:custGeom>
              <a:avLst/>
              <a:gdLst/>
              <a:ahLst/>
              <a:cxnLst/>
              <a:rect l="l" t="t" r="r" b="b"/>
              <a:pathLst>
                <a:path w="649" h="379" extrusionOk="0">
                  <a:moveTo>
                    <a:pt x="637" y="1"/>
                  </a:moveTo>
                  <a:cubicBezTo>
                    <a:pt x="636" y="1"/>
                    <a:pt x="635" y="1"/>
                    <a:pt x="633" y="2"/>
                  </a:cubicBezTo>
                  <a:lnTo>
                    <a:pt x="7" y="363"/>
                  </a:lnTo>
                  <a:cubicBezTo>
                    <a:pt x="2" y="366"/>
                    <a:pt x="1" y="370"/>
                    <a:pt x="4" y="375"/>
                  </a:cubicBezTo>
                  <a:cubicBezTo>
                    <a:pt x="5" y="377"/>
                    <a:pt x="8" y="379"/>
                    <a:pt x="11" y="379"/>
                  </a:cubicBezTo>
                  <a:cubicBezTo>
                    <a:pt x="12" y="379"/>
                    <a:pt x="14" y="379"/>
                    <a:pt x="15" y="377"/>
                  </a:cubicBezTo>
                  <a:lnTo>
                    <a:pt x="640" y="16"/>
                  </a:lnTo>
                  <a:cubicBezTo>
                    <a:pt x="649" y="12"/>
                    <a:pt x="644" y="1"/>
                    <a:pt x="637"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0" name="Google Shape;1610;p32">
              <a:extLst>
                <a:ext uri="{FF2B5EF4-FFF2-40B4-BE49-F238E27FC236}">
                  <a16:creationId xmlns:a16="http://schemas.microsoft.com/office/drawing/2014/main" id="{1B16AC8A-8CD7-4324-989F-0CC2B7825AD4}"/>
                </a:ext>
              </a:extLst>
            </p:cNvPr>
            <p:cNvSpPr/>
            <p:nvPr/>
          </p:nvSpPr>
          <p:spPr>
            <a:xfrm>
              <a:off x="3927500" y="1046900"/>
              <a:ext cx="16200" cy="9475"/>
            </a:xfrm>
            <a:custGeom>
              <a:avLst/>
              <a:gdLst/>
              <a:ahLst/>
              <a:cxnLst/>
              <a:rect l="l" t="t" r="r" b="b"/>
              <a:pathLst>
                <a:path w="648" h="379" extrusionOk="0">
                  <a:moveTo>
                    <a:pt x="638" y="0"/>
                  </a:moveTo>
                  <a:cubicBezTo>
                    <a:pt x="637" y="0"/>
                    <a:pt x="635" y="1"/>
                    <a:pt x="634" y="2"/>
                  </a:cubicBezTo>
                  <a:lnTo>
                    <a:pt x="8" y="363"/>
                  </a:lnTo>
                  <a:cubicBezTo>
                    <a:pt x="0" y="367"/>
                    <a:pt x="3" y="377"/>
                    <a:pt x="12" y="379"/>
                  </a:cubicBezTo>
                  <a:cubicBezTo>
                    <a:pt x="13" y="377"/>
                    <a:pt x="15" y="377"/>
                    <a:pt x="16" y="377"/>
                  </a:cubicBezTo>
                  <a:lnTo>
                    <a:pt x="641" y="16"/>
                  </a:lnTo>
                  <a:cubicBezTo>
                    <a:pt x="646" y="13"/>
                    <a:pt x="647" y="9"/>
                    <a:pt x="644" y="5"/>
                  </a:cubicBezTo>
                  <a:cubicBezTo>
                    <a:pt x="643" y="2"/>
                    <a:pt x="641" y="0"/>
                    <a:pt x="638"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1" name="Google Shape;1611;p32">
              <a:extLst>
                <a:ext uri="{FF2B5EF4-FFF2-40B4-BE49-F238E27FC236}">
                  <a16:creationId xmlns:a16="http://schemas.microsoft.com/office/drawing/2014/main" id="{F388E68C-78BD-3737-31A3-9A17FE070A5D}"/>
                </a:ext>
              </a:extLst>
            </p:cNvPr>
            <p:cNvSpPr/>
            <p:nvPr/>
          </p:nvSpPr>
          <p:spPr>
            <a:xfrm>
              <a:off x="3927525" y="1049450"/>
              <a:ext cx="16175" cy="9475"/>
            </a:xfrm>
            <a:custGeom>
              <a:avLst/>
              <a:gdLst/>
              <a:ahLst/>
              <a:cxnLst/>
              <a:rect l="l" t="t" r="r" b="b"/>
              <a:pathLst>
                <a:path w="647" h="379" extrusionOk="0">
                  <a:moveTo>
                    <a:pt x="636" y="1"/>
                  </a:moveTo>
                  <a:cubicBezTo>
                    <a:pt x="635" y="1"/>
                    <a:pt x="634" y="1"/>
                    <a:pt x="633" y="1"/>
                  </a:cubicBezTo>
                  <a:lnTo>
                    <a:pt x="7" y="362"/>
                  </a:lnTo>
                  <a:cubicBezTo>
                    <a:pt x="2" y="365"/>
                    <a:pt x="1" y="370"/>
                    <a:pt x="4" y="374"/>
                  </a:cubicBezTo>
                  <a:cubicBezTo>
                    <a:pt x="5" y="377"/>
                    <a:pt x="8" y="378"/>
                    <a:pt x="11" y="378"/>
                  </a:cubicBezTo>
                  <a:cubicBezTo>
                    <a:pt x="12" y="378"/>
                    <a:pt x="14" y="378"/>
                    <a:pt x="15" y="377"/>
                  </a:cubicBezTo>
                  <a:lnTo>
                    <a:pt x="640" y="16"/>
                  </a:lnTo>
                  <a:cubicBezTo>
                    <a:pt x="645" y="14"/>
                    <a:pt x="646" y="9"/>
                    <a:pt x="643" y="6"/>
                  </a:cubicBezTo>
                  <a:cubicBezTo>
                    <a:pt x="642" y="2"/>
                    <a:pt x="639" y="1"/>
                    <a:pt x="636"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2" name="Google Shape;1612;p32">
              <a:extLst>
                <a:ext uri="{FF2B5EF4-FFF2-40B4-BE49-F238E27FC236}">
                  <a16:creationId xmlns:a16="http://schemas.microsoft.com/office/drawing/2014/main" id="{0C1B077C-8B6B-8BFE-C184-D46AA316C8AC}"/>
                </a:ext>
              </a:extLst>
            </p:cNvPr>
            <p:cNvSpPr/>
            <p:nvPr/>
          </p:nvSpPr>
          <p:spPr>
            <a:xfrm>
              <a:off x="3927525" y="1052000"/>
              <a:ext cx="16225" cy="9500"/>
            </a:xfrm>
            <a:custGeom>
              <a:avLst/>
              <a:gdLst/>
              <a:ahLst/>
              <a:cxnLst/>
              <a:rect l="l" t="t" r="r" b="b"/>
              <a:pathLst>
                <a:path w="649" h="380" extrusionOk="0">
                  <a:moveTo>
                    <a:pt x="637" y="1"/>
                  </a:moveTo>
                  <a:cubicBezTo>
                    <a:pt x="636" y="1"/>
                    <a:pt x="635" y="1"/>
                    <a:pt x="633" y="2"/>
                  </a:cubicBezTo>
                  <a:lnTo>
                    <a:pt x="7" y="363"/>
                  </a:lnTo>
                  <a:cubicBezTo>
                    <a:pt x="2" y="366"/>
                    <a:pt x="1" y="371"/>
                    <a:pt x="4" y="375"/>
                  </a:cubicBezTo>
                  <a:cubicBezTo>
                    <a:pt x="5" y="378"/>
                    <a:pt x="8" y="379"/>
                    <a:pt x="11" y="379"/>
                  </a:cubicBezTo>
                  <a:cubicBezTo>
                    <a:pt x="12" y="379"/>
                    <a:pt x="14" y="378"/>
                    <a:pt x="15" y="378"/>
                  </a:cubicBezTo>
                  <a:lnTo>
                    <a:pt x="640" y="17"/>
                  </a:lnTo>
                  <a:cubicBezTo>
                    <a:pt x="649" y="12"/>
                    <a:pt x="644" y="1"/>
                    <a:pt x="637"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3" name="Google Shape;1613;p32">
              <a:extLst>
                <a:ext uri="{FF2B5EF4-FFF2-40B4-BE49-F238E27FC236}">
                  <a16:creationId xmlns:a16="http://schemas.microsoft.com/office/drawing/2014/main" id="{C7EDAF31-EB64-21C8-7509-2EE383F55B6E}"/>
                </a:ext>
              </a:extLst>
            </p:cNvPr>
            <p:cNvSpPr/>
            <p:nvPr/>
          </p:nvSpPr>
          <p:spPr>
            <a:xfrm>
              <a:off x="3927525" y="1054575"/>
              <a:ext cx="16225" cy="9450"/>
            </a:xfrm>
            <a:custGeom>
              <a:avLst/>
              <a:gdLst/>
              <a:ahLst/>
              <a:cxnLst/>
              <a:rect l="l" t="t" r="r" b="b"/>
              <a:pathLst>
                <a:path w="649" h="378" extrusionOk="0">
                  <a:moveTo>
                    <a:pt x="637" y="1"/>
                  </a:moveTo>
                  <a:cubicBezTo>
                    <a:pt x="636" y="1"/>
                    <a:pt x="635" y="1"/>
                    <a:pt x="633" y="2"/>
                  </a:cubicBezTo>
                  <a:lnTo>
                    <a:pt x="7" y="363"/>
                  </a:lnTo>
                  <a:cubicBezTo>
                    <a:pt x="2" y="365"/>
                    <a:pt x="1" y="371"/>
                    <a:pt x="4" y="375"/>
                  </a:cubicBezTo>
                  <a:cubicBezTo>
                    <a:pt x="5" y="376"/>
                    <a:pt x="8" y="378"/>
                    <a:pt x="11" y="378"/>
                  </a:cubicBezTo>
                  <a:lnTo>
                    <a:pt x="15" y="378"/>
                  </a:lnTo>
                  <a:lnTo>
                    <a:pt x="640" y="17"/>
                  </a:lnTo>
                  <a:cubicBezTo>
                    <a:pt x="649" y="12"/>
                    <a:pt x="644" y="1"/>
                    <a:pt x="637"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4" name="Google Shape;1614;p32">
              <a:extLst>
                <a:ext uri="{FF2B5EF4-FFF2-40B4-BE49-F238E27FC236}">
                  <a16:creationId xmlns:a16="http://schemas.microsoft.com/office/drawing/2014/main" id="{F2B8A1D8-9A80-909D-0539-42CAF33B9189}"/>
                </a:ext>
              </a:extLst>
            </p:cNvPr>
            <p:cNvSpPr/>
            <p:nvPr/>
          </p:nvSpPr>
          <p:spPr>
            <a:xfrm>
              <a:off x="3926925" y="1051100"/>
              <a:ext cx="1275" cy="750"/>
            </a:xfrm>
            <a:custGeom>
              <a:avLst/>
              <a:gdLst/>
              <a:ahLst/>
              <a:cxnLst/>
              <a:rect l="l" t="t" r="r" b="b"/>
              <a:pathLst>
                <a:path w="51" h="30" extrusionOk="0">
                  <a:moveTo>
                    <a:pt x="26" y="1"/>
                  </a:moveTo>
                  <a:lnTo>
                    <a:pt x="0" y="15"/>
                  </a:lnTo>
                  <a:lnTo>
                    <a:pt x="26" y="30"/>
                  </a:lnTo>
                  <a:lnTo>
                    <a:pt x="51" y="15"/>
                  </a:lnTo>
                  <a:lnTo>
                    <a:pt x="26"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5" name="Google Shape;1615;p32">
              <a:extLst>
                <a:ext uri="{FF2B5EF4-FFF2-40B4-BE49-F238E27FC236}">
                  <a16:creationId xmlns:a16="http://schemas.microsoft.com/office/drawing/2014/main" id="{C339B684-229A-B54C-07F4-B132666767E2}"/>
                </a:ext>
              </a:extLst>
            </p:cNvPr>
            <p:cNvSpPr/>
            <p:nvPr/>
          </p:nvSpPr>
          <p:spPr>
            <a:xfrm>
              <a:off x="3926925" y="1051475"/>
              <a:ext cx="675" cy="13575"/>
            </a:xfrm>
            <a:custGeom>
              <a:avLst/>
              <a:gdLst/>
              <a:ahLst/>
              <a:cxnLst/>
              <a:rect l="l" t="t" r="r" b="b"/>
              <a:pathLst>
                <a:path w="27" h="543" extrusionOk="0">
                  <a:moveTo>
                    <a:pt x="0" y="0"/>
                  </a:moveTo>
                  <a:lnTo>
                    <a:pt x="0" y="526"/>
                  </a:lnTo>
                  <a:lnTo>
                    <a:pt x="26" y="542"/>
                  </a:lnTo>
                  <a:lnTo>
                    <a:pt x="26" y="15"/>
                  </a:lnTo>
                  <a:lnTo>
                    <a:pt x="0"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6" name="Google Shape;1616;p32">
              <a:extLst>
                <a:ext uri="{FF2B5EF4-FFF2-40B4-BE49-F238E27FC236}">
                  <a16:creationId xmlns:a16="http://schemas.microsoft.com/office/drawing/2014/main" id="{9AB07BB4-256F-6C07-5EBF-CEB116749844}"/>
                </a:ext>
              </a:extLst>
            </p:cNvPr>
            <p:cNvSpPr/>
            <p:nvPr/>
          </p:nvSpPr>
          <p:spPr>
            <a:xfrm>
              <a:off x="3927575" y="1051475"/>
              <a:ext cx="625" cy="13575"/>
            </a:xfrm>
            <a:custGeom>
              <a:avLst/>
              <a:gdLst/>
              <a:ahLst/>
              <a:cxnLst/>
              <a:rect l="l" t="t" r="r" b="b"/>
              <a:pathLst>
                <a:path w="25" h="543" extrusionOk="0">
                  <a:moveTo>
                    <a:pt x="25" y="0"/>
                  </a:moveTo>
                  <a:lnTo>
                    <a:pt x="0" y="15"/>
                  </a:lnTo>
                  <a:lnTo>
                    <a:pt x="0" y="542"/>
                  </a:lnTo>
                  <a:lnTo>
                    <a:pt x="25" y="526"/>
                  </a:lnTo>
                  <a:lnTo>
                    <a:pt x="25" y="0"/>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7" name="Google Shape;1617;p32">
              <a:extLst>
                <a:ext uri="{FF2B5EF4-FFF2-40B4-BE49-F238E27FC236}">
                  <a16:creationId xmlns:a16="http://schemas.microsoft.com/office/drawing/2014/main" id="{776776CB-757E-A2A7-CA8B-F8D4FCEB0A52}"/>
                </a:ext>
              </a:extLst>
            </p:cNvPr>
            <p:cNvSpPr/>
            <p:nvPr/>
          </p:nvSpPr>
          <p:spPr>
            <a:xfrm>
              <a:off x="3880700" y="1042000"/>
              <a:ext cx="1300" cy="800"/>
            </a:xfrm>
            <a:custGeom>
              <a:avLst/>
              <a:gdLst/>
              <a:ahLst/>
              <a:cxnLst/>
              <a:rect l="l" t="t" r="r" b="b"/>
              <a:pathLst>
                <a:path w="52" h="32" extrusionOk="0">
                  <a:moveTo>
                    <a:pt x="26" y="1"/>
                  </a:moveTo>
                  <a:lnTo>
                    <a:pt x="0" y="17"/>
                  </a:lnTo>
                  <a:lnTo>
                    <a:pt x="26" y="31"/>
                  </a:lnTo>
                  <a:lnTo>
                    <a:pt x="51" y="17"/>
                  </a:lnTo>
                  <a:lnTo>
                    <a:pt x="26"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8" name="Google Shape;1618;p32">
              <a:extLst>
                <a:ext uri="{FF2B5EF4-FFF2-40B4-BE49-F238E27FC236}">
                  <a16:creationId xmlns:a16="http://schemas.microsoft.com/office/drawing/2014/main" id="{0B0D2569-9C30-4994-C733-4D5A1FCE3527}"/>
                </a:ext>
              </a:extLst>
            </p:cNvPr>
            <p:cNvSpPr/>
            <p:nvPr/>
          </p:nvSpPr>
          <p:spPr>
            <a:xfrm>
              <a:off x="3880700" y="1042400"/>
              <a:ext cx="675" cy="13575"/>
            </a:xfrm>
            <a:custGeom>
              <a:avLst/>
              <a:gdLst/>
              <a:ahLst/>
              <a:cxnLst/>
              <a:rect l="l" t="t" r="r" b="b"/>
              <a:pathLst>
                <a:path w="27" h="543" extrusionOk="0">
                  <a:moveTo>
                    <a:pt x="0" y="1"/>
                  </a:moveTo>
                  <a:lnTo>
                    <a:pt x="0" y="527"/>
                  </a:lnTo>
                  <a:lnTo>
                    <a:pt x="26" y="543"/>
                  </a:lnTo>
                  <a:lnTo>
                    <a:pt x="26" y="15"/>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9" name="Google Shape;1619;p32">
              <a:extLst>
                <a:ext uri="{FF2B5EF4-FFF2-40B4-BE49-F238E27FC236}">
                  <a16:creationId xmlns:a16="http://schemas.microsoft.com/office/drawing/2014/main" id="{797EF296-2A17-A9F7-70B5-00713A783707}"/>
                </a:ext>
              </a:extLst>
            </p:cNvPr>
            <p:cNvSpPr/>
            <p:nvPr/>
          </p:nvSpPr>
          <p:spPr>
            <a:xfrm>
              <a:off x="3881350" y="1042400"/>
              <a:ext cx="650" cy="13575"/>
            </a:xfrm>
            <a:custGeom>
              <a:avLst/>
              <a:gdLst/>
              <a:ahLst/>
              <a:cxnLst/>
              <a:rect l="l" t="t" r="r" b="b"/>
              <a:pathLst>
                <a:path w="26" h="543" extrusionOk="0">
                  <a:moveTo>
                    <a:pt x="25" y="1"/>
                  </a:moveTo>
                  <a:lnTo>
                    <a:pt x="0" y="15"/>
                  </a:lnTo>
                  <a:lnTo>
                    <a:pt x="0" y="543"/>
                  </a:lnTo>
                  <a:lnTo>
                    <a:pt x="25" y="527"/>
                  </a:lnTo>
                  <a:lnTo>
                    <a:pt x="25" y="1"/>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0" name="Google Shape;1620;p32">
              <a:extLst>
                <a:ext uri="{FF2B5EF4-FFF2-40B4-BE49-F238E27FC236}">
                  <a16:creationId xmlns:a16="http://schemas.microsoft.com/office/drawing/2014/main" id="{843BDF13-EB29-2D55-335F-EAC1CA4059A3}"/>
                </a:ext>
              </a:extLst>
            </p:cNvPr>
            <p:cNvSpPr/>
            <p:nvPr/>
          </p:nvSpPr>
          <p:spPr>
            <a:xfrm>
              <a:off x="3881425" y="1043825"/>
              <a:ext cx="8725" cy="5100"/>
            </a:xfrm>
            <a:custGeom>
              <a:avLst/>
              <a:gdLst/>
              <a:ahLst/>
              <a:cxnLst/>
              <a:rect l="l" t="t" r="r" b="b"/>
              <a:pathLst>
                <a:path w="349" h="204" extrusionOk="0">
                  <a:moveTo>
                    <a:pt x="12" y="0"/>
                  </a:moveTo>
                  <a:cubicBezTo>
                    <a:pt x="4" y="0"/>
                    <a:pt x="0" y="11"/>
                    <a:pt x="8" y="16"/>
                  </a:cubicBezTo>
                  <a:lnTo>
                    <a:pt x="334" y="202"/>
                  </a:lnTo>
                  <a:cubicBezTo>
                    <a:pt x="335" y="202"/>
                    <a:pt x="337" y="203"/>
                    <a:pt x="338" y="203"/>
                  </a:cubicBezTo>
                  <a:cubicBezTo>
                    <a:pt x="341" y="203"/>
                    <a:pt x="344" y="200"/>
                    <a:pt x="345" y="199"/>
                  </a:cubicBezTo>
                  <a:cubicBezTo>
                    <a:pt x="348" y="194"/>
                    <a:pt x="347" y="189"/>
                    <a:pt x="343" y="187"/>
                  </a:cubicBezTo>
                  <a:lnTo>
                    <a:pt x="16" y="2"/>
                  </a:lnTo>
                  <a:cubicBezTo>
                    <a:pt x="15" y="1"/>
                    <a:pt x="13" y="0"/>
                    <a:pt x="12"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1" name="Google Shape;1621;p32">
              <a:extLst>
                <a:ext uri="{FF2B5EF4-FFF2-40B4-BE49-F238E27FC236}">
                  <a16:creationId xmlns:a16="http://schemas.microsoft.com/office/drawing/2014/main" id="{3EFB4BBD-872F-95A3-FCE2-7A7EC8F0BA6A}"/>
                </a:ext>
              </a:extLst>
            </p:cNvPr>
            <p:cNvSpPr/>
            <p:nvPr/>
          </p:nvSpPr>
          <p:spPr>
            <a:xfrm>
              <a:off x="3881425" y="1046350"/>
              <a:ext cx="8725" cy="5100"/>
            </a:xfrm>
            <a:custGeom>
              <a:avLst/>
              <a:gdLst/>
              <a:ahLst/>
              <a:cxnLst/>
              <a:rect l="l" t="t" r="r" b="b"/>
              <a:pathLst>
                <a:path w="349" h="204" extrusionOk="0">
                  <a:moveTo>
                    <a:pt x="12" y="1"/>
                  </a:moveTo>
                  <a:cubicBezTo>
                    <a:pt x="4" y="1"/>
                    <a:pt x="0" y="12"/>
                    <a:pt x="8" y="17"/>
                  </a:cubicBezTo>
                  <a:lnTo>
                    <a:pt x="334" y="204"/>
                  </a:lnTo>
                  <a:lnTo>
                    <a:pt x="338" y="204"/>
                  </a:lnTo>
                  <a:cubicBezTo>
                    <a:pt x="341" y="204"/>
                    <a:pt x="344" y="202"/>
                    <a:pt x="345" y="199"/>
                  </a:cubicBezTo>
                  <a:cubicBezTo>
                    <a:pt x="348" y="196"/>
                    <a:pt x="347" y="191"/>
                    <a:pt x="343" y="189"/>
                  </a:cubicBezTo>
                  <a:lnTo>
                    <a:pt x="16" y="2"/>
                  </a:lnTo>
                  <a:cubicBezTo>
                    <a:pt x="15" y="1"/>
                    <a:pt x="13" y="1"/>
                    <a:pt x="12"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2" name="Google Shape;1622;p32">
              <a:extLst>
                <a:ext uri="{FF2B5EF4-FFF2-40B4-BE49-F238E27FC236}">
                  <a16:creationId xmlns:a16="http://schemas.microsoft.com/office/drawing/2014/main" id="{D954149D-1E06-F4EB-E50B-5C3125ECA1E9}"/>
                </a:ext>
              </a:extLst>
            </p:cNvPr>
            <p:cNvSpPr/>
            <p:nvPr/>
          </p:nvSpPr>
          <p:spPr>
            <a:xfrm>
              <a:off x="3881500" y="1048925"/>
              <a:ext cx="8650" cy="5100"/>
            </a:xfrm>
            <a:custGeom>
              <a:avLst/>
              <a:gdLst/>
              <a:ahLst/>
              <a:cxnLst/>
              <a:rect l="l" t="t" r="r" b="b"/>
              <a:pathLst>
                <a:path w="346" h="204" extrusionOk="0">
                  <a:moveTo>
                    <a:pt x="9" y="1"/>
                  </a:moveTo>
                  <a:cubicBezTo>
                    <a:pt x="6" y="1"/>
                    <a:pt x="4" y="2"/>
                    <a:pt x="2" y="5"/>
                  </a:cubicBezTo>
                  <a:cubicBezTo>
                    <a:pt x="0" y="9"/>
                    <a:pt x="0" y="14"/>
                    <a:pt x="5" y="17"/>
                  </a:cubicBezTo>
                  <a:lnTo>
                    <a:pt x="331" y="202"/>
                  </a:lnTo>
                  <a:cubicBezTo>
                    <a:pt x="332" y="204"/>
                    <a:pt x="334" y="204"/>
                    <a:pt x="335" y="204"/>
                  </a:cubicBezTo>
                  <a:cubicBezTo>
                    <a:pt x="338" y="204"/>
                    <a:pt x="341" y="202"/>
                    <a:pt x="342" y="199"/>
                  </a:cubicBezTo>
                  <a:cubicBezTo>
                    <a:pt x="345" y="195"/>
                    <a:pt x="344" y="191"/>
                    <a:pt x="340" y="188"/>
                  </a:cubicBezTo>
                  <a:lnTo>
                    <a:pt x="13" y="2"/>
                  </a:lnTo>
                  <a:cubicBezTo>
                    <a:pt x="12" y="1"/>
                    <a:pt x="10" y="1"/>
                    <a:pt x="9"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3" name="Google Shape;1623;p32">
              <a:extLst>
                <a:ext uri="{FF2B5EF4-FFF2-40B4-BE49-F238E27FC236}">
                  <a16:creationId xmlns:a16="http://schemas.microsoft.com/office/drawing/2014/main" id="{84DFC670-0C0B-4423-9119-1C11BC785007}"/>
                </a:ext>
              </a:extLst>
            </p:cNvPr>
            <p:cNvSpPr/>
            <p:nvPr/>
          </p:nvSpPr>
          <p:spPr>
            <a:xfrm>
              <a:off x="3881500" y="1051475"/>
              <a:ext cx="8650" cy="5125"/>
            </a:xfrm>
            <a:custGeom>
              <a:avLst/>
              <a:gdLst/>
              <a:ahLst/>
              <a:cxnLst/>
              <a:rect l="l" t="t" r="r" b="b"/>
              <a:pathLst>
                <a:path w="346" h="205" extrusionOk="0">
                  <a:moveTo>
                    <a:pt x="10" y="1"/>
                  </a:moveTo>
                  <a:cubicBezTo>
                    <a:pt x="7" y="1"/>
                    <a:pt x="4" y="3"/>
                    <a:pt x="2" y="6"/>
                  </a:cubicBezTo>
                  <a:cubicBezTo>
                    <a:pt x="0" y="9"/>
                    <a:pt x="0" y="15"/>
                    <a:pt x="5" y="17"/>
                  </a:cubicBezTo>
                  <a:lnTo>
                    <a:pt x="331" y="203"/>
                  </a:lnTo>
                  <a:cubicBezTo>
                    <a:pt x="332" y="203"/>
                    <a:pt x="334" y="203"/>
                    <a:pt x="335" y="205"/>
                  </a:cubicBezTo>
                  <a:cubicBezTo>
                    <a:pt x="338" y="205"/>
                    <a:pt x="341" y="202"/>
                    <a:pt x="342" y="200"/>
                  </a:cubicBezTo>
                  <a:cubicBezTo>
                    <a:pt x="345" y="196"/>
                    <a:pt x="344" y="190"/>
                    <a:pt x="340" y="189"/>
                  </a:cubicBezTo>
                  <a:lnTo>
                    <a:pt x="13" y="2"/>
                  </a:lnTo>
                  <a:cubicBezTo>
                    <a:pt x="12" y="1"/>
                    <a:pt x="11" y="1"/>
                    <a:pt x="10"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4" name="Google Shape;1624;p32">
              <a:extLst>
                <a:ext uri="{FF2B5EF4-FFF2-40B4-BE49-F238E27FC236}">
                  <a16:creationId xmlns:a16="http://schemas.microsoft.com/office/drawing/2014/main" id="{E402C854-AA2F-96F9-E9CE-7B6D213829F8}"/>
                </a:ext>
              </a:extLst>
            </p:cNvPr>
            <p:cNvSpPr/>
            <p:nvPr/>
          </p:nvSpPr>
          <p:spPr>
            <a:xfrm>
              <a:off x="3881500" y="1054025"/>
              <a:ext cx="8650" cy="5125"/>
            </a:xfrm>
            <a:custGeom>
              <a:avLst/>
              <a:gdLst/>
              <a:ahLst/>
              <a:cxnLst/>
              <a:rect l="l" t="t" r="r" b="b"/>
              <a:pathLst>
                <a:path w="346" h="205" extrusionOk="0">
                  <a:moveTo>
                    <a:pt x="9" y="1"/>
                  </a:moveTo>
                  <a:cubicBezTo>
                    <a:pt x="6" y="1"/>
                    <a:pt x="4" y="3"/>
                    <a:pt x="2" y="5"/>
                  </a:cubicBezTo>
                  <a:cubicBezTo>
                    <a:pt x="0" y="10"/>
                    <a:pt x="0" y="16"/>
                    <a:pt x="5" y="17"/>
                  </a:cubicBezTo>
                  <a:lnTo>
                    <a:pt x="331" y="203"/>
                  </a:lnTo>
                  <a:cubicBezTo>
                    <a:pt x="332" y="204"/>
                    <a:pt x="334" y="204"/>
                    <a:pt x="335" y="204"/>
                  </a:cubicBezTo>
                  <a:cubicBezTo>
                    <a:pt x="338" y="204"/>
                    <a:pt x="341" y="203"/>
                    <a:pt x="342" y="200"/>
                  </a:cubicBezTo>
                  <a:cubicBezTo>
                    <a:pt x="345" y="195"/>
                    <a:pt x="344" y="191"/>
                    <a:pt x="340" y="188"/>
                  </a:cubicBezTo>
                  <a:lnTo>
                    <a:pt x="13" y="2"/>
                  </a:lnTo>
                  <a:cubicBezTo>
                    <a:pt x="12" y="1"/>
                    <a:pt x="10" y="1"/>
                    <a:pt x="9"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5" name="Google Shape;1625;p32">
              <a:extLst>
                <a:ext uri="{FF2B5EF4-FFF2-40B4-BE49-F238E27FC236}">
                  <a16:creationId xmlns:a16="http://schemas.microsoft.com/office/drawing/2014/main" id="{35BEB399-9E1F-455D-B51B-74F18A726A7D}"/>
                </a:ext>
              </a:extLst>
            </p:cNvPr>
            <p:cNvSpPr/>
            <p:nvPr/>
          </p:nvSpPr>
          <p:spPr>
            <a:xfrm>
              <a:off x="3889550" y="1047075"/>
              <a:ext cx="1325" cy="800"/>
            </a:xfrm>
            <a:custGeom>
              <a:avLst/>
              <a:gdLst/>
              <a:ahLst/>
              <a:cxnLst/>
              <a:rect l="l" t="t" r="r" b="b"/>
              <a:pathLst>
                <a:path w="53" h="32" extrusionOk="0">
                  <a:moveTo>
                    <a:pt x="26" y="1"/>
                  </a:moveTo>
                  <a:lnTo>
                    <a:pt x="0" y="15"/>
                  </a:lnTo>
                  <a:lnTo>
                    <a:pt x="26" y="31"/>
                  </a:lnTo>
                  <a:lnTo>
                    <a:pt x="52" y="15"/>
                  </a:lnTo>
                  <a:lnTo>
                    <a:pt x="26"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6" name="Google Shape;1626;p32">
              <a:extLst>
                <a:ext uri="{FF2B5EF4-FFF2-40B4-BE49-F238E27FC236}">
                  <a16:creationId xmlns:a16="http://schemas.microsoft.com/office/drawing/2014/main" id="{CBCBBEDA-E9F7-A93B-8774-70C1AF5B3FB3}"/>
                </a:ext>
              </a:extLst>
            </p:cNvPr>
            <p:cNvSpPr/>
            <p:nvPr/>
          </p:nvSpPr>
          <p:spPr>
            <a:xfrm>
              <a:off x="3889550" y="1047450"/>
              <a:ext cx="675" cy="13575"/>
            </a:xfrm>
            <a:custGeom>
              <a:avLst/>
              <a:gdLst/>
              <a:ahLst/>
              <a:cxnLst/>
              <a:rect l="l" t="t" r="r" b="b"/>
              <a:pathLst>
                <a:path w="27" h="543" extrusionOk="0">
                  <a:moveTo>
                    <a:pt x="0" y="0"/>
                  </a:moveTo>
                  <a:lnTo>
                    <a:pt x="0" y="528"/>
                  </a:lnTo>
                  <a:lnTo>
                    <a:pt x="26" y="542"/>
                  </a:lnTo>
                  <a:lnTo>
                    <a:pt x="26" y="16"/>
                  </a:lnTo>
                  <a:lnTo>
                    <a:pt x="0"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7" name="Google Shape;1627;p32">
              <a:extLst>
                <a:ext uri="{FF2B5EF4-FFF2-40B4-BE49-F238E27FC236}">
                  <a16:creationId xmlns:a16="http://schemas.microsoft.com/office/drawing/2014/main" id="{E4D53C6C-CE22-1BC4-CD86-1A30C44B10B1}"/>
                </a:ext>
              </a:extLst>
            </p:cNvPr>
            <p:cNvSpPr/>
            <p:nvPr/>
          </p:nvSpPr>
          <p:spPr>
            <a:xfrm>
              <a:off x="3890200" y="1047450"/>
              <a:ext cx="675" cy="13575"/>
            </a:xfrm>
            <a:custGeom>
              <a:avLst/>
              <a:gdLst/>
              <a:ahLst/>
              <a:cxnLst/>
              <a:rect l="l" t="t" r="r" b="b"/>
              <a:pathLst>
                <a:path w="27" h="543" extrusionOk="0">
                  <a:moveTo>
                    <a:pt x="26" y="0"/>
                  </a:moveTo>
                  <a:lnTo>
                    <a:pt x="0" y="16"/>
                  </a:lnTo>
                  <a:lnTo>
                    <a:pt x="0" y="542"/>
                  </a:lnTo>
                  <a:lnTo>
                    <a:pt x="26" y="528"/>
                  </a:lnTo>
                  <a:lnTo>
                    <a:pt x="26" y="0"/>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8" name="Google Shape;1628;p32">
              <a:extLst>
                <a:ext uri="{FF2B5EF4-FFF2-40B4-BE49-F238E27FC236}">
                  <a16:creationId xmlns:a16="http://schemas.microsoft.com/office/drawing/2014/main" id="{071D69C3-3595-CAC7-759B-13B29430A33E}"/>
                </a:ext>
              </a:extLst>
            </p:cNvPr>
            <p:cNvSpPr/>
            <p:nvPr/>
          </p:nvSpPr>
          <p:spPr>
            <a:xfrm>
              <a:off x="3890275" y="1048925"/>
              <a:ext cx="11325" cy="6625"/>
            </a:xfrm>
            <a:custGeom>
              <a:avLst/>
              <a:gdLst/>
              <a:ahLst/>
              <a:cxnLst/>
              <a:rect l="l" t="t" r="r" b="b"/>
              <a:pathLst>
                <a:path w="453" h="265" extrusionOk="0">
                  <a:moveTo>
                    <a:pt x="13" y="1"/>
                  </a:moveTo>
                  <a:cubicBezTo>
                    <a:pt x="5" y="1"/>
                    <a:pt x="0" y="12"/>
                    <a:pt x="9" y="17"/>
                  </a:cubicBezTo>
                  <a:lnTo>
                    <a:pt x="437" y="263"/>
                  </a:lnTo>
                  <a:cubicBezTo>
                    <a:pt x="438" y="263"/>
                    <a:pt x="440" y="264"/>
                    <a:pt x="441" y="264"/>
                  </a:cubicBezTo>
                  <a:cubicBezTo>
                    <a:pt x="450" y="263"/>
                    <a:pt x="453" y="253"/>
                    <a:pt x="445" y="249"/>
                  </a:cubicBezTo>
                  <a:lnTo>
                    <a:pt x="18" y="2"/>
                  </a:lnTo>
                  <a:cubicBezTo>
                    <a:pt x="16" y="1"/>
                    <a:pt x="14" y="1"/>
                    <a:pt x="13"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9" name="Google Shape;1629;p32">
              <a:extLst>
                <a:ext uri="{FF2B5EF4-FFF2-40B4-BE49-F238E27FC236}">
                  <a16:creationId xmlns:a16="http://schemas.microsoft.com/office/drawing/2014/main" id="{61E590BD-D392-63D1-6F2C-C28B562FFA91}"/>
                </a:ext>
              </a:extLst>
            </p:cNvPr>
            <p:cNvSpPr/>
            <p:nvPr/>
          </p:nvSpPr>
          <p:spPr>
            <a:xfrm>
              <a:off x="3890350" y="1051475"/>
              <a:ext cx="11250" cy="6600"/>
            </a:xfrm>
            <a:custGeom>
              <a:avLst/>
              <a:gdLst/>
              <a:ahLst/>
              <a:cxnLst/>
              <a:rect l="l" t="t" r="r" b="b"/>
              <a:pathLst>
                <a:path w="450" h="264" extrusionOk="0">
                  <a:moveTo>
                    <a:pt x="11" y="1"/>
                  </a:moveTo>
                  <a:cubicBezTo>
                    <a:pt x="7" y="1"/>
                    <a:pt x="4" y="2"/>
                    <a:pt x="3" y="4"/>
                  </a:cubicBezTo>
                  <a:cubicBezTo>
                    <a:pt x="0" y="9"/>
                    <a:pt x="2" y="15"/>
                    <a:pt x="6" y="16"/>
                  </a:cubicBezTo>
                  <a:lnTo>
                    <a:pt x="434" y="263"/>
                  </a:lnTo>
                  <a:cubicBezTo>
                    <a:pt x="435" y="264"/>
                    <a:pt x="437" y="264"/>
                    <a:pt x="438" y="264"/>
                  </a:cubicBezTo>
                  <a:cubicBezTo>
                    <a:pt x="447" y="264"/>
                    <a:pt x="450" y="252"/>
                    <a:pt x="442" y="248"/>
                  </a:cubicBezTo>
                  <a:lnTo>
                    <a:pt x="15" y="2"/>
                  </a:lnTo>
                  <a:cubicBezTo>
                    <a:pt x="13" y="1"/>
                    <a:pt x="12" y="1"/>
                    <a:pt x="11"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0" name="Google Shape;1630;p32">
              <a:extLst>
                <a:ext uri="{FF2B5EF4-FFF2-40B4-BE49-F238E27FC236}">
                  <a16:creationId xmlns:a16="http://schemas.microsoft.com/office/drawing/2014/main" id="{8C419B04-9AE5-7116-E559-927B2D619E98}"/>
                </a:ext>
              </a:extLst>
            </p:cNvPr>
            <p:cNvSpPr/>
            <p:nvPr/>
          </p:nvSpPr>
          <p:spPr>
            <a:xfrm>
              <a:off x="3890350" y="1054025"/>
              <a:ext cx="11225" cy="6625"/>
            </a:xfrm>
            <a:custGeom>
              <a:avLst/>
              <a:gdLst/>
              <a:ahLst/>
              <a:cxnLst/>
              <a:rect l="l" t="t" r="r" b="b"/>
              <a:pathLst>
                <a:path w="449" h="265" extrusionOk="0">
                  <a:moveTo>
                    <a:pt x="10" y="1"/>
                  </a:moveTo>
                  <a:cubicBezTo>
                    <a:pt x="7" y="1"/>
                    <a:pt x="4" y="3"/>
                    <a:pt x="3" y="5"/>
                  </a:cubicBezTo>
                  <a:cubicBezTo>
                    <a:pt x="0" y="10"/>
                    <a:pt x="2" y="14"/>
                    <a:pt x="6" y="17"/>
                  </a:cubicBezTo>
                  <a:lnTo>
                    <a:pt x="434" y="263"/>
                  </a:lnTo>
                  <a:cubicBezTo>
                    <a:pt x="435" y="265"/>
                    <a:pt x="437" y="265"/>
                    <a:pt x="438" y="265"/>
                  </a:cubicBezTo>
                  <a:cubicBezTo>
                    <a:pt x="441" y="265"/>
                    <a:pt x="444" y="263"/>
                    <a:pt x="445" y="261"/>
                  </a:cubicBezTo>
                  <a:cubicBezTo>
                    <a:pt x="448" y="256"/>
                    <a:pt x="447" y="252"/>
                    <a:pt x="442" y="249"/>
                  </a:cubicBezTo>
                  <a:lnTo>
                    <a:pt x="15" y="2"/>
                  </a:lnTo>
                  <a:cubicBezTo>
                    <a:pt x="13" y="1"/>
                    <a:pt x="11" y="1"/>
                    <a:pt x="10"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1" name="Google Shape;1631;p32">
              <a:extLst>
                <a:ext uri="{FF2B5EF4-FFF2-40B4-BE49-F238E27FC236}">
                  <a16:creationId xmlns:a16="http://schemas.microsoft.com/office/drawing/2014/main" id="{20BEF09F-6966-1BA5-90DC-11EF955E83F4}"/>
                </a:ext>
              </a:extLst>
            </p:cNvPr>
            <p:cNvSpPr/>
            <p:nvPr/>
          </p:nvSpPr>
          <p:spPr>
            <a:xfrm>
              <a:off x="3890350" y="1056600"/>
              <a:ext cx="11225" cy="6625"/>
            </a:xfrm>
            <a:custGeom>
              <a:avLst/>
              <a:gdLst/>
              <a:ahLst/>
              <a:cxnLst/>
              <a:rect l="l" t="t" r="r" b="b"/>
              <a:pathLst>
                <a:path w="449" h="265" extrusionOk="0">
                  <a:moveTo>
                    <a:pt x="10" y="1"/>
                  </a:moveTo>
                  <a:cubicBezTo>
                    <a:pt x="7" y="1"/>
                    <a:pt x="4" y="3"/>
                    <a:pt x="3" y="5"/>
                  </a:cubicBezTo>
                  <a:cubicBezTo>
                    <a:pt x="0" y="10"/>
                    <a:pt x="2" y="14"/>
                    <a:pt x="6" y="17"/>
                  </a:cubicBezTo>
                  <a:lnTo>
                    <a:pt x="434" y="263"/>
                  </a:lnTo>
                  <a:cubicBezTo>
                    <a:pt x="435" y="263"/>
                    <a:pt x="437" y="265"/>
                    <a:pt x="438" y="265"/>
                  </a:cubicBezTo>
                  <a:cubicBezTo>
                    <a:pt x="441" y="265"/>
                    <a:pt x="444" y="263"/>
                    <a:pt x="445" y="261"/>
                  </a:cubicBezTo>
                  <a:cubicBezTo>
                    <a:pt x="448" y="256"/>
                    <a:pt x="447" y="252"/>
                    <a:pt x="442" y="249"/>
                  </a:cubicBezTo>
                  <a:lnTo>
                    <a:pt x="15" y="2"/>
                  </a:lnTo>
                  <a:cubicBezTo>
                    <a:pt x="13" y="1"/>
                    <a:pt x="11" y="1"/>
                    <a:pt x="10"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2" name="Google Shape;1632;p32">
              <a:extLst>
                <a:ext uri="{FF2B5EF4-FFF2-40B4-BE49-F238E27FC236}">
                  <a16:creationId xmlns:a16="http://schemas.microsoft.com/office/drawing/2014/main" id="{1F40FA71-8CC0-541B-173D-A347CDACD48C}"/>
                </a:ext>
              </a:extLst>
            </p:cNvPr>
            <p:cNvSpPr/>
            <p:nvPr/>
          </p:nvSpPr>
          <p:spPr>
            <a:xfrm>
              <a:off x="3890350" y="1059150"/>
              <a:ext cx="11225" cy="6625"/>
            </a:xfrm>
            <a:custGeom>
              <a:avLst/>
              <a:gdLst/>
              <a:ahLst/>
              <a:cxnLst/>
              <a:rect l="l" t="t" r="r" b="b"/>
              <a:pathLst>
                <a:path w="449" h="265" extrusionOk="0">
                  <a:moveTo>
                    <a:pt x="10" y="0"/>
                  </a:moveTo>
                  <a:cubicBezTo>
                    <a:pt x="7" y="0"/>
                    <a:pt x="4" y="2"/>
                    <a:pt x="3" y="5"/>
                  </a:cubicBezTo>
                  <a:cubicBezTo>
                    <a:pt x="0" y="9"/>
                    <a:pt x="2" y="14"/>
                    <a:pt x="6" y="16"/>
                  </a:cubicBezTo>
                  <a:lnTo>
                    <a:pt x="434" y="263"/>
                  </a:lnTo>
                  <a:cubicBezTo>
                    <a:pt x="435" y="264"/>
                    <a:pt x="437" y="264"/>
                    <a:pt x="438" y="264"/>
                  </a:cubicBezTo>
                  <a:cubicBezTo>
                    <a:pt x="441" y="264"/>
                    <a:pt x="444" y="263"/>
                    <a:pt x="445" y="260"/>
                  </a:cubicBezTo>
                  <a:cubicBezTo>
                    <a:pt x="448" y="256"/>
                    <a:pt x="447" y="251"/>
                    <a:pt x="442" y="248"/>
                  </a:cubicBezTo>
                  <a:lnTo>
                    <a:pt x="15" y="2"/>
                  </a:lnTo>
                  <a:cubicBezTo>
                    <a:pt x="13" y="1"/>
                    <a:pt x="11" y="0"/>
                    <a:pt x="10"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3" name="Google Shape;1633;p32">
              <a:extLst>
                <a:ext uri="{FF2B5EF4-FFF2-40B4-BE49-F238E27FC236}">
                  <a16:creationId xmlns:a16="http://schemas.microsoft.com/office/drawing/2014/main" id="{244BB469-361C-E725-AA28-7FEAC5943F74}"/>
                </a:ext>
              </a:extLst>
            </p:cNvPr>
            <p:cNvSpPr/>
            <p:nvPr/>
          </p:nvSpPr>
          <p:spPr>
            <a:xfrm>
              <a:off x="3900950" y="1053675"/>
              <a:ext cx="1300" cy="750"/>
            </a:xfrm>
            <a:custGeom>
              <a:avLst/>
              <a:gdLst/>
              <a:ahLst/>
              <a:cxnLst/>
              <a:rect l="l" t="t" r="r" b="b"/>
              <a:pathLst>
                <a:path w="52" h="30" extrusionOk="0">
                  <a:moveTo>
                    <a:pt x="27" y="1"/>
                  </a:moveTo>
                  <a:lnTo>
                    <a:pt x="1" y="15"/>
                  </a:lnTo>
                  <a:lnTo>
                    <a:pt x="27" y="30"/>
                  </a:lnTo>
                  <a:lnTo>
                    <a:pt x="52" y="15"/>
                  </a:lnTo>
                  <a:lnTo>
                    <a:pt x="27"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4" name="Google Shape;1634;p32">
              <a:extLst>
                <a:ext uri="{FF2B5EF4-FFF2-40B4-BE49-F238E27FC236}">
                  <a16:creationId xmlns:a16="http://schemas.microsoft.com/office/drawing/2014/main" id="{E31D7DA7-207E-BB8F-56CD-D9DDAD3EF30A}"/>
                </a:ext>
              </a:extLst>
            </p:cNvPr>
            <p:cNvSpPr/>
            <p:nvPr/>
          </p:nvSpPr>
          <p:spPr>
            <a:xfrm>
              <a:off x="3900950" y="1054050"/>
              <a:ext cx="700" cy="13575"/>
            </a:xfrm>
            <a:custGeom>
              <a:avLst/>
              <a:gdLst/>
              <a:ahLst/>
              <a:cxnLst/>
              <a:rect l="l" t="t" r="r" b="b"/>
              <a:pathLst>
                <a:path w="28" h="543" extrusionOk="0">
                  <a:moveTo>
                    <a:pt x="1" y="0"/>
                  </a:moveTo>
                  <a:lnTo>
                    <a:pt x="1" y="528"/>
                  </a:lnTo>
                  <a:lnTo>
                    <a:pt x="27" y="542"/>
                  </a:lnTo>
                  <a:lnTo>
                    <a:pt x="27" y="15"/>
                  </a:lnTo>
                  <a:lnTo>
                    <a:pt x="1"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5" name="Google Shape;1635;p32">
              <a:extLst>
                <a:ext uri="{FF2B5EF4-FFF2-40B4-BE49-F238E27FC236}">
                  <a16:creationId xmlns:a16="http://schemas.microsoft.com/office/drawing/2014/main" id="{A880C0FC-E8BC-6FA3-2FDB-64399BFA183A}"/>
                </a:ext>
              </a:extLst>
            </p:cNvPr>
            <p:cNvSpPr/>
            <p:nvPr/>
          </p:nvSpPr>
          <p:spPr>
            <a:xfrm>
              <a:off x="3901625" y="1054050"/>
              <a:ext cx="625" cy="13575"/>
            </a:xfrm>
            <a:custGeom>
              <a:avLst/>
              <a:gdLst/>
              <a:ahLst/>
              <a:cxnLst/>
              <a:rect l="l" t="t" r="r" b="b"/>
              <a:pathLst>
                <a:path w="25" h="543" extrusionOk="0">
                  <a:moveTo>
                    <a:pt x="25" y="0"/>
                  </a:moveTo>
                  <a:lnTo>
                    <a:pt x="0" y="15"/>
                  </a:lnTo>
                  <a:lnTo>
                    <a:pt x="0" y="542"/>
                  </a:lnTo>
                  <a:lnTo>
                    <a:pt x="25" y="528"/>
                  </a:lnTo>
                  <a:lnTo>
                    <a:pt x="25" y="0"/>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6" name="Google Shape;1636;p32">
              <a:extLst>
                <a:ext uri="{FF2B5EF4-FFF2-40B4-BE49-F238E27FC236}">
                  <a16:creationId xmlns:a16="http://schemas.microsoft.com/office/drawing/2014/main" id="{8F1DBD25-E5CD-E2FB-3049-C35398B948F2}"/>
                </a:ext>
              </a:extLst>
            </p:cNvPr>
            <p:cNvSpPr/>
            <p:nvPr/>
          </p:nvSpPr>
          <p:spPr>
            <a:xfrm>
              <a:off x="3901675" y="1055500"/>
              <a:ext cx="11350" cy="6600"/>
            </a:xfrm>
            <a:custGeom>
              <a:avLst/>
              <a:gdLst/>
              <a:ahLst/>
              <a:cxnLst/>
              <a:rect l="l" t="t" r="r" b="b"/>
              <a:pathLst>
                <a:path w="454" h="264" extrusionOk="0">
                  <a:moveTo>
                    <a:pt x="12" y="0"/>
                  </a:moveTo>
                  <a:cubicBezTo>
                    <a:pt x="5" y="0"/>
                    <a:pt x="1" y="11"/>
                    <a:pt x="8" y="16"/>
                  </a:cubicBezTo>
                  <a:lnTo>
                    <a:pt x="437" y="263"/>
                  </a:lnTo>
                  <a:cubicBezTo>
                    <a:pt x="439" y="264"/>
                    <a:pt x="439" y="264"/>
                    <a:pt x="442" y="264"/>
                  </a:cubicBezTo>
                  <a:cubicBezTo>
                    <a:pt x="449" y="264"/>
                    <a:pt x="453" y="252"/>
                    <a:pt x="445" y="248"/>
                  </a:cubicBezTo>
                  <a:lnTo>
                    <a:pt x="17" y="1"/>
                  </a:lnTo>
                  <a:cubicBezTo>
                    <a:pt x="15" y="1"/>
                    <a:pt x="14" y="0"/>
                    <a:pt x="12"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7" name="Google Shape;1637;p32">
              <a:extLst>
                <a:ext uri="{FF2B5EF4-FFF2-40B4-BE49-F238E27FC236}">
                  <a16:creationId xmlns:a16="http://schemas.microsoft.com/office/drawing/2014/main" id="{CA139A0A-19CD-FD74-48B3-7C834E58F4AE}"/>
                </a:ext>
              </a:extLst>
            </p:cNvPr>
            <p:cNvSpPr/>
            <p:nvPr/>
          </p:nvSpPr>
          <p:spPr>
            <a:xfrm>
              <a:off x="3901675" y="1058075"/>
              <a:ext cx="11350" cy="6600"/>
            </a:xfrm>
            <a:custGeom>
              <a:avLst/>
              <a:gdLst/>
              <a:ahLst/>
              <a:cxnLst/>
              <a:rect l="l" t="t" r="r" b="b"/>
              <a:pathLst>
                <a:path w="454" h="264" extrusionOk="0">
                  <a:moveTo>
                    <a:pt x="12" y="0"/>
                  </a:moveTo>
                  <a:cubicBezTo>
                    <a:pt x="5" y="0"/>
                    <a:pt x="1" y="11"/>
                    <a:pt x="8" y="16"/>
                  </a:cubicBezTo>
                  <a:lnTo>
                    <a:pt x="437" y="262"/>
                  </a:lnTo>
                  <a:cubicBezTo>
                    <a:pt x="439" y="262"/>
                    <a:pt x="439" y="264"/>
                    <a:pt x="442" y="264"/>
                  </a:cubicBezTo>
                  <a:cubicBezTo>
                    <a:pt x="449" y="264"/>
                    <a:pt x="453" y="252"/>
                    <a:pt x="445" y="248"/>
                  </a:cubicBezTo>
                  <a:lnTo>
                    <a:pt x="17" y="1"/>
                  </a:lnTo>
                  <a:cubicBezTo>
                    <a:pt x="15" y="1"/>
                    <a:pt x="14" y="0"/>
                    <a:pt x="12"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8" name="Google Shape;1638;p32">
              <a:extLst>
                <a:ext uri="{FF2B5EF4-FFF2-40B4-BE49-F238E27FC236}">
                  <a16:creationId xmlns:a16="http://schemas.microsoft.com/office/drawing/2014/main" id="{D51C4FBE-67A0-0237-0FB7-3CC05BC9B90F}"/>
                </a:ext>
              </a:extLst>
            </p:cNvPr>
            <p:cNvSpPr/>
            <p:nvPr/>
          </p:nvSpPr>
          <p:spPr>
            <a:xfrm>
              <a:off x="3901725" y="1060625"/>
              <a:ext cx="11225" cy="6625"/>
            </a:xfrm>
            <a:custGeom>
              <a:avLst/>
              <a:gdLst/>
              <a:ahLst/>
              <a:cxnLst/>
              <a:rect l="l" t="t" r="r" b="b"/>
              <a:pathLst>
                <a:path w="449" h="265" extrusionOk="0">
                  <a:moveTo>
                    <a:pt x="12" y="0"/>
                  </a:moveTo>
                  <a:cubicBezTo>
                    <a:pt x="8" y="0"/>
                    <a:pt x="5" y="2"/>
                    <a:pt x="3" y="5"/>
                  </a:cubicBezTo>
                  <a:cubicBezTo>
                    <a:pt x="0" y="8"/>
                    <a:pt x="2" y="14"/>
                    <a:pt x="6" y="15"/>
                  </a:cubicBezTo>
                  <a:lnTo>
                    <a:pt x="435" y="263"/>
                  </a:lnTo>
                  <a:cubicBezTo>
                    <a:pt x="435" y="263"/>
                    <a:pt x="437" y="265"/>
                    <a:pt x="440" y="265"/>
                  </a:cubicBezTo>
                  <a:cubicBezTo>
                    <a:pt x="443" y="263"/>
                    <a:pt x="444" y="262"/>
                    <a:pt x="447" y="261"/>
                  </a:cubicBezTo>
                  <a:cubicBezTo>
                    <a:pt x="448" y="256"/>
                    <a:pt x="447" y="250"/>
                    <a:pt x="443" y="249"/>
                  </a:cubicBezTo>
                  <a:lnTo>
                    <a:pt x="15" y="1"/>
                  </a:lnTo>
                  <a:cubicBezTo>
                    <a:pt x="14" y="1"/>
                    <a:pt x="13" y="0"/>
                    <a:pt x="12"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9" name="Google Shape;1639;p32">
              <a:extLst>
                <a:ext uri="{FF2B5EF4-FFF2-40B4-BE49-F238E27FC236}">
                  <a16:creationId xmlns:a16="http://schemas.microsoft.com/office/drawing/2014/main" id="{70A5C25B-CA0D-241E-0938-C7F62B76BDD1}"/>
                </a:ext>
              </a:extLst>
            </p:cNvPr>
            <p:cNvSpPr/>
            <p:nvPr/>
          </p:nvSpPr>
          <p:spPr>
            <a:xfrm>
              <a:off x="3901725" y="1063175"/>
              <a:ext cx="11225" cy="6625"/>
            </a:xfrm>
            <a:custGeom>
              <a:avLst/>
              <a:gdLst/>
              <a:ahLst/>
              <a:cxnLst/>
              <a:rect l="l" t="t" r="r" b="b"/>
              <a:pathLst>
                <a:path w="449" h="265" extrusionOk="0">
                  <a:moveTo>
                    <a:pt x="10" y="0"/>
                  </a:moveTo>
                  <a:cubicBezTo>
                    <a:pt x="8" y="0"/>
                    <a:pt x="5" y="2"/>
                    <a:pt x="3" y="5"/>
                  </a:cubicBezTo>
                  <a:cubicBezTo>
                    <a:pt x="0" y="9"/>
                    <a:pt x="2" y="14"/>
                    <a:pt x="6" y="16"/>
                  </a:cubicBezTo>
                  <a:lnTo>
                    <a:pt x="435" y="263"/>
                  </a:lnTo>
                  <a:cubicBezTo>
                    <a:pt x="437" y="264"/>
                    <a:pt x="437" y="264"/>
                    <a:pt x="440" y="264"/>
                  </a:cubicBezTo>
                  <a:cubicBezTo>
                    <a:pt x="443" y="264"/>
                    <a:pt x="444" y="263"/>
                    <a:pt x="447" y="260"/>
                  </a:cubicBezTo>
                  <a:cubicBezTo>
                    <a:pt x="448" y="256"/>
                    <a:pt x="447" y="251"/>
                    <a:pt x="443" y="248"/>
                  </a:cubicBezTo>
                  <a:lnTo>
                    <a:pt x="15" y="2"/>
                  </a:lnTo>
                  <a:cubicBezTo>
                    <a:pt x="13" y="1"/>
                    <a:pt x="12" y="0"/>
                    <a:pt x="10"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0" name="Google Shape;1640;p32">
              <a:extLst>
                <a:ext uri="{FF2B5EF4-FFF2-40B4-BE49-F238E27FC236}">
                  <a16:creationId xmlns:a16="http://schemas.microsoft.com/office/drawing/2014/main" id="{14AE5CFA-E2A0-B6B5-9C8A-3C29470C6F67}"/>
                </a:ext>
              </a:extLst>
            </p:cNvPr>
            <p:cNvSpPr/>
            <p:nvPr/>
          </p:nvSpPr>
          <p:spPr>
            <a:xfrm>
              <a:off x="3901675" y="1065750"/>
              <a:ext cx="11275" cy="6625"/>
            </a:xfrm>
            <a:custGeom>
              <a:avLst/>
              <a:gdLst/>
              <a:ahLst/>
              <a:cxnLst/>
              <a:rect l="l" t="t" r="r" b="b"/>
              <a:pathLst>
                <a:path w="451" h="265" extrusionOk="0">
                  <a:moveTo>
                    <a:pt x="12" y="1"/>
                  </a:moveTo>
                  <a:cubicBezTo>
                    <a:pt x="5" y="1"/>
                    <a:pt x="1" y="11"/>
                    <a:pt x="8" y="16"/>
                  </a:cubicBezTo>
                  <a:lnTo>
                    <a:pt x="437" y="263"/>
                  </a:lnTo>
                  <a:cubicBezTo>
                    <a:pt x="439" y="263"/>
                    <a:pt x="439" y="264"/>
                    <a:pt x="442" y="264"/>
                  </a:cubicBezTo>
                  <a:cubicBezTo>
                    <a:pt x="445" y="264"/>
                    <a:pt x="446" y="263"/>
                    <a:pt x="449" y="260"/>
                  </a:cubicBezTo>
                  <a:cubicBezTo>
                    <a:pt x="450" y="256"/>
                    <a:pt x="449" y="251"/>
                    <a:pt x="445" y="248"/>
                  </a:cubicBezTo>
                  <a:lnTo>
                    <a:pt x="17" y="2"/>
                  </a:lnTo>
                  <a:cubicBezTo>
                    <a:pt x="15" y="1"/>
                    <a:pt x="14" y="1"/>
                    <a:pt x="12"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1" name="Google Shape;1641;p32">
              <a:extLst>
                <a:ext uri="{FF2B5EF4-FFF2-40B4-BE49-F238E27FC236}">
                  <a16:creationId xmlns:a16="http://schemas.microsoft.com/office/drawing/2014/main" id="{FCBDF488-FF8E-C3D9-95D4-19E0B34BA2E8}"/>
                </a:ext>
              </a:extLst>
            </p:cNvPr>
            <p:cNvSpPr/>
            <p:nvPr/>
          </p:nvSpPr>
          <p:spPr>
            <a:xfrm>
              <a:off x="3913075" y="1053675"/>
              <a:ext cx="14475" cy="8425"/>
            </a:xfrm>
            <a:custGeom>
              <a:avLst/>
              <a:gdLst/>
              <a:ahLst/>
              <a:cxnLst/>
              <a:rect l="l" t="t" r="r" b="b"/>
              <a:pathLst>
                <a:path w="579" h="337" extrusionOk="0">
                  <a:moveTo>
                    <a:pt x="568" y="1"/>
                  </a:moveTo>
                  <a:cubicBezTo>
                    <a:pt x="566" y="1"/>
                    <a:pt x="565" y="1"/>
                    <a:pt x="563" y="2"/>
                  </a:cubicBezTo>
                  <a:lnTo>
                    <a:pt x="6" y="321"/>
                  </a:lnTo>
                  <a:cubicBezTo>
                    <a:pt x="2" y="324"/>
                    <a:pt x="0" y="328"/>
                    <a:pt x="3" y="333"/>
                  </a:cubicBezTo>
                  <a:cubicBezTo>
                    <a:pt x="5" y="336"/>
                    <a:pt x="8" y="337"/>
                    <a:pt x="10" y="337"/>
                  </a:cubicBezTo>
                  <a:cubicBezTo>
                    <a:pt x="12" y="337"/>
                    <a:pt x="13" y="337"/>
                    <a:pt x="15" y="336"/>
                  </a:cubicBezTo>
                  <a:lnTo>
                    <a:pt x="572" y="16"/>
                  </a:lnTo>
                  <a:cubicBezTo>
                    <a:pt x="579" y="12"/>
                    <a:pt x="575" y="1"/>
                    <a:pt x="568"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2" name="Google Shape;1642;p32">
              <a:extLst>
                <a:ext uri="{FF2B5EF4-FFF2-40B4-BE49-F238E27FC236}">
                  <a16:creationId xmlns:a16="http://schemas.microsoft.com/office/drawing/2014/main" id="{628BB9CD-8FF0-9E2C-DCCA-DA29983C5F29}"/>
                </a:ext>
              </a:extLst>
            </p:cNvPr>
            <p:cNvSpPr/>
            <p:nvPr/>
          </p:nvSpPr>
          <p:spPr>
            <a:xfrm>
              <a:off x="3913075" y="1056225"/>
              <a:ext cx="14500" cy="8450"/>
            </a:xfrm>
            <a:custGeom>
              <a:avLst/>
              <a:gdLst/>
              <a:ahLst/>
              <a:cxnLst/>
              <a:rect l="l" t="t" r="r" b="b"/>
              <a:pathLst>
                <a:path w="580" h="338" extrusionOk="0">
                  <a:moveTo>
                    <a:pt x="567" y="1"/>
                  </a:moveTo>
                  <a:cubicBezTo>
                    <a:pt x="565" y="1"/>
                    <a:pt x="564" y="1"/>
                    <a:pt x="563" y="1"/>
                  </a:cubicBezTo>
                  <a:lnTo>
                    <a:pt x="6" y="322"/>
                  </a:lnTo>
                  <a:cubicBezTo>
                    <a:pt x="2" y="325"/>
                    <a:pt x="0" y="329"/>
                    <a:pt x="3" y="334"/>
                  </a:cubicBezTo>
                  <a:cubicBezTo>
                    <a:pt x="5" y="336"/>
                    <a:pt x="8" y="338"/>
                    <a:pt x="10" y="338"/>
                  </a:cubicBezTo>
                  <a:cubicBezTo>
                    <a:pt x="12" y="338"/>
                    <a:pt x="13" y="336"/>
                    <a:pt x="15" y="336"/>
                  </a:cubicBezTo>
                  <a:lnTo>
                    <a:pt x="572" y="16"/>
                  </a:lnTo>
                  <a:cubicBezTo>
                    <a:pt x="579" y="12"/>
                    <a:pt x="575" y="1"/>
                    <a:pt x="567"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3" name="Google Shape;1643;p32">
              <a:extLst>
                <a:ext uri="{FF2B5EF4-FFF2-40B4-BE49-F238E27FC236}">
                  <a16:creationId xmlns:a16="http://schemas.microsoft.com/office/drawing/2014/main" id="{B426AFC3-5AE9-7114-DBA8-F013E3DC5023}"/>
                </a:ext>
              </a:extLst>
            </p:cNvPr>
            <p:cNvSpPr/>
            <p:nvPr/>
          </p:nvSpPr>
          <p:spPr>
            <a:xfrm>
              <a:off x="3913025" y="1058800"/>
              <a:ext cx="14450" cy="8450"/>
            </a:xfrm>
            <a:custGeom>
              <a:avLst/>
              <a:gdLst/>
              <a:ahLst/>
              <a:cxnLst/>
              <a:rect l="l" t="t" r="r" b="b"/>
              <a:pathLst>
                <a:path w="578" h="338" extrusionOk="0">
                  <a:moveTo>
                    <a:pt x="568" y="1"/>
                  </a:moveTo>
                  <a:cubicBezTo>
                    <a:pt x="567" y="1"/>
                    <a:pt x="566" y="1"/>
                    <a:pt x="565" y="1"/>
                  </a:cubicBezTo>
                  <a:lnTo>
                    <a:pt x="8" y="322"/>
                  </a:lnTo>
                  <a:cubicBezTo>
                    <a:pt x="1" y="326"/>
                    <a:pt x="4" y="336"/>
                    <a:pt x="12" y="338"/>
                  </a:cubicBezTo>
                  <a:cubicBezTo>
                    <a:pt x="14" y="338"/>
                    <a:pt x="15" y="336"/>
                    <a:pt x="17" y="336"/>
                  </a:cubicBezTo>
                  <a:lnTo>
                    <a:pt x="574" y="16"/>
                  </a:lnTo>
                  <a:cubicBezTo>
                    <a:pt x="578" y="14"/>
                    <a:pt x="578" y="9"/>
                    <a:pt x="577" y="4"/>
                  </a:cubicBezTo>
                  <a:cubicBezTo>
                    <a:pt x="574" y="2"/>
                    <a:pt x="571" y="1"/>
                    <a:pt x="568"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4" name="Google Shape;1644;p32">
              <a:extLst>
                <a:ext uri="{FF2B5EF4-FFF2-40B4-BE49-F238E27FC236}">
                  <a16:creationId xmlns:a16="http://schemas.microsoft.com/office/drawing/2014/main" id="{1290E176-A0E1-3921-990C-4FD8B37EBC94}"/>
                </a:ext>
              </a:extLst>
            </p:cNvPr>
            <p:cNvSpPr/>
            <p:nvPr/>
          </p:nvSpPr>
          <p:spPr>
            <a:xfrm>
              <a:off x="3913075" y="1061350"/>
              <a:ext cx="14400" cy="8450"/>
            </a:xfrm>
            <a:custGeom>
              <a:avLst/>
              <a:gdLst/>
              <a:ahLst/>
              <a:cxnLst/>
              <a:rect l="l" t="t" r="r" b="b"/>
              <a:pathLst>
                <a:path w="576" h="338" extrusionOk="0">
                  <a:moveTo>
                    <a:pt x="567" y="1"/>
                  </a:moveTo>
                  <a:cubicBezTo>
                    <a:pt x="566" y="1"/>
                    <a:pt x="564" y="1"/>
                    <a:pt x="563" y="2"/>
                  </a:cubicBezTo>
                  <a:lnTo>
                    <a:pt x="6" y="321"/>
                  </a:lnTo>
                  <a:cubicBezTo>
                    <a:pt x="2" y="324"/>
                    <a:pt x="0" y="329"/>
                    <a:pt x="3" y="333"/>
                  </a:cubicBezTo>
                  <a:cubicBezTo>
                    <a:pt x="5" y="336"/>
                    <a:pt x="8" y="337"/>
                    <a:pt x="10" y="337"/>
                  </a:cubicBezTo>
                  <a:cubicBezTo>
                    <a:pt x="12" y="337"/>
                    <a:pt x="13" y="337"/>
                    <a:pt x="15" y="336"/>
                  </a:cubicBezTo>
                  <a:lnTo>
                    <a:pt x="572" y="17"/>
                  </a:lnTo>
                  <a:cubicBezTo>
                    <a:pt x="576" y="14"/>
                    <a:pt x="576" y="10"/>
                    <a:pt x="575" y="5"/>
                  </a:cubicBezTo>
                  <a:cubicBezTo>
                    <a:pt x="573" y="2"/>
                    <a:pt x="570" y="1"/>
                    <a:pt x="567" y="1"/>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5" name="Google Shape;1645;p32">
              <a:extLst>
                <a:ext uri="{FF2B5EF4-FFF2-40B4-BE49-F238E27FC236}">
                  <a16:creationId xmlns:a16="http://schemas.microsoft.com/office/drawing/2014/main" id="{F077FC77-0213-085F-953E-A04D5AFC1748}"/>
                </a:ext>
              </a:extLst>
            </p:cNvPr>
            <p:cNvSpPr/>
            <p:nvPr/>
          </p:nvSpPr>
          <p:spPr>
            <a:xfrm>
              <a:off x="3913075" y="1063925"/>
              <a:ext cx="14500" cy="8450"/>
            </a:xfrm>
            <a:custGeom>
              <a:avLst/>
              <a:gdLst/>
              <a:ahLst/>
              <a:cxnLst/>
              <a:rect l="l" t="t" r="r" b="b"/>
              <a:pathLst>
                <a:path w="580" h="338" extrusionOk="0">
                  <a:moveTo>
                    <a:pt x="567" y="0"/>
                  </a:moveTo>
                  <a:cubicBezTo>
                    <a:pt x="565" y="0"/>
                    <a:pt x="564" y="0"/>
                    <a:pt x="563" y="1"/>
                  </a:cubicBezTo>
                  <a:lnTo>
                    <a:pt x="6" y="321"/>
                  </a:lnTo>
                  <a:cubicBezTo>
                    <a:pt x="2" y="324"/>
                    <a:pt x="0" y="329"/>
                    <a:pt x="3" y="333"/>
                  </a:cubicBezTo>
                  <a:cubicBezTo>
                    <a:pt x="5" y="336"/>
                    <a:pt x="8" y="337"/>
                    <a:pt x="10" y="337"/>
                  </a:cubicBezTo>
                  <a:cubicBezTo>
                    <a:pt x="12" y="337"/>
                    <a:pt x="13" y="336"/>
                    <a:pt x="15" y="336"/>
                  </a:cubicBezTo>
                  <a:lnTo>
                    <a:pt x="572" y="15"/>
                  </a:lnTo>
                  <a:cubicBezTo>
                    <a:pt x="579" y="12"/>
                    <a:pt x="575" y="0"/>
                    <a:pt x="567" y="0"/>
                  </a:cubicBezTo>
                  <a:close/>
                </a:path>
              </a:pathLst>
            </a:custGeom>
            <a:solidFill>
              <a:srgbClr val="FFFFFF"/>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6" name="Google Shape;1646;p32">
              <a:extLst>
                <a:ext uri="{FF2B5EF4-FFF2-40B4-BE49-F238E27FC236}">
                  <a16:creationId xmlns:a16="http://schemas.microsoft.com/office/drawing/2014/main" id="{F43B4B58-38E6-AC59-A26E-F52A6D2635F4}"/>
                </a:ext>
              </a:extLst>
            </p:cNvPr>
            <p:cNvSpPr/>
            <p:nvPr/>
          </p:nvSpPr>
          <p:spPr>
            <a:xfrm>
              <a:off x="3912350" y="1060225"/>
              <a:ext cx="1325" cy="800"/>
            </a:xfrm>
            <a:custGeom>
              <a:avLst/>
              <a:gdLst/>
              <a:ahLst/>
              <a:cxnLst/>
              <a:rect l="l" t="t" r="r" b="b"/>
              <a:pathLst>
                <a:path w="53" h="32" extrusionOk="0">
                  <a:moveTo>
                    <a:pt x="26" y="1"/>
                  </a:moveTo>
                  <a:lnTo>
                    <a:pt x="0" y="17"/>
                  </a:lnTo>
                  <a:lnTo>
                    <a:pt x="26" y="31"/>
                  </a:lnTo>
                  <a:lnTo>
                    <a:pt x="52" y="17"/>
                  </a:lnTo>
                  <a:lnTo>
                    <a:pt x="26"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7" name="Google Shape;1647;p32">
              <a:extLst>
                <a:ext uri="{FF2B5EF4-FFF2-40B4-BE49-F238E27FC236}">
                  <a16:creationId xmlns:a16="http://schemas.microsoft.com/office/drawing/2014/main" id="{9EC675E2-F938-4A90-FCA4-9F5E25A3E80D}"/>
                </a:ext>
              </a:extLst>
            </p:cNvPr>
            <p:cNvSpPr/>
            <p:nvPr/>
          </p:nvSpPr>
          <p:spPr>
            <a:xfrm>
              <a:off x="3912350" y="1060625"/>
              <a:ext cx="675" cy="13550"/>
            </a:xfrm>
            <a:custGeom>
              <a:avLst/>
              <a:gdLst/>
              <a:ahLst/>
              <a:cxnLst/>
              <a:rect l="l" t="t" r="r" b="b"/>
              <a:pathLst>
                <a:path w="27" h="542" extrusionOk="0">
                  <a:moveTo>
                    <a:pt x="0" y="1"/>
                  </a:moveTo>
                  <a:lnTo>
                    <a:pt x="0" y="527"/>
                  </a:lnTo>
                  <a:lnTo>
                    <a:pt x="26" y="542"/>
                  </a:lnTo>
                  <a:lnTo>
                    <a:pt x="26" y="15"/>
                  </a:lnTo>
                  <a:lnTo>
                    <a:pt x="0"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8" name="Google Shape;1648;p32">
              <a:extLst>
                <a:ext uri="{FF2B5EF4-FFF2-40B4-BE49-F238E27FC236}">
                  <a16:creationId xmlns:a16="http://schemas.microsoft.com/office/drawing/2014/main" id="{8D790988-0E06-8918-F1D1-C3C5879CF2ED}"/>
                </a:ext>
              </a:extLst>
            </p:cNvPr>
            <p:cNvSpPr/>
            <p:nvPr/>
          </p:nvSpPr>
          <p:spPr>
            <a:xfrm>
              <a:off x="3913000" y="1060625"/>
              <a:ext cx="675" cy="13550"/>
            </a:xfrm>
            <a:custGeom>
              <a:avLst/>
              <a:gdLst/>
              <a:ahLst/>
              <a:cxnLst/>
              <a:rect l="l" t="t" r="r" b="b"/>
              <a:pathLst>
                <a:path w="27" h="542" extrusionOk="0">
                  <a:moveTo>
                    <a:pt x="26" y="1"/>
                  </a:moveTo>
                  <a:lnTo>
                    <a:pt x="0" y="15"/>
                  </a:lnTo>
                  <a:lnTo>
                    <a:pt x="0" y="542"/>
                  </a:lnTo>
                  <a:lnTo>
                    <a:pt x="26" y="527"/>
                  </a:lnTo>
                  <a:lnTo>
                    <a:pt x="26" y="1"/>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9" name="Google Shape;1649;p32">
              <a:extLst>
                <a:ext uri="{FF2B5EF4-FFF2-40B4-BE49-F238E27FC236}">
                  <a16:creationId xmlns:a16="http://schemas.microsoft.com/office/drawing/2014/main" id="{FB88BB4A-70CC-D905-E850-D59D692DE2D1}"/>
                </a:ext>
              </a:extLst>
            </p:cNvPr>
            <p:cNvSpPr/>
            <p:nvPr/>
          </p:nvSpPr>
          <p:spPr>
            <a:xfrm>
              <a:off x="3950600" y="1020175"/>
              <a:ext cx="24550" cy="32825"/>
            </a:xfrm>
            <a:custGeom>
              <a:avLst/>
              <a:gdLst/>
              <a:ahLst/>
              <a:cxnLst/>
              <a:rect l="l" t="t" r="r" b="b"/>
              <a:pathLst>
                <a:path w="982" h="1313" extrusionOk="0">
                  <a:moveTo>
                    <a:pt x="982" y="1"/>
                  </a:moveTo>
                  <a:lnTo>
                    <a:pt x="0" y="568"/>
                  </a:lnTo>
                  <a:lnTo>
                    <a:pt x="0" y="1313"/>
                  </a:lnTo>
                  <a:lnTo>
                    <a:pt x="982" y="747"/>
                  </a:lnTo>
                  <a:lnTo>
                    <a:pt x="982"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0" name="Google Shape;1650;p32">
              <a:extLst>
                <a:ext uri="{FF2B5EF4-FFF2-40B4-BE49-F238E27FC236}">
                  <a16:creationId xmlns:a16="http://schemas.microsoft.com/office/drawing/2014/main" id="{7AD0F34E-DDA0-256E-A441-611C374EF21B}"/>
                </a:ext>
              </a:extLst>
            </p:cNvPr>
            <p:cNvSpPr/>
            <p:nvPr/>
          </p:nvSpPr>
          <p:spPr>
            <a:xfrm>
              <a:off x="3975350" y="1019850"/>
              <a:ext cx="350" cy="19350"/>
            </a:xfrm>
            <a:custGeom>
              <a:avLst/>
              <a:gdLst/>
              <a:ahLst/>
              <a:cxnLst/>
              <a:rect l="l" t="t" r="r" b="b"/>
              <a:pathLst>
                <a:path w="14" h="774" extrusionOk="0">
                  <a:moveTo>
                    <a:pt x="14" y="1"/>
                  </a:moveTo>
                  <a:lnTo>
                    <a:pt x="1" y="9"/>
                  </a:lnTo>
                  <a:lnTo>
                    <a:pt x="1" y="766"/>
                  </a:lnTo>
                  <a:lnTo>
                    <a:pt x="14" y="774"/>
                  </a:lnTo>
                  <a:lnTo>
                    <a:pt x="14"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1" name="Google Shape;1651;p32">
              <a:extLst>
                <a:ext uri="{FF2B5EF4-FFF2-40B4-BE49-F238E27FC236}">
                  <a16:creationId xmlns:a16="http://schemas.microsoft.com/office/drawing/2014/main" id="{7589FD7F-3F2F-545C-82AB-70AD3F5C59EF}"/>
                </a:ext>
              </a:extLst>
            </p:cNvPr>
            <p:cNvSpPr/>
            <p:nvPr/>
          </p:nvSpPr>
          <p:spPr>
            <a:xfrm>
              <a:off x="3950600" y="1039000"/>
              <a:ext cx="25100" cy="14700"/>
            </a:xfrm>
            <a:custGeom>
              <a:avLst/>
              <a:gdLst/>
              <a:ahLst/>
              <a:cxnLst/>
              <a:rect l="l" t="t" r="r" b="b"/>
              <a:pathLst>
                <a:path w="1004" h="588" extrusionOk="0">
                  <a:moveTo>
                    <a:pt x="991" y="0"/>
                  </a:moveTo>
                  <a:lnTo>
                    <a:pt x="0" y="573"/>
                  </a:lnTo>
                  <a:lnTo>
                    <a:pt x="0" y="588"/>
                  </a:lnTo>
                  <a:lnTo>
                    <a:pt x="1004" y="8"/>
                  </a:lnTo>
                  <a:lnTo>
                    <a:pt x="99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2" name="Google Shape;1652;p32">
              <a:extLst>
                <a:ext uri="{FF2B5EF4-FFF2-40B4-BE49-F238E27FC236}">
                  <a16:creationId xmlns:a16="http://schemas.microsoft.com/office/drawing/2014/main" id="{99C7667D-C85F-3E5F-91CB-437665408B55}"/>
                </a:ext>
              </a:extLst>
            </p:cNvPr>
            <p:cNvSpPr/>
            <p:nvPr/>
          </p:nvSpPr>
          <p:spPr>
            <a:xfrm>
              <a:off x="3950600" y="1038825"/>
              <a:ext cx="24625" cy="14300"/>
            </a:xfrm>
            <a:custGeom>
              <a:avLst/>
              <a:gdLst/>
              <a:ahLst/>
              <a:cxnLst/>
              <a:rect l="l" t="t" r="r" b="b"/>
              <a:pathLst>
                <a:path w="985" h="572" extrusionOk="0">
                  <a:moveTo>
                    <a:pt x="980" y="0"/>
                  </a:moveTo>
                  <a:lnTo>
                    <a:pt x="0" y="566"/>
                  </a:lnTo>
                  <a:lnTo>
                    <a:pt x="0" y="571"/>
                  </a:lnTo>
                  <a:lnTo>
                    <a:pt x="985" y="3"/>
                  </a:lnTo>
                  <a:lnTo>
                    <a:pt x="980"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3" name="Google Shape;1653;p32">
              <a:extLst>
                <a:ext uri="{FF2B5EF4-FFF2-40B4-BE49-F238E27FC236}">
                  <a16:creationId xmlns:a16="http://schemas.microsoft.com/office/drawing/2014/main" id="{6B751B90-29B9-D126-D626-88E1BF096DD8}"/>
                </a:ext>
              </a:extLst>
            </p:cNvPr>
            <p:cNvSpPr/>
            <p:nvPr/>
          </p:nvSpPr>
          <p:spPr>
            <a:xfrm>
              <a:off x="3975100" y="1020150"/>
              <a:ext cx="125" cy="18750"/>
            </a:xfrm>
            <a:custGeom>
              <a:avLst/>
              <a:gdLst/>
              <a:ahLst/>
              <a:cxnLst/>
              <a:rect l="l" t="t" r="r" b="b"/>
              <a:pathLst>
                <a:path w="5" h="750" extrusionOk="0">
                  <a:moveTo>
                    <a:pt x="5" y="0"/>
                  </a:moveTo>
                  <a:lnTo>
                    <a:pt x="0" y="3"/>
                  </a:lnTo>
                  <a:lnTo>
                    <a:pt x="0" y="747"/>
                  </a:lnTo>
                  <a:lnTo>
                    <a:pt x="5" y="750"/>
                  </a:lnTo>
                  <a:lnTo>
                    <a:pt x="5"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4" name="Google Shape;1654;p32">
              <a:extLst>
                <a:ext uri="{FF2B5EF4-FFF2-40B4-BE49-F238E27FC236}">
                  <a16:creationId xmlns:a16="http://schemas.microsoft.com/office/drawing/2014/main" id="{31BF4E69-B74A-24E0-1A2D-AA089CA75C77}"/>
                </a:ext>
              </a:extLst>
            </p:cNvPr>
            <p:cNvSpPr/>
            <p:nvPr/>
          </p:nvSpPr>
          <p:spPr>
            <a:xfrm>
              <a:off x="3950600" y="1038875"/>
              <a:ext cx="24775" cy="14475"/>
            </a:xfrm>
            <a:custGeom>
              <a:avLst/>
              <a:gdLst/>
              <a:ahLst/>
              <a:cxnLst/>
              <a:rect l="l" t="t" r="r" b="b"/>
              <a:pathLst>
                <a:path w="991" h="579" extrusionOk="0">
                  <a:moveTo>
                    <a:pt x="985" y="1"/>
                  </a:moveTo>
                  <a:lnTo>
                    <a:pt x="0" y="569"/>
                  </a:lnTo>
                  <a:lnTo>
                    <a:pt x="0" y="578"/>
                  </a:lnTo>
                  <a:lnTo>
                    <a:pt x="991" y="5"/>
                  </a:lnTo>
                  <a:lnTo>
                    <a:pt x="985"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5" name="Google Shape;1655;p32">
              <a:extLst>
                <a:ext uri="{FF2B5EF4-FFF2-40B4-BE49-F238E27FC236}">
                  <a16:creationId xmlns:a16="http://schemas.microsoft.com/office/drawing/2014/main" id="{D76B779E-8DAB-253C-11F7-51C312590DC6}"/>
                </a:ext>
              </a:extLst>
            </p:cNvPr>
            <p:cNvSpPr/>
            <p:nvPr/>
          </p:nvSpPr>
          <p:spPr>
            <a:xfrm>
              <a:off x="3975200" y="1020075"/>
              <a:ext cx="175" cy="18950"/>
            </a:xfrm>
            <a:custGeom>
              <a:avLst/>
              <a:gdLst/>
              <a:ahLst/>
              <a:cxnLst/>
              <a:rect l="l" t="t" r="r" b="b"/>
              <a:pathLst>
                <a:path w="7" h="758" extrusionOk="0">
                  <a:moveTo>
                    <a:pt x="7" y="0"/>
                  </a:moveTo>
                  <a:lnTo>
                    <a:pt x="1" y="3"/>
                  </a:lnTo>
                  <a:lnTo>
                    <a:pt x="1" y="753"/>
                  </a:lnTo>
                  <a:lnTo>
                    <a:pt x="7" y="757"/>
                  </a:lnTo>
                  <a:lnTo>
                    <a:pt x="7"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6" name="Google Shape;1656;p32">
              <a:extLst>
                <a:ext uri="{FF2B5EF4-FFF2-40B4-BE49-F238E27FC236}">
                  <a16:creationId xmlns:a16="http://schemas.microsoft.com/office/drawing/2014/main" id="{BA419918-B84F-F6EF-E781-CE4A105B4DCA}"/>
                </a:ext>
              </a:extLst>
            </p:cNvPr>
            <p:cNvSpPr/>
            <p:nvPr/>
          </p:nvSpPr>
          <p:spPr>
            <a:xfrm>
              <a:off x="3956125" y="1031025"/>
              <a:ext cx="225" cy="18875"/>
            </a:xfrm>
            <a:custGeom>
              <a:avLst/>
              <a:gdLst/>
              <a:ahLst/>
              <a:cxnLst/>
              <a:rect l="l" t="t" r="r" b="b"/>
              <a:pathLst>
                <a:path w="9" h="755" extrusionOk="0">
                  <a:moveTo>
                    <a:pt x="8" y="0"/>
                  </a:moveTo>
                  <a:lnTo>
                    <a:pt x="1" y="6"/>
                  </a:lnTo>
                  <a:lnTo>
                    <a:pt x="1" y="754"/>
                  </a:lnTo>
                  <a:lnTo>
                    <a:pt x="8" y="750"/>
                  </a:lnTo>
                  <a:lnTo>
                    <a:pt x="8"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7" name="Google Shape;1657;p32">
              <a:extLst>
                <a:ext uri="{FF2B5EF4-FFF2-40B4-BE49-F238E27FC236}">
                  <a16:creationId xmlns:a16="http://schemas.microsoft.com/office/drawing/2014/main" id="{3CE09D3A-4035-89AF-8DCF-D5E4D6CB004B}"/>
                </a:ext>
              </a:extLst>
            </p:cNvPr>
            <p:cNvSpPr/>
            <p:nvPr/>
          </p:nvSpPr>
          <p:spPr>
            <a:xfrm>
              <a:off x="3956075" y="1031175"/>
              <a:ext cx="75" cy="18725"/>
            </a:xfrm>
            <a:custGeom>
              <a:avLst/>
              <a:gdLst/>
              <a:ahLst/>
              <a:cxnLst/>
              <a:rect l="l" t="t" r="r" b="b"/>
              <a:pathLst>
                <a:path w="3" h="749" extrusionOk="0">
                  <a:moveTo>
                    <a:pt x="0" y="0"/>
                  </a:moveTo>
                  <a:lnTo>
                    <a:pt x="0" y="747"/>
                  </a:lnTo>
                  <a:lnTo>
                    <a:pt x="3" y="748"/>
                  </a:lnTo>
                  <a:lnTo>
                    <a:pt x="3"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8" name="Google Shape;1658;p32">
              <a:extLst>
                <a:ext uri="{FF2B5EF4-FFF2-40B4-BE49-F238E27FC236}">
                  <a16:creationId xmlns:a16="http://schemas.microsoft.com/office/drawing/2014/main" id="{B511D655-6AC3-1CFE-00FE-482BAC7EDDAF}"/>
                </a:ext>
              </a:extLst>
            </p:cNvPr>
            <p:cNvSpPr/>
            <p:nvPr/>
          </p:nvSpPr>
          <p:spPr>
            <a:xfrm>
              <a:off x="3962850" y="1027150"/>
              <a:ext cx="225" cy="18875"/>
            </a:xfrm>
            <a:custGeom>
              <a:avLst/>
              <a:gdLst/>
              <a:ahLst/>
              <a:cxnLst/>
              <a:rect l="l" t="t" r="r" b="b"/>
              <a:pathLst>
                <a:path w="9" h="755" extrusionOk="0">
                  <a:moveTo>
                    <a:pt x="9" y="0"/>
                  </a:moveTo>
                  <a:lnTo>
                    <a:pt x="0" y="6"/>
                  </a:lnTo>
                  <a:lnTo>
                    <a:pt x="0" y="754"/>
                  </a:lnTo>
                  <a:lnTo>
                    <a:pt x="9" y="750"/>
                  </a:lnTo>
                  <a:lnTo>
                    <a:pt x="9"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9" name="Google Shape;1659;p32">
              <a:extLst>
                <a:ext uri="{FF2B5EF4-FFF2-40B4-BE49-F238E27FC236}">
                  <a16:creationId xmlns:a16="http://schemas.microsoft.com/office/drawing/2014/main" id="{7A2319B5-2D44-28A4-649F-C691823A4C12}"/>
                </a:ext>
              </a:extLst>
            </p:cNvPr>
            <p:cNvSpPr/>
            <p:nvPr/>
          </p:nvSpPr>
          <p:spPr>
            <a:xfrm>
              <a:off x="3962800" y="1027275"/>
              <a:ext cx="75" cy="18750"/>
            </a:xfrm>
            <a:custGeom>
              <a:avLst/>
              <a:gdLst/>
              <a:ahLst/>
              <a:cxnLst/>
              <a:rect l="l" t="t" r="r" b="b"/>
              <a:pathLst>
                <a:path w="3" h="750" extrusionOk="0">
                  <a:moveTo>
                    <a:pt x="2" y="1"/>
                  </a:moveTo>
                  <a:lnTo>
                    <a:pt x="1" y="2"/>
                  </a:lnTo>
                  <a:lnTo>
                    <a:pt x="1" y="748"/>
                  </a:lnTo>
                  <a:lnTo>
                    <a:pt x="2" y="749"/>
                  </a:lnTo>
                  <a:lnTo>
                    <a:pt x="2"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0" name="Google Shape;1660;p32">
              <a:extLst>
                <a:ext uri="{FF2B5EF4-FFF2-40B4-BE49-F238E27FC236}">
                  <a16:creationId xmlns:a16="http://schemas.microsoft.com/office/drawing/2014/main" id="{09FB1190-761A-DD47-F0C8-3BEB2E9FC133}"/>
                </a:ext>
              </a:extLst>
            </p:cNvPr>
            <p:cNvSpPr/>
            <p:nvPr/>
          </p:nvSpPr>
          <p:spPr>
            <a:xfrm>
              <a:off x="3969575" y="1023250"/>
              <a:ext cx="250" cy="18875"/>
            </a:xfrm>
            <a:custGeom>
              <a:avLst/>
              <a:gdLst/>
              <a:ahLst/>
              <a:cxnLst/>
              <a:rect l="l" t="t" r="r" b="b"/>
              <a:pathLst>
                <a:path w="10" h="755" extrusionOk="0">
                  <a:moveTo>
                    <a:pt x="10" y="1"/>
                  </a:moveTo>
                  <a:lnTo>
                    <a:pt x="1" y="5"/>
                  </a:lnTo>
                  <a:lnTo>
                    <a:pt x="1" y="755"/>
                  </a:lnTo>
                  <a:lnTo>
                    <a:pt x="10" y="751"/>
                  </a:lnTo>
                  <a:lnTo>
                    <a:pt x="1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1" name="Google Shape;1661;p32">
              <a:extLst>
                <a:ext uri="{FF2B5EF4-FFF2-40B4-BE49-F238E27FC236}">
                  <a16:creationId xmlns:a16="http://schemas.microsoft.com/office/drawing/2014/main" id="{5D088BD9-E5F4-85CC-92A3-C39F736189E4}"/>
                </a:ext>
              </a:extLst>
            </p:cNvPr>
            <p:cNvSpPr/>
            <p:nvPr/>
          </p:nvSpPr>
          <p:spPr>
            <a:xfrm>
              <a:off x="3969550" y="1023375"/>
              <a:ext cx="50" cy="18750"/>
            </a:xfrm>
            <a:custGeom>
              <a:avLst/>
              <a:gdLst/>
              <a:ahLst/>
              <a:cxnLst/>
              <a:rect l="l" t="t" r="r" b="b"/>
              <a:pathLst>
                <a:path w="2" h="750" extrusionOk="0">
                  <a:moveTo>
                    <a:pt x="2" y="0"/>
                  </a:moveTo>
                  <a:lnTo>
                    <a:pt x="1" y="2"/>
                  </a:lnTo>
                  <a:lnTo>
                    <a:pt x="1" y="749"/>
                  </a:lnTo>
                  <a:lnTo>
                    <a:pt x="2" y="750"/>
                  </a:lnTo>
                  <a:lnTo>
                    <a:pt x="2"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cxnSp>
        <p:nvCxnSpPr>
          <p:cNvPr id="122" name="Google Shape;1782;p32">
            <a:extLst>
              <a:ext uri="{FF2B5EF4-FFF2-40B4-BE49-F238E27FC236}">
                <a16:creationId xmlns:a16="http://schemas.microsoft.com/office/drawing/2014/main" id="{FF76AEC1-2A8A-921D-4209-AE858B9B84F5}"/>
              </a:ext>
              <a:ext uri="{C183D7F6-B498-43B3-948B-1728B52AA6E4}">
                <adec:decorative xmlns:adec="http://schemas.microsoft.com/office/drawing/2017/decorative" val="1"/>
              </a:ext>
            </a:extLst>
          </p:cNvPr>
          <p:cNvCxnSpPr>
            <a:cxnSpLocks/>
            <a:endCxn id="124" idx="1"/>
          </p:cNvCxnSpPr>
          <p:nvPr/>
        </p:nvCxnSpPr>
        <p:spPr>
          <a:xfrm flipV="1">
            <a:off x="-304800" y="5158333"/>
            <a:ext cx="7195347" cy="26502"/>
          </a:xfrm>
          <a:prstGeom prst="straightConnector1">
            <a:avLst/>
          </a:prstGeom>
          <a:noFill/>
          <a:ln w="9525" cap="flat" cmpd="sng">
            <a:solidFill>
              <a:schemeClr val="accent5"/>
            </a:solidFill>
            <a:prstDash val="solid"/>
            <a:round/>
            <a:headEnd type="none" w="med" len="med"/>
            <a:tailEnd type="none" w="med" len="med"/>
          </a:ln>
        </p:spPr>
      </p:cxnSp>
      <p:sp>
        <p:nvSpPr>
          <p:cNvPr id="123" name="Google Shape;1786;p32">
            <a:extLst>
              <a:ext uri="{FF2B5EF4-FFF2-40B4-BE49-F238E27FC236}">
                <a16:creationId xmlns:a16="http://schemas.microsoft.com/office/drawing/2014/main" id="{B17BE2B0-2930-864A-CF2A-11A129ED68FB}"/>
              </a:ext>
              <a:ext uri="{C183D7F6-B498-43B3-948B-1728B52AA6E4}">
                <adec:decorative xmlns:adec="http://schemas.microsoft.com/office/drawing/2017/decorative" val="1"/>
              </a:ext>
            </a:extLst>
          </p:cNvPr>
          <p:cNvSpPr/>
          <p:nvPr/>
        </p:nvSpPr>
        <p:spPr>
          <a:xfrm>
            <a:off x="3161580" y="5054133"/>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4" name="Google Shape;1787;p32">
            <a:extLst>
              <a:ext uri="{FF2B5EF4-FFF2-40B4-BE49-F238E27FC236}">
                <a16:creationId xmlns:a16="http://schemas.microsoft.com/office/drawing/2014/main" id="{17F44ED7-FF94-025F-12C2-DDE773455B07}"/>
              </a:ext>
              <a:ext uri="{C183D7F6-B498-43B3-948B-1728B52AA6E4}">
                <adec:decorative xmlns:adec="http://schemas.microsoft.com/office/drawing/2017/decorative" val="1"/>
              </a:ext>
            </a:extLst>
          </p:cNvPr>
          <p:cNvSpPr/>
          <p:nvPr/>
        </p:nvSpPr>
        <p:spPr>
          <a:xfrm>
            <a:off x="6890547" y="5054133"/>
            <a:ext cx="208400" cy="208400"/>
          </a:xfrm>
          <a:prstGeom prst="rect">
            <a:avLst/>
          </a:prstGeom>
          <a:solidFill>
            <a:srgbClr val="0070C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5" name="Google Shape;1788;p32">
            <a:extLst>
              <a:ext uri="{FF2B5EF4-FFF2-40B4-BE49-F238E27FC236}">
                <a16:creationId xmlns:a16="http://schemas.microsoft.com/office/drawing/2014/main" id="{28F19C76-84BD-46C1-B19D-D476DF06F086}"/>
              </a:ext>
            </a:extLst>
          </p:cNvPr>
          <p:cNvSpPr txBox="1">
            <a:spLocks/>
          </p:cNvSpPr>
          <p:nvPr/>
        </p:nvSpPr>
        <p:spPr>
          <a:xfrm>
            <a:off x="1487913" y="5493214"/>
            <a:ext cx="3590542" cy="1042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133"/>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Average Rent is </a:t>
            </a:r>
            <a:r>
              <a:rPr kumimoji="0" lang="en-US" sz="2400" b="0" i="0" u="none" strike="noStrike" kern="1200" cap="none" spc="0" normalizeH="0" baseline="0" noProof="0" dirty="0">
                <a:ln>
                  <a:noFill/>
                </a:ln>
                <a:solidFill>
                  <a:srgbClr val="3173B3"/>
                </a:solidFill>
                <a:effectLst/>
                <a:uLnTx/>
                <a:uFillTx/>
                <a:latin typeface="Franklin Gothic Book" panose="020B0503020102020204"/>
                <a:ea typeface="+mn-ea"/>
                <a:cs typeface="+mn-cs"/>
              </a:rPr>
              <a:t>rising </a:t>
            </a: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but income is </a:t>
            </a:r>
            <a:r>
              <a:rPr kumimoji="0" lang="en-US" sz="2400" b="0" i="0" u="none" strike="noStrike" kern="1200" cap="none" spc="0" normalizeH="0" baseline="0" noProof="0" dirty="0">
                <a:ln>
                  <a:noFill/>
                </a:ln>
                <a:solidFill>
                  <a:srgbClr val="FF0000"/>
                </a:solidFill>
                <a:effectLst/>
                <a:uLnTx/>
                <a:uFillTx/>
                <a:latin typeface="Franklin Gothic Book" panose="020B0503020102020204"/>
                <a:ea typeface="+mn-ea"/>
                <a:cs typeface="+mn-cs"/>
              </a:rPr>
              <a:t>not</a:t>
            </a:r>
          </a:p>
        </p:txBody>
      </p:sp>
      <p:sp>
        <p:nvSpPr>
          <p:cNvPr id="126" name="Google Shape;1790;p32">
            <a:extLst>
              <a:ext uri="{FF2B5EF4-FFF2-40B4-BE49-F238E27FC236}">
                <a16:creationId xmlns:a16="http://schemas.microsoft.com/office/drawing/2014/main" id="{8F52B77C-D749-1191-8AE8-046D21E33730}"/>
              </a:ext>
            </a:extLst>
          </p:cNvPr>
          <p:cNvSpPr txBox="1">
            <a:spLocks/>
          </p:cNvSpPr>
          <p:nvPr/>
        </p:nvSpPr>
        <p:spPr>
          <a:xfrm>
            <a:off x="1387933" y="1983561"/>
            <a:ext cx="3900073" cy="9332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rPr>
              <a:t>Affordability</a:t>
            </a:r>
            <a:endParaRPr kumimoji="0" lang="en-US" sz="28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endParaRPr>
          </a:p>
        </p:txBody>
      </p:sp>
      <p:grpSp>
        <p:nvGrpSpPr>
          <p:cNvPr id="127" name="Google Shape;147;p27">
            <a:extLst>
              <a:ext uri="{FF2B5EF4-FFF2-40B4-BE49-F238E27FC236}">
                <a16:creationId xmlns:a16="http://schemas.microsoft.com/office/drawing/2014/main" id="{D33E25E2-651C-E4C5-B737-2A1AE3BC18F6}"/>
              </a:ext>
              <a:ext uri="{C183D7F6-B498-43B3-948B-1728B52AA6E4}">
                <adec:decorative xmlns:adec="http://schemas.microsoft.com/office/drawing/2017/decorative" val="1"/>
              </a:ext>
            </a:extLst>
          </p:cNvPr>
          <p:cNvGrpSpPr/>
          <p:nvPr/>
        </p:nvGrpSpPr>
        <p:grpSpPr>
          <a:xfrm>
            <a:off x="4945131" y="1946593"/>
            <a:ext cx="8908861" cy="5361388"/>
            <a:chOff x="2816567" y="780248"/>
            <a:chExt cx="5951687" cy="3496500"/>
          </a:xfrm>
          <a:solidFill>
            <a:schemeClr val="accent2"/>
          </a:solidFill>
        </p:grpSpPr>
        <p:sp>
          <p:nvSpPr>
            <p:cNvPr id="128" name="Google Shape;148;p27">
              <a:extLst>
                <a:ext uri="{FF2B5EF4-FFF2-40B4-BE49-F238E27FC236}">
                  <a16:creationId xmlns:a16="http://schemas.microsoft.com/office/drawing/2014/main" id="{982524B1-C5CD-87B0-4E64-A0C03EA308DF}"/>
                </a:ext>
              </a:extLst>
            </p:cNvPr>
            <p:cNvSpPr/>
            <p:nvPr/>
          </p:nvSpPr>
          <p:spPr>
            <a:xfrm>
              <a:off x="3493354" y="780248"/>
              <a:ext cx="5274900" cy="3496500"/>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9" name="Google Shape;149;p27">
              <a:extLst>
                <a:ext uri="{FF2B5EF4-FFF2-40B4-BE49-F238E27FC236}">
                  <a16:creationId xmlns:a16="http://schemas.microsoft.com/office/drawing/2014/main" id="{18FFC632-5F98-29C6-1E69-38AEE008B0D9}"/>
                </a:ext>
              </a:extLst>
            </p:cNvPr>
            <p:cNvSpPr/>
            <p:nvPr/>
          </p:nvSpPr>
          <p:spPr>
            <a:xfrm rot="10800000">
              <a:off x="2816567" y="2960184"/>
              <a:ext cx="681000" cy="1297200"/>
            </a:xfrm>
            <a:prstGeom prst="rtTriangl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130" name="Google Shape;7650;p55">
            <a:extLst>
              <a:ext uri="{FF2B5EF4-FFF2-40B4-BE49-F238E27FC236}">
                <a16:creationId xmlns:a16="http://schemas.microsoft.com/office/drawing/2014/main" id="{F67D7D8E-CF8C-AFF1-4A8E-D676CD638738}"/>
              </a:ext>
            </a:extLst>
          </p:cNvPr>
          <p:cNvSpPr txBox="1">
            <a:spLocks/>
          </p:cNvSpPr>
          <p:nvPr/>
        </p:nvSpPr>
        <p:spPr>
          <a:xfrm>
            <a:off x="7492689" y="3441035"/>
            <a:ext cx="3512777" cy="149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ed Hat Display"/>
              <a:buNone/>
              <a:defRPr sz="3000" b="1" i="0" u="none" strike="noStrike" cap="none">
                <a:solidFill>
                  <a:schemeClr val="dk1"/>
                </a:solidFill>
                <a:latin typeface="Red Hat Display"/>
                <a:ea typeface="Red Hat Display"/>
                <a:cs typeface="Red Hat Display"/>
                <a:sym typeface="Red Hat Display"/>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As of January 2023, the median monthly rent for a one-bedroom apartment in Pennsylvania was $1,225.00.</a:t>
            </a:r>
          </a:p>
        </p:txBody>
      </p:sp>
      <p:sp>
        <p:nvSpPr>
          <p:cNvPr id="133" name="Google Shape;1527;p31">
            <a:extLst>
              <a:ext uri="{FF2B5EF4-FFF2-40B4-BE49-F238E27FC236}">
                <a16:creationId xmlns:a16="http://schemas.microsoft.com/office/drawing/2014/main" id="{22B5B017-E82A-20BA-2A59-540FED3CFCA0}"/>
              </a:ext>
            </a:extLst>
          </p:cNvPr>
          <p:cNvSpPr txBox="1">
            <a:spLocks noGrp="1"/>
          </p:cNvSpPr>
          <p:nvPr>
            <p:ph type="title" idx="4294967295"/>
          </p:nvPr>
        </p:nvSpPr>
        <p:spPr>
          <a:xfrm>
            <a:off x="2002933" y="573961"/>
            <a:ext cx="7601408"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 Considerations 3</a:t>
            </a:r>
          </a:p>
        </p:txBody>
      </p:sp>
    </p:spTree>
    <p:extLst>
      <p:ext uri="{BB962C8B-B14F-4D97-AF65-F5344CB8AC3E}">
        <p14:creationId xmlns:p14="http://schemas.microsoft.com/office/powerpoint/2010/main" val="3713529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A8B76D-8406-8F36-A647-5D439856D9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128" name="Google Shape;1662;p32">
            <a:extLst>
              <a:ext uri="{FF2B5EF4-FFF2-40B4-BE49-F238E27FC236}">
                <a16:creationId xmlns:a16="http://schemas.microsoft.com/office/drawing/2014/main" id="{A6B44596-B873-6ECC-BCE3-C2204EBD5F29}"/>
              </a:ext>
              <a:ext uri="{C183D7F6-B498-43B3-948B-1728B52AA6E4}">
                <adec:decorative xmlns:adec="http://schemas.microsoft.com/office/drawing/2017/decorative" val="1"/>
              </a:ext>
            </a:extLst>
          </p:cNvPr>
          <p:cNvGrpSpPr/>
          <p:nvPr/>
        </p:nvGrpSpPr>
        <p:grpSpPr>
          <a:xfrm>
            <a:off x="8567331" y="3108765"/>
            <a:ext cx="2259124" cy="1763415"/>
            <a:chOff x="3530325" y="944550"/>
            <a:chExt cx="189700" cy="148075"/>
          </a:xfrm>
        </p:grpSpPr>
        <p:sp>
          <p:nvSpPr>
            <p:cNvPr id="129" name="Google Shape;1663;p32">
              <a:extLst>
                <a:ext uri="{FF2B5EF4-FFF2-40B4-BE49-F238E27FC236}">
                  <a16:creationId xmlns:a16="http://schemas.microsoft.com/office/drawing/2014/main" id="{69ECC007-A493-F2B5-3CC2-5D16DC42384D}"/>
                </a:ext>
              </a:extLst>
            </p:cNvPr>
            <p:cNvSpPr/>
            <p:nvPr/>
          </p:nvSpPr>
          <p:spPr>
            <a:xfrm>
              <a:off x="3530325" y="982200"/>
              <a:ext cx="189700" cy="109500"/>
            </a:xfrm>
            <a:custGeom>
              <a:avLst/>
              <a:gdLst/>
              <a:ahLst/>
              <a:cxnLst/>
              <a:rect l="l" t="t" r="r" b="b"/>
              <a:pathLst>
                <a:path w="7588" h="4380" extrusionOk="0">
                  <a:moveTo>
                    <a:pt x="4190" y="0"/>
                  </a:moveTo>
                  <a:lnTo>
                    <a:pt x="0" y="2419"/>
                  </a:lnTo>
                  <a:lnTo>
                    <a:pt x="3396" y="4379"/>
                  </a:lnTo>
                  <a:lnTo>
                    <a:pt x="7587" y="1960"/>
                  </a:lnTo>
                  <a:lnTo>
                    <a:pt x="4190" y="0"/>
                  </a:lnTo>
                  <a:close/>
                </a:path>
              </a:pathLst>
            </a:custGeom>
            <a:solidFill>
              <a:srgbClr val="8BF67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0" name="Google Shape;1664;p32">
              <a:extLst>
                <a:ext uri="{FF2B5EF4-FFF2-40B4-BE49-F238E27FC236}">
                  <a16:creationId xmlns:a16="http://schemas.microsoft.com/office/drawing/2014/main" id="{30607F5D-845C-CC53-7321-C0EF068C65AA}"/>
                </a:ext>
              </a:extLst>
            </p:cNvPr>
            <p:cNvSpPr/>
            <p:nvPr/>
          </p:nvSpPr>
          <p:spPr>
            <a:xfrm>
              <a:off x="3530325" y="1042650"/>
              <a:ext cx="84925" cy="49975"/>
            </a:xfrm>
            <a:custGeom>
              <a:avLst/>
              <a:gdLst/>
              <a:ahLst/>
              <a:cxnLst/>
              <a:rect l="l" t="t" r="r" b="b"/>
              <a:pathLst>
                <a:path w="3397" h="1999" extrusionOk="0">
                  <a:moveTo>
                    <a:pt x="0" y="1"/>
                  </a:moveTo>
                  <a:lnTo>
                    <a:pt x="0" y="38"/>
                  </a:lnTo>
                  <a:lnTo>
                    <a:pt x="3396" y="1999"/>
                  </a:lnTo>
                  <a:lnTo>
                    <a:pt x="3396" y="1961"/>
                  </a:lnTo>
                  <a:lnTo>
                    <a:pt x="0" y="1"/>
                  </a:lnTo>
                  <a:close/>
                </a:path>
              </a:pathLst>
            </a:custGeom>
            <a:solidFill>
              <a:srgbClr val="06494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1" name="Google Shape;1665;p32">
              <a:extLst>
                <a:ext uri="{FF2B5EF4-FFF2-40B4-BE49-F238E27FC236}">
                  <a16:creationId xmlns:a16="http://schemas.microsoft.com/office/drawing/2014/main" id="{F6866CEC-1D7E-7A81-B663-775746F4E2BA}"/>
                </a:ext>
              </a:extLst>
            </p:cNvPr>
            <p:cNvSpPr/>
            <p:nvPr/>
          </p:nvSpPr>
          <p:spPr>
            <a:xfrm>
              <a:off x="3615225" y="1031200"/>
              <a:ext cx="104800" cy="61425"/>
            </a:xfrm>
            <a:custGeom>
              <a:avLst/>
              <a:gdLst/>
              <a:ahLst/>
              <a:cxnLst/>
              <a:rect l="l" t="t" r="r" b="b"/>
              <a:pathLst>
                <a:path w="4192" h="2457" extrusionOk="0">
                  <a:moveTo>
                    <a:pt x="4191" y="0"/>
                  </a:moveTo>
                  <a:lnTo>
                    <a:pt x="0" y="2419"/>
                  </a:lnTo>
                  <a:lnTo>
                    <a:pt x="0" y="2457"/>
                  </a:lnTo>
                  <a:lnTo>
                    <a:pt x="4191" y="38"/>
                  </a:lnTo>
                  <a:lnTo>
                    <a:pt x="4191" y="0"/>
                  </a:lnTo>
                  <a:close/>
                </a:path>
              </a:pathLst>
            </a:custGeom>
            <a:solidFill>
              <a:schemeClr val="accent5">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2" name="Google Shape;1666;p32">
              <a:extLst>
                <a:ext uri="{FF2B5EF4-FFF2-40B4-BE49-F238E27FC236}">
                  <a16:creationId xmlns:a16="http://schemas.microsoft.com/office/drawing/2014/main" id="{FC907C6F-836C-0896-BBB5-8B654E0307C3}"/>
                </a:ext>
              </a:extLst>
            </p:cNvPr>
            <p:cNvSpPr/>
            <p:nvPr/>
          </p:nvSpPr>
          <p:spPr>
            <a:xfrm>
              <a:off x="3541625" y="985450"/>
              <a:ext cx="167050" cy="86625"/>
            </a:xfrm>
            <a:custGeom>
              <a:avLst/>
              <a:gdLst/>
              <a:ahLst/>
              <a:cxnLst/>
              <a:rect l="l" t="t" r="r" b="b"/>
              <a:pathLst>
                <a:path w="6682" h="3465" extrusionOk="0">
                  <a:moveTo>
                    <a:pt x="3738" y="1"/>
                  </a:moveTo>
                  <a:lnTo>
                    <a:pt x="1" y="2158"/>
                  </a:lnTo>
                  <a:lnTo>
                    <a:pt x="2266" y="3465"/>
                  </a:lnTo>
                  <a:lnTo>
                    <a:pt x="4418" y="2223"/>
                  </a:lnTo>
                  <a:lnTo>
                    <a:pt x="5096" y="2615"/>
                  </a:lnTo>
                  <a:lnTo>
                    <a:pt x="6681" y="1700"/>
                  </a:lnTo>
                  <a:lnTo>
                    <a:pt x="3738" y="1"/>
                  </a:lnTo>
                  <a:close/>
                </a:path>
              </a:pathLst>
            </a:custGeom>
            <a:solidFill>
              <a:schemeClr val="accent5">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3" name="Google Shape;1667;p32">
              <a:extLst>
                <a:ext uri="{FF2B5EF4-FFF2-40B4-BE49-F238E27FC236}">
                  <a16:creationId xmlns:a16="http://schemas.microsoft.com/office/drawing/2014/main" id="{1180B830-16C8-55B8-EE2B-D7301756DBE6}"/>
                </a:ext>
              </a:extLst>
            </p:cNvPr>
            <p:cNvSpPr/>
            <p:nvPr/>
          </p:nvSpPr>
          <p:spPr>
            <a:xfrm>
              <a:off x="3541625" y="1039400"/>
              <a:ext cx="56650" cy="33375"/>
            </a:xfrm>
            <a:custGeom>
              <a:avLst/>
              <a:gdLst/>
              <a:ahLst/>
              <a:cxnLst/>
              <a:rect l="l" t="t" r="r" b="b"/>
              <a:pathLst>
                <a:path w="2266" h="1335" extrusionOk="0">
                  <a:moveTo>
                    <a:pt x="1" y="0"/>
                  </a:moveTo>
                  <a:lnTo>
                    <a:pt x="1" y="26"/>
                  </a:lnTo>
                  <a:lnTo>
                    <a:pt x="2266" y="1334"/>
                  </a:lnTo>
                  <a:lnTo>
                    <a:pt x="2266" y="1307"/>
                  </a:lnTo>
                  <a:lnTo>
                    <a:pt x="1"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4" name="Google Shape;1668;p32">
              <a:extLst>
                <a:ext uri="{FF2B5EF4-FFF2-40B4-BE49-F238E27FC236}">
                  <a16:creationId xmlns:a16="http://schemas.microsoft.com/office/drawing/2014/main" id="{30EA0690-2F63-61B8-7B84-339406D5D087}"/>
                </a:ext>
              </a:extLst>
            </p:cNvPr>
            <p:cNvSpPr/>
            <p:nvPr/>
          </p:nvSpPr>
          <p:spPr>
            <a:xfrm>
              <a:off x="3598250" y="1041025"/>
              <a:ext cx="53825" cy="31750"/>
            </a:xfrm>
            <a:custGeom>
              <a:avLst/>
              <a:gdLst/>
              <a:ahLst/>
              <a:cxnLst/>
              <a:rect l="l" t="t" r="r" b="b"/>
              <a:pathLst>
                <a:path w="2153" h="1270" extrusionOk="0">
                  <a:moveTo>
                    <a:pt x="2153" y="0"/>
                  </a:moveTo>
                  <a:lnTo>
                    <a:pt x="1" y="1242"/>
                  </a:lnTo>
                  <a:lnTo>
                    <a:pt x="1" y="1269"/>
                  </a:lnTo>
                  <a:lnTo>
                    <a:pt x="2153" y="29"/>
                  </a:lnTo>
                  <a:lnTo>
                    <a:pt x="2153" y="0"/>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5" name="Google Shape;1669;p32">
              <a:extLst>
                <a:ext uri="{FF2B5EF4-FFF2-40B4-BE49-F238E27FC236}">
                  <a16:creationId xmlns:a16="http://schemas.microsoft.com/office/drawing/2014/main" id="{5230AC7F-207A-8E1B-96F5-D98BCCDF4535}"/>
                </a:ext>
              </a:extLst>
            </p:cNvPr>
            <p:cNvSpPr/>
            <p:nvPr/>
          </p:nvSpPr>
          <p:spPr>
            <a:xfrm>
              <a:off x="3652050" y="1041025"/>
              <a:ext cx="17000" cy="10500"/>
            </a:xfrm>
            <a:custGeom>
              <a:avLst/>
              <a:gdLst/>
              <a:ahLst/>
              <a:cxnLst/>
              <a:rect l="l" t="t" r="r" b="b"/>
              <a:pathLst>
                <a:path w="680" h="420" extrusionOk="0">
                  <a:moveTo>
                    <a:pt x="1" y="0"/>
                  </a:moveTo>
                  <a:lnTo>
                    <a:pt x="1" y="29"/>
                  </a:lnTo>
                  <a:lnTo>
                    <a:pt x="679" y="420"/>
                  </a:lnTo>
                  <a:lnTo>
                    <a:pt x="679" y="392"/>
                  </a:lnTo>
                  <a:lnTo>
                    <a:pt x="1"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6" name="Google Shape;1670;p32">
              <a:extLst>
                <a:ext uri="{FF2B5EF4-FFF2-40B4-BE49-F238E27FC236}">
                  <a16:creationId xmlns:a16="http://schemas.microsoft.com/office/drawing/2014/main" id="{2954A9E5-73A7-BF30-9D33-50FA1D2E3F79}"/>
                </a:ext>
              </a:extLst>
            </p:cNvPr>
            <p:cNvSpPr/>
            <p:nvPr/>
          </p:nvSpPr>
          <p:spPr>
            <a:xfrm>
              <a:off x="3669025" y="1027925"/>
              <a:ext cx="39650" cy="23600"/>
            </a:xfrm>
            <a:custGeom>
              <a:avLst/>
              <a:gdLst/>
              <a:ahLst/>
              <a:cxnLst/>
              <a:rect l="l" t="t" r="r" b="b"/>
              <a:pathLst>
                <a:path w="1586" h="944" extrusionOk="0">
                  <a:moveTo>
                    <a:pt x="1585" y="1"/>
                  </a:moveTo>
                  <a:lnTo>
                    <a:pt x="0" y="916"/>
                  </a:lnTo>
                  <a:lnTo>
                    <a:pt x="0" y="944"/>
                  </a:lnTo>
                  <a:lnTo>
                    <a:pt x="1585" y="29"/>
                  </a:lnTo>
                  <a:lnTo>
                    <a:pt x="1585" y="1"/>
                  </a:lnTo>
                  <a:close/>
                </a:path>
              </a:pathLst>
            </a:custGeom>
            <a:solidFill>
              <a:srgbClr val="8FDFD6"/>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7" name="Google Shape;1671;p32">
              <a:extLst>
                <a:ext uri="{FF2B5EF4-FFF2-40B4-BE49-F238E27FC236}">
                  <a16:creationId xmlns:a16="http://schemas.microsoft.com/office/drawing/2014/main" id="{1BAE09AA-95CF-3D4D-03AA-FF3AD84AFFD4}"/>
                </a:ext>
              </a:extLst>
            </p:cNvPr>
            <p:cNvSpPr/>
            <p:nvPr/>
          </p:nvSpPr>
          <p:spPr>
            <a:xfrm>
              <a:off x="3626575" y="990350"/>
              <a:ext cx="42475" cy="53950"/>
            </a:xfrm>
            <a:custGeom>
              <a:avLst/>
              <a:gdLst/>
              <a:ahLst/>
              <a:cxnLst/>
              <a:rect l="l" t="t" r="r" b="b"/>
              <a:pathLst>
                <a:path w="1699" h="2158" extrusionOk="0">
                  <a:moveTo>
                    <a:pt x="0" y="0"/>
                  </a:moveTo>
                  <a:lnTo>
                    <a:pt x="0" y="1178"/>
                  </a:lnTo>
                  <a:lnTo>
                    <a:pt x="1698" y="2158"/>
                  </a:lnTo>
                  <a:lnTo>
                    <a:pt x="1698" y="981"/>
                  </a:lnTo>
                  <a:lnTo>
                    <a:pt x="0" y="0"/>
                  </a:lnTo>
                  <a:close/>
                </a:path>
              </a:pathLst>
            </a:custGeom>
            <a:solidFill>
              <a:schemeClr val="accent5">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8" name="Google Shape;1672;p32">
              <a:extLst>
                <a:ext uri="{FF2B5EF4-FFF2-40B4-BE49-F238E27FC236}">
                  <a16:creationId xmlns:a16="http://schemas.microsoft.com/office/drawing/2014/main" id="{0B368DA2-9AAE-DB3B-D39A-9AE83F270C24}"/>
                </a:ext>
              </a:extLst>
            </p:cNvPr>
            <p:cNvSpPr/>
            <p:nvPr/>
          </p:nvSpPr>
          <p:spPr>
            <a:xfrm>
              <a:off x="3669025" y="998500"/>
              <a:ext cx="28325" cy="45800"/>
            </a:xfrm>
            <a:custGeom>
              <a:avLst/>
              <a:gdLst/>
              <a:ahLst/>
              <a:cxnLst/>
              <a:rect l="l" t="t" r="r" b="b"/>
              <a:pathLst>
                <a:path w="1133" h="1832" extrusionOk="0">
                  <a:moveTo>
                    <a:pt x="1133" y="1"/>
                  </a:moveTo>
                  <a:lnTo>
                    <a:pt x="0" y="655"/>
                  </a:lnTo>
                  <a:lnTo>
                    <a:pt x="0" y="1832"/>
                  </a:lnTo>
                  <a:lnTo>
                    <a:pt x="1133" y="1178"/>
                  </a:lnTo>
                  <a:lnTo>
                    <a:pt x="1133"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9" name="Google Shape;1673;p32">
              <a:extLst>
                <a:ext uri="{FF2B5EF4-FFF2-40B4-BE49-F238E27FC236}">
                  <a16:creationId xmlns:a16="http://schemas.microsoft.com/office/drawing/2014/main" id="{9FB5317F-3075-84C6-D26B-5BAE672C55B0}"/>
                </a:ext>
              </a:extLst>
            </p:cNvPr>
            <p:cNvSpPr/>
            <p:nvPr/>
          </p:nvSpPr>
          <p:spPr>
            <a:xfrm>
              <a:off x="3626575" y="974000"/>
              <a:ext cx="70775" cy="40875"/>
            </a:xfrm>
            <a:custGeom>
              <a:avLst/>
              <a:gdLst/>
              <a:ahLst/>
              <a:cxnLst/>
              <a:rect l="l" t="t" r="r" b="b"/>
              <a:pathLst>
                <a:path w="2831" h="1635" extrusionOk="0">
                  <a:moveTo>
                    <a:pt x="1133" y="0"/>
                  </a:moveTo>
                  <a:lnTo>
                    <a:pt x="0" y="654"/>
                  </a:lnTo>
                  <a:lnTo>
                    <a:pt x="1698" y="1635"/>
                  </a:lnTo>
                  <a:lnTo>
                    <a:pt x="2831" y="981"/>
                  </a:lnTo>
                  <a:lnTo>
                    <a:pt x="1133" y="0"/>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0" name="Google Shape;1674;p32">
              <a:extLst>
                <a:ext uri="{FF2B5EF4-FFF2-40B4-BE49-F238E27FC236}">
                  <a16:creationId xmlns:a16="http://schemas.microsoft.com/office/drawing/2014/main" id="{1219959D-E07B-D63D-3CAE-58ACDBD82AC3}"/>
                </a:ext>
              </a:extLst>
            </p:cNvPr>
            <p:cNvSpPr/>
            <p:nvPr/>
          </p:nvSpPr>
          <p:spPr>
            <a:xfrm>
              <a:off x="3674675" y="1009125"/>
              <a:ext cx="15625" cy="23700"/>
            </a:xfrm>
            <a:custGeom>
              <a:avLst/>
              <a:gdLst/>
              <a:ahLst/>
              <a:cxnLst/>
              <a:rect l="l" t="t" r="r" b="b"/>
              <a:pathLst>
                <a:path w="625" h="948" extrusionOk="0">
                  <a:moveTo>
                    <a:pt x="624" y="0"/>
                  </a:moveTo>
                  <a:lnTo>
                    <a:pt x="1" y="361"/>
                  </a:lnTo>
                  <a:lnTo>
                    <a:pt x="1" y="947"/>
                  </a:lnTo>
                  <a:lnTo>
                    <a:pt x="624" y="586"/>
                  </a:lnTo>
                  <a:lnTo>
                    <a:pt x="624" y="0"/>
                  </a:lnTo>
                  <a:close/>
                </a:path>
              </a:pathLst>
            </a:custGeom>
            <a:solidFill>
              <a:srgbClr val="59595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1" name="Google Shape;1675;p32">
              <a:extLst>
                <a:ext uri="{FF2B5EF4-FFF2-40B4-BE49-F238E27FC236}">
                  <a16:creationId xmlns:a16="http://schemas.microsoft.com/office/drawing/2014/main" id="{2CE1E9C4-C5E8-E4E6-D0CF-23A43D50091C}"/>
                </a:ext>
              </a:extLst>
            </p:cNvPr>
            <p:cNvSpPr/>
            <p:nvPr/>
          </p:nvSpPr>
          <p:spPr>
            <a:xfrm>
              <a:off x="3690850" y="1008325"/>
              <a:ext cx="850" cy="16350"/>
            </a:xfrm>
            <a:custGeom>
              <a:avLst/>
              <a:gdLst/>
              <a:ahLst/>
              <a:cxnLst/>
              <a:rect l="l" t="t" r="r" b="b"/>
              <a:pathLst>
                <a:path w="34" h="654" extrusionOk="0">
                  <a:moveTo>
                    <a:pt x="34" y="1"/>
                  </a:moveTo>
                  <a:lnTo>
                    <a:pt x="0" y="19"/>
                  </a:lnTo>
                  <a:lnTo>
                    <a:pt x="0" y="634"/>
                  </a:lnTo>
                  <a:lnTo>
                    <a:pt x="34" y="653"/>
                  </a:lnTo>
                  <a:lnTo>
                    <a:pt x="34"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2" name="Google Shape;1676;p32">
              <a:extLst>
                <a:ext uri="{FF2B5EF4-FFF2-40B4-BE49-F238E27FC236}">
                  <a16:creationId xmlns:a16="http://schemas.microsoft.com/office/drawing/2014/main" id="{F07EDD7D-27C6-D126-8C11-51640D8E0DE9}"/>
                </a:ext>
              </a:extLst>
            </p:cNvPr>
            <p:cNvSpPr/>
            <p:nvPr/>
          </p:nvSpPr>
          <p:spPr>
            <a:xfrm>
              <a:off x="3674675" y="1024175"/>
              <a:ext cx="17025" cy="10350"/>
            </a:xfrm>
            <a:custGeom>
              <a:avLst/>
              <a:gdLst/>
              <a:ahLst/>
              <a:cxnLst/>
              <a:rect l="l" t="t" r="r" b="b"/>
              <a:pathLst>
                <a:path w="681" h="414" extrusionOk="0">
                  <a:moveTo>
                    <a:pt x="647" y="0"/>
                  </a:moveTo>
                  <a:lnTo>
                    <a:pt x="1" y="376"/>
                  </a:lnTo>
                  <a:lnTo>
                    <a:pt x="1" y="413"/>
                  </a:lnTo>
                  <a:lnTo>
                    <a:pt x="681" y="19"/>
                  </a:lnTo>
                  <a:lnTo>
                    <a:pt x="647"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3" name="Google Shape;1677;p32">
              <a:extLst>
                <a:ext uri="{FF2B5EF4-FFF2-40B4-BE49-F238E27FC236}">
                  <a16:creationId xmlns:a16="http://schemas.microsoft.com/office/drawing/2014/main" id="{A410F215-0B81-1079-9119-A989AC172491}"/>
                </a:ext>
              </a:extLst>
            </p:cNvPr>
            <p:cNvSpPr/>
            <p:nvPr/>
          </p:nvSpPr>
          <p:spPr>
            <a:xfrm>
              <a:off x="3674675" y="1023700"/>
              <a:ext cx="15825" cy="9400"/>
            </a:xfrm>
            <a:custGeom>
              <a:avLst/>
              <a:gdLst/>
              <a:ahLst/>
              <a:cxnLst/>
              <a:rect l="l" t="t" r="r" b="b"/>
              <a:pathLst>
                <a:path w="633" h="376" extrusionOk="0">
                  <a:moveTo>
                    <a:pt x="621" y="0"/>
                  </a:moveTo>
                  <a:lnTo>
                    <a:pt x="1" y="361"/>
                  </a:lnTo>
                  <a:lnTo>
                    <a:pt x="1" y="376"/>
                  </a:lnTo>
                  <a:lnTo>
                    <a:pt x="633" y="9"/>
                  </a:lnTo>
                  <a:lnTo>
                    <a:pt x="621"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4" name="Google Shape;1678;p32">
              <a:extLst>
                <a:ext uri="{FF2B5EF4-FFF2-40B4-BE49-F238E27FC236}">
                  <a16:creationId xmlns:a16="http://schemas.microsoft.com/office/drawing/2014/main" id="{C90C37F5-0418-590D-3FC6-04363D7D32CE}"/>
                </a:ext>
              </a:extLst>
            </p:cNvPr>
            <p:cNvSpPr/>
            <p:nvPr/>
          </p:nvSpPr>
          <p:spPr>
            <a:xfrm>
              <a:off x="3690200" y="1008975"/>
              <a:ext cx="300" cy="14975"/>
            </a:xfrm>
            <a:custGeom>
              <a:avLst/>
              <a:gdLst/>
              <a:ahLst/>
              <a:cxnLst/>
              <a:rect l="l" t="t" r="r" b="b"/>
              <a:pathLst>
                <a:path w="12" h="599" extrusionOk="0">
                  <a:moveTo>
                    <a:pt x="12" y="1"/>
                  </a:moveTo>
                  <a:lnTo>
                    <a:pt x="0" y="8"/>
                  </a:lnTo>
                  <a:lnTo>
                    <a:pt x="0" y="589"/>
                  </a:lnTo>
                  <a:lnTo>
                    <a:pt x="12" y="598"/>
                  </a:lnTo>
                  <a:lnTo>
                    <a:pt x="12"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5" name="Google Shape;1679;p32">
              <a:extLst>
                <a:ext uri="{FF2B5EF4-FFF2-40B4-BE49-F238E27FC236}">
                  <a16:creationId xmlns:a16="http://schemas.microsoft.com/office/drawing/2014/main" id="{4946C82B-0078-4329-BC16-450609B15542}"/>
                </a:ext>
              </a:extLst>
            </p:cNvPr>
            <p:cNvSpPr/>
            <p:nvPr/>
          </p:nvSpPr>
          <p:spPr>
            <a:xfrm>
              <a:off x="3674675" y="1023925"/>
              <a:ext cx="16200" cy="9650"/>
            </a:xfrm>
            <a:custGeom>
              <a:avLst/>
              <a:gdLst/>
              <a:ahLst/>
              <a:cxnLst/>
              <a:rect l="l" t="t" r="r" b="b"/>
              <a:pathLst>
                <a:path w="648" h="386" extrusionOk="0">
                  <a:moveTo>
                    <a:pt x="633" y="0"/>
                  </a:moveTo>
                  <a:lnTo>
                    <a:pt x="1" y="367"/>
                  </a:lnTo>
                  <a:lnTo>
                    <a:pt x="1" y="386"/>
                  </a:lnTo>
                  <a:lnTo>
                    <a:pt x="647" y="10"/>
                  </a:lnTo>
                  <a:lnTo>
                    <a:pt x="63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6" name="Google Shape;1680;p32">
              <a:extLst>
                <a:ext uri="{FF2B5EF4-FFF2-40B4-BE49-F238E27FC236}">
                  <a16:creationId xmlns:a16="http://schemas.microsoft.com/office/drawing/2014/main" id="{898B4AC1-226A-0711-7BD5-B1D5F15ED388}"/>
                </a:ext>
              </a:extLst>
            </p:cNvPr>
            <p:cNvSpPr/>
            <p:nvPr/>
          </p:nvSpPr>
          <p:spPr>
            <a:xfrm>
              <a:off x="3690475" y="1008800"/>
              <a:ext cx="400" cy="15400"/>
            </a:xfrm>
            <a:custGeom>
              <a:avLst/>
              <a:gdLst/>
              <a:ahLst/>
              <a:cxnLst/>
              <a:rect l="l" t="t" r="r" b="b"/>
              <a:pathLst>
                <a:path w="16" h="616" extrusionOk="0">
                  <a:moveTo>
                    <a:pt x="15" y="0"/>
                  </a:moveTo>
                  <a:lnTo>
                    <a:pt x="1" y="8"/>
                  </a:lnTo>
                  <a:lnTo>
                    <a:pt x="1" y="605"/>
                  </a:lnTo>
                  <a:lnTo>
                    <a:pt x="15" y="615"/>
                  </a:lnTo>
                  <a:lnTo>
                    <a:pt x="15"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7" name="Google Shape;1681;p32">
              <a:extLst>
                <a:ext uri="{FF2B5EF4-FFF2-40B4-BE49-F238E27FC236}">
                  <a16:creationId xmlns:a16="http://schemas.microsoft.com/office/drawing/2014/main" id="{72DDDEBB-7AB4-3C26-FC38-82AD6E933CBA}"/>
                </a:ext>
              </a:extLst>
            </p:cNvPr>
            <p:cNvSpPr/>
            <p:nvPr/>
          </p:nvSpPr>
          <p:spPr>
            <a:xfrm>
              <a:off x="3561425" y="1006500"/>
              <a:ext cx="32875" cy="51550"/>
            </a:xfrm>
            <a:custGeom>
              <a:avLst/>
              <a:gdLst/>
              <a:ahLst/>
              <a:cxnLst/>
              <a:rect l="l" t="t" r="r" b="b"/>
              <a:pathLst>
                <a:path w="1315" h="2062" extrusionOk="0">
                  <a:moveTo>
                    <a:pt x="1" y="1"/>
                  </a:moveTo>
                  <a:lnTo>
                    <a:pt x="1" y="1303"/>
                  </a:lnTo>
                  <a:lnTo>
                    <a:pt x="1314" y="2062"/>
                  </a:lnTo>
                  <a:lnTo>
                    <a:pt x="1314" y="758"/>
                  </a:lnTo>
                  <a:lnTo>
                    <a:pt x="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8" name="Google Shape;1682;p32">
              <a:extLst>
                <a:ext uri="{FF2B5EF4-FFF2-40B4-BE49-F238E27FC236}">
                  <a16:creationId xmlns:a16="http://schemas.microsoft.com/office/drawing/2014/main" id="{DE3750A9-68CC-B770-9CDF-1FA96A5EE179}"/>
                </a:ext>
              </a:extLst>
            </p:cNvPr>
            <p:cNvSpPr/>
            <p:nvPr/>
          </p:nvSpPr>
          <p:spPr>
            <a:xfrm>
              <a:off x="3594275" y="997025"/>
              <a:ext cx="49275" cy="61025"/>
            </a:xfrm>
            <a:custGeom>
              <a:avLst/>
              <a:gdLst/>
              <a:ahLst/>
              <a:cxnLst/>
              <a:rect l="l" t="t" r="r" b="b"/>
              <a:pathLst>
                <a:path w="1971" h="2441" extrusionOk="0">
                  <a:moveTo>
                    <a:pt x="1971" y="0"/>
                  </a:moveTo>
                  <a:lnTo>
                    <a:pt x="0" y="1137"/>
                  </a:lnTo>
                  <a:lnTo>
                    <a:pt x="0" y="2441"/>
                  </a:lnTo>
                  <a:lnTo>
                    <a:pt x="1971" y="1302"/>
                  </a:lnTo>
                  <a:lnTo>
                    <a:pt x="1971" y="0"/>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9" name="Google Shape;1683;p32">
              <a:extLst>
                <a:ext uri="{FF2B5EF4-FFF2-40B4-BE49-F238E27FC236}">
                  <a16:creationId xmlns:a16="http://schemas.microsoft.com/office/drawing/2014/main" id="{312A84A7-478A-ED25-2E41-7C066A2EA49C}"/>
                </a:ext>
              </a:extLst>
            </p:cNvPr>
            <p:cNvSpPr/>
            <p:nvPr/>
          </p:nvSpPr>
          <p:spPr>
            <a:xfrm>
              <a:off x="3561425" y="978050"/>
              <a:ext cx="82125" cy="47400"/>
            </a:xfrm>
            <a:custGeom>
              <a:avLst/>
              <a:gdLst/>
              <a:ahLst/>
              <a:cxnLst/>
              <a:rect l="l" t="t" r="r" b="b"/>
              <a:pathLst>
                <a:path w="3285" h="1896" extrusionOk="0">
                  <a:moveTo>
                    <a:pt x="1971" y="1"/>
                  </a:moveTo>
                  <a:lnTo>
                    <a:pt x="1" y="1139"/>
                  </a:lnTo>
                  <a:lnTo>
                    <a:pt x="1314" y="1896"/>
                  </a:lnTo>
                  <a:lnTo>
                    <a:pt x="3285" y="759"/>
                  </a:lnTo>
                  <a:lnTo>
                    <a:pt x="1971"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0" name="Google Shape;1684;p32">
              <a:extLst>
                <a:ext uri="{FF2B5EF4-FFF2-40B4-BE49-F238E27FC236}">
                  <a16:creationId xmlns:a16="http://schemas.microsoft.com/office/drawing/2014/main" id="{28F47036-2175-C962-65E8-73FE472341D2}"/>
                </a:ext>
              </a:extLst>
            </p:cNvPr>
            <p:cNvSpPr/>
            <p:nvPr/>
          </p:nvSpPr>
          <p:spPr>
            <a:xfrm>
              <a:off x="3606600" y="1023400"/>
              <a:ext cx="15600" cy="23700"/>
            </a:xfrm>
            <a:custGeom>
              <a:avLst/>
              <a:gdLst/>
              <a:ahLst/>
              <a:cxnLst/>
              <a:rect l="l" t="t" r="r" b="b"/>
              <a:pathLst>
                <a:path w="624" h="948" extrusionOk="0">
                  <a:moveTo>
                    <a:pt x="624" y="1"/>
                  </a:moveTo>
                  <a:lnTo>
                    <a:pt x="0" y="362"/>
                  </a:lnTo>
                  <a:lnTo>
                    <a:pt x="0" y="948"/>
                  </a:lnTo>
                  <a:lnTo>
                    <a:pt x="624" y="587"/>
                  </a:lnTo>
                  <a:lnTo>
                    <a:pt x="624" y="1"/>
                  </a:lnTo>
                  <a:close/>
                </a:path>
              </a:pathLst>
            </a:custGeom>
            <a:solidFill>
              <a:srgbClr val="59595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1" name="Google Shape;1685;p32">
              <a:extLst>
                <a:ext uri="{FF2B5EF4-FFF2-40B4-BE49-F238E27FC236}">
                  <a16:creationId xmlns:a16="http://schemas.microsoft.com/office/drawing/2014/main" id="{02B39180-9D14-A545-6342-BA40D1A5FC58}"/>
                </a:ext>
              </a:extLst>
            </p:cNvPr>
            <p:cNvSpPr/>
            <p:nvPr/>
          </p:nvSpPr>
          <p:spPr>
            <a:xfrm>
              <a:off x="3622775" y="1022600"/>
              <a:ext cx="850" cy="16350"/>
            </a:xfrm>
            <a:custGeom>
              <a:avLst/>
              <a:gdLst/>
              <a:ahLst/>
              <a:cxnLst/>
              <a:rect l="l" t="t" r="r" b="b"/>
              <a:pathLst>
                <a:path w="34" h="654" extrusionOk="0">
                  <a:moveTo>
                    <a:pt x="33" y="1"/>
                  </a:moveTo>
                  <a:lnTo>
                    <a:pt x="0" y="20"/>
                  </a:lnTo>
                  <a:lnTo>
                    <a:pt x="0" y="635"/>
                  </a:lnTo>
                  <a:lnTo>
                    <a:pt x="33" y="653"/>
                  </a:lnTo>
                  <a:lnTo>
                    <a:pt x="33"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2" name="Google Shape;1686;p32">
              <a:extLst>
                <a:ext uri="{FF2B5EF4-FFF2-40B4-BE49-F238E27FC236}">
                  <a16:creationId xmlns:a16="http://schemas.microsoft.com/office/drawing/2014/main" id="{51155B61-B066-8B0F-758C-8D87F5CC25DF}"/>
                </a:ext>
              </a:extLst>
            </p:cNvPr>
            <p:cNvSpPr/>
            <p:nvPr/>
          </p:nvSpPr>
          <p:spPr>
            <a:xfrm>
              <a:off x="3606600" y="1038450"/>
              <a:ext cx="17025" cy="10325"/>
            </a:xfrm>
            <a:custGeom>
              <a:avLst/>
              <a:gdLst/>
              <a:ahLst/>
              <a:cxnLst/>
              <a:rect l="l" t="t" r="r" b="b"/>
              <a:pathLst>
                <a:path w="681" h="413" extrusionOk="0">
                  <a:moveTo>
                    <a:pt x="647" y="1"/>
                  </a:moveTo>
                  <a:lnTo>
                    <a:pt x="0" y="376"/>
                  </a:lnTo>
                  <a:lnTo>
                    <a:pt x="0" y="412"/>
                  </a:lnTo>
                  <a:lnTo>
                    <a:pt x="680" y="19"/>
                  </a:lnTo>
                  <a:lnTo>
                    <a:pt x="647"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3" name="Google Shape;1687;p32">
              <a:extLst>
                <a:ext uri="{FF2B5EF4-FFF2-40B4-BE49-F238E27FC236}">
                  <a16:creationId xmlns:a16="http://schemas.microsoft.com/office/drawing/2014/main" id="{30467385-C32E-8728-DDAF-CBE09E0B8DEB}"/>
                </a:ext>
              </a:extLst>
            </p:cNvPr>
            <p:cNvSpPr/>
            <p:nvPr/>
          </p:nvSpPr>
          <p:spPr>
            <a:xfrm>
              <a:off x="3606600" y="1037975"/>
              <a:ext cx="15825" cy="9375"/>
            </a:xfrm>
            <a:custGeom>
              <a:avLst/>
              <a:gdLst/>
              <a:ahLst/>
              <a:cxnLst/>
              <a:rect l="l" t="t" r="r" b="b"/>
              <a:pathLst>
                <a:path w="633" h="375" extrusionOk="0">
                  <a:moveTo>
                    <a:pt x="621" y="1"/>
                  </a:moveTo>
                  <a:lnTo>
                    <a:pt x="0" y="362"/>
                  </a:lnTo>
                  <a:lnTo>
                    <a:pt x="0" y="375"/>
                  </a:lnTo>
                  <a:lnTo>
                    <a:pt x="633" y="9"/>
                  </a:lnTo>
                  <a:lnTo>
                    <a:pt x="621"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4" name="Google Shape;1688;p32">
              <a:extLst>
                <a:ext uri="{FF2B5EF4-FFF2-40B4-BE49-F238E27FC236}">
                  <a16:creationId xmlns:a16="http://schemas.microsoft.com/office/drawing/2014/main" id="{D756B07A-234F-0431-D53E-895C6FC7F3A9}"/>
                </a:ext>
              </a:extLst>
            </p:cNvPr>
            <p:cNvSpPr/>
            <p:nvPr/>
          </p:nvSpPr>
          <p:spPr>
            <a:xfrm>
              <a:off x="3622125" y="1023300"/>
              <a:ext cx="300" cy="14925"/>
            </a:xfrm>
            <a:custGeom>
              <a:avLst/>
              <a:gdLst/>
              <a:ahLst/>
              <a:cxnLst/>
              <a:rect l="l" t="t" r="r" b="b"/>
              <a:pathLst>
                <a:path w="12" h="597" extrusionOk="0">
                  <a:moveTo>
                    <a:pt x="12" y="0"/>
                  </a:moveTo>
                  <a:lnTo>
                    <a:pt x="0" y="6"/>
                  </a:lnTo>
                  <a:lnTo>
                    <a:pt x="0" y="588"/>
                  </a:lnTo>
                  <a:lnTo>
                    <a:pt x="12" y="596"/>
                  </a:lnTo>
                  <a:lnTo>
                    <a:pt x="12"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5" name="Google Shape;1689;p32">
              <a:extLst>
                <a:ext uri="{FF2B5EF4-FFF2-40B4-BE49-F238E27FC236}">
                  <a16:creationId xmlns:a16="http://schemas.microsoft.com/office/drawing/2014/main" id="{A45EE69F-4344-FE5B-8ADE-82C0B6ED4155}"/>
                </a:ext>
              </a:extLst>
            </p:cNvPr>
            <p:cNvSpPr/>
            <p:nvPr/>
          </p:nvSpPr>
          <p:spPr>
            <a:xfrm>
              <a:off x="3606600" y="1038200"/>
              <a:ext cx="16200" cy="9675"/>
            </a:xfrm>
            <a:custGeom>
              <a:avLst/>
              <a:gdLst/>
              <a:ahLst/>
              <a:cxnLst/>
              <a:rect l="l" t="t" r="r" b="b"/>
              <a:pathLst>
                <a:path w="648" h="387" extrusionOk="0">
                  <a:moveTo>
                    <a:pt x="633" y="0"/>
                  </a:moveTo>
                  <a:lnTo>
                    <a:pt x="0" y="366"/>
                  </a:lnTo>
                  <a:lnTo>
                    <a:pt x="0" y="386"/>
                  </a:lnTo>
                  <a:lnTo>
                    <a:pt x="647" y="11"/>
                  </a:lnTo>
                  <a:lnTo>
                    <a:pt x="63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6" name="Google Shape;1690;p32">
              <a:extLst>
                <a:ext uri="{FF2B5EF4-FFF2-40B4-BE49-F238E27FC236}">
                  <a16:creationId xmlns:a16="http://schemas.microsoft.com/office/drawing/2014/main" id="{81D8857B-03B7-3DA3-DF1A-B7EF913A7F5B}"/>
                </a:ext>
              </a:extLst>
            </p:cNvPr>
            <p:cNvSpPr/>
            <p:nvPr/>
          </p:nvSpPr>
          <p:spPr>
            <a:xfrm>
              <a:off x="3622400" y="1023075"/>
              <a:ext cx="400" cy="15400"/>
            </a:xfrm>
            <a:custGeom>
              <a:avLst/>
              <a:gdLst/>
              <a:ahLst/>
              <a:cxnLst/>
              <a:rect l="l" t="t" r="r" b="b"/>
              <a:pathLst>
                <a:path w="16" h="616" extrusionOk="0">
                  <a:moveTo>
                    <a:pt x="15" y="1"/>
                  </a:moveTo>
                  <a:lnTo>
                    <a:pt x="1" y="9"/>
                  </a:lnTo>
                  <a:lnTo>
                    <a:pt x="1" y="605"/>
                  </a:lnTo>
                  <a:lnTo>
                    <a:pt x="15" y="616"/>
                  </a:lnTo>
                  <a:lnTo>
                    <a:pt x="15"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7" name="Google Shape;1691;p32">
              <a:extLst>
                <a:ext uri="{FF2B5EF4-FFF2-40B4-BE49-F238E27FC236}">
                  <a16:creationId xmlns:a16="http://schemas.microsoft.com/office/drawing/2014/main" id="{4CF713DE-D531-D8AB-59B4-A966C2AC0454}"/>
                </a:ext>
              </a:extLst>
            </p:cNvPr>
            <p:cNvSpPr/>
            <p:nvPr/>
          </p:nvSpPr>
          <p:spPr>
            <a:xfrm>
              <a:off x="3632225" y="1011475"/>
              <a:ext cx="8725" cy="18725"/>
            </a:xfrm>
            <a:custGeom>
              <a:avLst/>
              <a:gdLst/>
              <a:ahLst/>
              <a:cxnLst/>
              <a:rect l="l" t="t" r="r" b="b"/>
              <a:pathLst>
                <a:path w="349" h="749" extrusionOk="0">
                  <a:moveTo>
                    <a:pt x="349" y="1"/>
                  </a:moveTo>
                  <a:lnTo>
                    <a:pt x="1" y="201"/>
                  </a:lnTo>
                  <a:lnTo>
                    <a:pt x="1" y="749"/>
                  </a:lnTo>
                  <a:lnTo>
                    <a:pt x="349" y="557"/>
                  </a:lnTo>
                  <a:lnTo>
                    <a:pt x="349" y="1"/>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8" name="Google Shape;1692;p32">
              <a:extLst>
                <a:ext uri="{FF2B5EF4-FFF2-40B4-BE49-F238E27FC236}">
                  <a16:creationId xmlns:a16="http://schemas.microsoft.com/office/drawing/2014/main" id="{F0551638-BA2B-6EBB-24C8-2313FDCC5D6B}"/>
                </a:ext>
              </a:extLst>
            </p:cNvPr>
            <p:cNvSpPr/>
            <p:nvPr/>
          </p:nvSpPr>
          <p:spPr>
            <a:xfrm>
              <a:off x="3640925" y="1010275"/>
              <a:ext cx="2100" cy="16300"/>
            </a:xfrm>
            <a:custGeom>
              <a:avLst/>
              <a:gdLst/>
              <a:ahLst/>
              <a:cxnLst/>
              <a:rect l="l" t="t" r="r" b="b"/>
              <a:pathLst>
                <a:path w="84" h="652" extrusionOk="0">
                  <a:moveTo>
                    <a:pt x="83" y="1"/>
                  </a:moveTo>
                  <a:lnTo>
                    <a:pt x="1" y="49"/>
                  </a:lnTo>
                  <a:lnTo>
                    <a:pt x="1" y="605"/>
                  </a:lnTo>
                  <a:lnTo>
                    <a:pt x="83" y="652"/>
                  </a:lnTo>
                  <a:lnTo>
                    <a:pt x="83"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9" name="Google Shape;1693;p32">
              <a:extLst>
                <a:ext uri="{FF2B5EF4-FFF2-40B4-BE49-F238E27FC236}">
                  <a16:creationId xmlns:a16="http://schemas.microsoft.com/office/drawing/2014/main" id="{BC8CA6CA-8F00-93EB-05F0-B63396BCADA6}"/>
                </a:ext>
              </a:extLst>
            </p:cNvPr>
            <p:cNvSpPr/>
            <p:nvPr/>
          </p:nvSpPr>
          <p:spPr>
            <a:xfrm>
              <a:off x="3632225" y="1025400"/>
              <a:ext cx="10800" cy="7425"/>
            </a:xfrm>
            <a:custGeom>
              <a:avLst/>
              <a:gdLst/>
              <a:ahLst/>
              <a:cxnLst/>
              <a:rect l="l" t="t" r="r" b="b"/>
              <a:pathLst>
                <a:path w="432" h="297" extrusionOk="0">
                  <a:moveTo>
                    <a:pt x="349" y="0"/>
                  </a:moveTo>
                  <a:lnTo>
                    <a:pt x="1" y="192"/>
                  </a:lnTo>
                  <a:lnTo>
                    <a:pt x="1" y="296"/>
                  </a:lnTo>
                  <a:lnTo>
                    <a:pt x="431" y="47"/>
                  </a:lnTo>
                  <a:lnTo>
                    <a:pt x="349" y="0"/>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0" name="Google Shape;1694;p32">
              <a:extLst>
                <a:ext uri="{FF2B5EF4-FFF2-40B4-BE49-F238E27FC236}">
                  <a16:creationId xmlns:a16="http://schemas.microsoft.com/office/drawing/2014/main" id="{8C99536C-AAC5-7972-8510-6971248EF093}"/>
                </a:ext>
              </a:extLst>
            </p:cNvPr>
            <p:cNvSpPr/>
            <p:nvPr/>
          </p:nvSpPr>
          <p:spPr>
            <a:xfrm>
              <a:off x="3626575" y="960950"/>
              <a:ext cx="31150" cy="47400"/>
            </a:xfrm>
            <a:custGeom>
              <a:avLst/>
              <a:gdLst/>
              <a:ahLst/>
              <a:cxnLst/>
              <a:rect l="l" t="t" r="r" b="b"/>
              <a:pathLst>
                <a:path w="1246" h="1896" extrusionOk="0">
                  <a:moveTo>
                    <a:pt x="0" y="0"/>
                  </a:moveTo>
                  <a:lnTo>
                    <a:pt x="0" y="1176"/>
                  </a:lnTo>
                  <a:lnTo>
                    <a:pt x="1246" y="1896"/>
                  </a:lnTo>
                  <a:lnTo>
                    <a:pt x="1246" y="718"/>
                  </a:lnTo>
                  <a:lnTo>
                    <a:pt x="0" y="0"/>
                  </a:lnTo>
                  <a:close/>
                </a:path>
              </a:pathLst>
            </a:custGeom>
            <a:solidFill>
              <a:schemeClr val="accent5">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1" name="Google Shape;1695;p32">
              <a:extLst>
                <a:ext uri="{FF2B5EF4-FFF2-40B4-BE49-F238E27FC236}">
                  <a16:creationId xmlns:a16="http://schemas.microsoft.com/office/drawing/2014/main" id="{1913C736-941F-44C7-3065-46B613CED321}"/>
                </a:ext>
              </a:extLst>
            </p:cNvPr>
            <p:cNvSpPr/>
            <p:nvPr/>
          </p:nvSpPr>
          <p:spPr>
            <a:xfrm>
              <a:off x="3657700" y="962550"/>
              <a:ext cx="28350" cy="45800"/>
            </a:xfrm>
            <a:custGeom>
              <a:avLst/>
              <a:gdLst/>
              <a:ahLst/>
              <a:cxnLst/>
              <a:rect l="l" t="t" r="r" b="b"/>
              <a:pathLst>
                <a:path w="1134" h="1832" extrusionOk="0">
                  <a:moveTo>
                    <a:pt x="1133" y="0"/>
                  </a:moveTo>
                  <a:lnTo>
                    <a:pt x="1" y="654"/>
                  </a:lnTo>
                  <a:lnTo>
                    <a:pt x="1" y="1832"/>
                  </a:lnTo>
                  <a:lnTo>
                    <a:pt x="1133" y="1178"/>
                  </a:lnTo>
                  <a:lnTo>
                    <a:pt x="1133" y="0"/>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2" name="Google Shape;1696;p32">
              <a:extLst>
                <a:ext uri="{FF2B5EF4-FFF2-40B4-BE49-F238E27FC236}">
                  <a16:creationId xmlns:a16="http://schemas.microsoft.com/office/drawing/2014/main" id="{AFC04698-CA6B-95DE-FABF-D622F2F03F3B}"/>
                </a:ext>
              </a:extLst>
            </p:cNvPr>
            <p:cNvSpPr/>
            <p:nvPr/>
          </p:nvSpPr>
          <p:spPr>
            <a:xfrm>
              <a:off x="3626575" y="944550"/>
              <a:ext cx="59475" cy="34375"/>
            </a:xfrm>
            <a:custGeom>
              <a:avLst/>
              <a:gdLst/>
              <a:ahLst/>
              <a:cxnLst/>
              <a:rect l="l" t="t" r="r" b="b"/>
              <a:pathLst>
                <a:path w="2379" h="1375" extrusionOk="0">
                  <a:moveTo>
                    <a:pt x="1133" y="1"/>
                  </a:moveTo>
                  <a:lnTo>
                    <a:pt x="0" y="656"/>
                  </a:lnTo>
                  <a:lnTo>
                    <a:pt x="1246" y="1374"/>
                  </a:lnTo>
                  <a:lnTo>
                    <a:pt x="2378" y="720"/>
                  </a:lnTo>
                  <a:lnTo>
                    <a:pt x="1133" y="1"/>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3" name="Google Shape;1697;p32">
              <a:extLst>
                <a:ext uri="{FF2B5EF4-FFF2-40B4-BE49-F238E27FC236}">
                  <a16:creationId xmlns:a16="http://schemas.microsoft.com/office/drawing/2014/main" id="{E94F6AAE-64F1-FF96-E678-7AB0C59150C4}"/>
                </a:ext>
              </a:extLst>
            </p:cNvPr>
            <p:cNvSpPr/>
            <p:nvPr/>
          </p:nvSpPr>
          <p:spPr>
            <a:xfrm>
              <a:off x="3663375" y="973150"/>
              <a:ext cx="15575" cy="30275"/>
            </a:xfrm>
            <a:custGeom>
              <a:avLst/>
              <a:gdLst/>
              <a:ahLst/>
              <a:cxnLst/>
              <a:rect l="l" t="t" r="r" b="b"/>
              <a:pathLst>
                <a:path w="623" h="1211" extrusionOk="0">
                  <a:moveTo>
                    <a:pt x="622" y="1"/>
                  </a:moveTo>
                  <a:lnTo>
                    <a:pt x="0" y="362"/>
                  </a:lnTo>
                  <a:lnTo>
                    <a:pt x="0" y="1210"/>
                  </a:lnTo>
                  <a:lnTo>
                    <a:pt x="622" y="849"/>
                  </a:lnTo>
                  <a:lnTo>
                    <a:pt x="622" y="1"/>
                  </a:lnTo>
                  <a:close/>
                </a:path>
              </a:pathLst>
            </a:custGeom>
            <a:solidFill>
              <a:srgbClr val="59595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4" name="Google Shape;1698;p32">
              <a:extLst>
                <a:ext uri="{FF2B5EF4-FFF2-40B4-BE49-F238E27FC236}">
                  <a16:creationId xmlns:a16="http://schemas.microsoft.com/office/drawing/2014/main" id="{88A7504B-8BC1-EFD3-8690-983EAEC88A05}"/>
                </a:ext>
              </a:extLst>
            </p:cNvPr>
            <p:cNvSpPr/>
            <p:nvPr/>
          </p:nvSpPr>
          <p:spPr>
            <a:xfrm>
              <a:off x="3679525" y="972375"/>
              <a:ext cx="825" cy="22900"/>
            </a:xfrm>
            <a:custGeom>
              <a:avLst/>
              <a:gdLst/>
              <a:ahLst/>
              <a:cxnLst/>
              <a:rect l="l" t="t" r="r" b="b"/>
              <a:pathLst>
                <a:path w="33" h="916" extrusionOk="0">
                  <a:moveTo>
                    <a:pt x="33" y="0"/>
                  </a:moveTo>
                  <a:lnTo>
                    <a:pt x="1" y="17"/>
                  </a:lnTo>
                  <a:lnTo>
                    <a:pt x="1" y="896"/>
                  </a:lnTo>
                  <a:lnTo>
                    <a:pt x="33" y="915"/>
                  </a:lnTo>
                  <a:lnTo>
                    <a:pt x="33"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5" name="Google Shape;1699;p32">
              <a:extLst>
                <a:ext uri="{FF2B5EF4-FFF2-40B4-BE49-F238E27FC236}">
                  <a16:creationId xmlns:a16="http://schemas.microsoft.com/office/drawing/2014/main" id="{6FAFEA7B-D3EA-547D-1CF6-484EC601DE6A}"/>
                </a:ext>
              </a:extLst>
            </p:cNvPr>
            <p:cNvSpPr/>
            <p:nvPr/>
          </p:nvSpPr>
          <p:spPr>
            <a:xfrm>
              <a:off x="3663375" y="994775"/>
              <a:ext cx="16975" cy="10350"/>
            </a:xfrm>
            <a:custGeom>
              <a:avLst/>
              <a:gdLst/>
              <a:ahLst/>
              <a:cxnLst/>
              <a:rect l="l" t="t" r="r" b="b"/>
              <a:pathLst>
                <a:path w="679" h="414" extrusionOk="0">
                  <a:moveTo>
                    <a:pt x="647" y="0"/>
                  </a:moveTo>
                  <a:lnTo>
                    <a:pt x="0" y="376"/>
                  </a:lnTo>
                  <a:lnTo>
                    <a:pt x="0" y="413"/>
                  </a:lnTo>
                  <a:lnTo>
                    <a:pt x="679" y="19"/>
                  </a:lnTo>
                  <a:lnTo>
                    <a:pt x="647"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6" name="Google Shape;1700;p32">
              <a:extLst>
                <a:ext uri="{FF2B5EF4-FFF2-40B4-BE49-F238E27FC236}">
                  <a16:creationId xmlns:a16="http://schemas.microsoft.com/office/drawing/2014/main" id="{65C7CD52-5397-E3F9-3F7D-62521E8149B5}"/>
                </a:ext>
              </a:extLst>
            </p:cNvPr>
            <p:cNvSpPr/>
            <p:nvPr/>
          </p:nvSpPr>
          <p:spPr>
            <a:xfrm>
              <a:off x="3663375" y="994300"/>
              <a:ext cx="15825" cy="9400"/>
            </a:xfrm>
            <a:custGeom>
              <a:avLst/>
              <a:gdLst/>
              <a:ahLst/>
              <a:cxnLst/>
              <a:rect l="l" t="t" r="r" b="b"/>
              <a:pathLst>
                <a:path w="633" h="376" extrusionOk="0">
                  <a:moveTo>
                    <a:pt x="621" y="0"/>
                  </a:moveTo>
                  <a:lnTo>
                    <a:pt x="0" y="361"/>
                  </a:lnTo>
                  <a:lnTo>
                    <a:pt x="0" y="376"/>
                  </a:lnTo>
                  <a:lnTo>
                    <a:pt x="632" y="9"/>
                  </a:lnTo>
                  <a:lnTo>
                    <a:pt x="621"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7" name="Google Shape;1701;p32">
              <a:extLst>
                <a:ext uri="{FF2B5EF4-FFF2-40B4-BE49-F238E27FC236}">
                  <a16:creationId xmlns:a16="http://schemas.microsoft.com/office/drawing/2014/main" id="{D5EB31FF-AE40-1564-40E3-20486F3BE7AA}"/>
                </a:ext>
              </a:extLst>
            </p:cNvPr>
            <p:cNvSpPr/>
            <p:nvPr/>
          </p:nvSpPr>
          <p:spPr>
            <a:xfrm>
              <a:off x="3678875" y="973025"/>
              <a:ext cx="325" cy="21525"/>
            </a:xfrm>
            <a:custGeom>
              <a:avLst/>
              <a:gdLst/>
              <a:ahLst/>
              <a:cxnLst/>
              <a:rect l="l" t="t" r="r" b="b"/>
              <a:pathLst>
                <a:path w="13" h="861" extrusionOk="0">
                  <a:moveTo>
                    <a:pt x="12" y="0"/>
                  </a:moveTo>
                  <a:lnTo>
                    <a:pt x="1" y="7"/>
                  </a:lnTo>
                  <a:lnTo>
                    <a:pt x="1" y="851"/>
                  </a:lnTo>
                  <a:lnTo>
                    <a:pt x="12" y="860"/>
                  </a:lnTo>
                  <a:lnTo>
                    <a:pt x="12"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8" name="Google Shape;1702;p32">
              <a:extLst>
                <a:ext uri="{FF2B5EF4-FFF2-40B4-BE49-F238E27FC236}">
                  <a16:creationId xmlns:a16="http://schemas.microsoft.com/office/drawing/2014/main" id="{3AA73D02-E91C-3869-02AC-1F89BDA6A101}"/>
                </a:ext>
              </a:extLst>
            </p:cNvPr>
            <p:cNvSpPr/>
            <p:nvPr/>
          </p:nvSpPr>
          <p:spPr>
            <a:xfrm>
              <a:off x="3663375" y="994525"/>
              <a:ext cx="16175" cy="9650"/>
            </a:xfrm>
            <a:custGeom>
              <a:avLst/>
              <a:gdLst/>
              <a:ahLst/>
              <a:cxnLst/>
              <a:rect l="l" t="t" r="r" b="b"/>
              <a:pathLst>
                <a:path w="647" h="386" extrusionOk="0">
                  <a:moveTo>
                    <a:pt x="632" y="0"/>
                  </a:moveTo>
                  <a:lnTo>
                    <a:pt x="0" y="367"/>
                  </a:lnTo>
                  <a:lnTo>
                    <a:pt x="0" y="386"/>
                  </a:lnTo>
                  <a:lnTo>
                    <a:pt x="647" y="10"/>
                  </a:lnTo>
                  <a:lnTo>
                    <a:pt x="632"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9" name="Google Shape;1703;p32">
              <a:extLst>
                <a:ext uri="{FF2B5EF4-FFF2-40B4-BE49-F238E27FC236}">
                  <a16:creationId xmlns:a16="http://schemas.microsoft.com/office/drawing/2014/main" id="{8EBB225F-A066-77ED-E7BF-5A363486FF50}"/>
                </a:ext>
              </a:extLst>
            </p:cNvPr>
            <p:cNvSpPr/>
            <p:nvPr/>
          </p:nvSpPr>
          <p:spPr>
            <a:xfrm>
              <a:off x="3678525" y="973035"/>
              <a:ext cx="375" cy="22000"/>
            </a:xfrm>
            <a:custGeom>
              <a:avLst/>
              <a:gdLst/>
              <a:ahLst/>
              <a:cxnLst/>
              <a:rect l="l" t="t" r="r" b="b"/>
              <a:pathLst>
                <a:path w="15" h="880" extrusionOk="0">
                  <a:moveTo>
                    <a:pt x="15" y="0"/>
                  </a:moveTo>
                  <a:lnTo>
                    <a:pt x="0" y="9"/>
                  </a:lnTo>
                  <a:lnTo>
                    <a:pt x="0" y="869"/>
                  </a:lnTo>
                  <a:lnTo>
                    <a:pt x="15" y="879"/>
                  </a:lnTo>
                  <a:lnTo>
                    <a:pt x="15"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0" name="Google Shape;1704;p32">
              <a:extLst>
                <a:ext uri="{FF2B5EF4-FFF2-40B4-BE49-F238E27FC236}">
                  <a16:creationId xmlns:a16="http://schemas.microsoft.com/office/drawing/2014/main" id="{3E04C2CD-CBAE-545A-6209-8C16694F4C7A}"/>
                </a:ext>
              </a:extLst>
            </p:cNvPr>
            <p:cNvSpPr/>
            <p:nvPr/>
          </p:nvSpPr>
          <p:spPr>
            <a:xfrm>
              <a:off x="3555775" y="1008325"/>
              <a:ext cx="39675" cy="52325"/>
            </a:xfrm>
            <a:custGeom>
              <a:avLst/>
              <a:gdLst/>
              <a:ahLst/>
              <a:cxnLst/>
              <a:rect l="l" t="t" r="r" b="b"/>
              <a:pathLst>
                <a:path w="1587" h="2093" extrusionOk="0">
                  <a:moveTo>
                    <a:pt x="0" y="1"/>
                  </a:moveTo>
                  <a:lnTo>
                    <a:pt x="0" y="1177"/>
                  </a:lnTo>
                  <a:lnTo>
                    <a:pt x="1587" y="2093"/>
                  </a:lnTo>
                  <a:lnTo>
                    <a:pt x="1587" y="915"/>
                  </a:lnTo>
                  <a:lnTo>
                    <a:pt x="0"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1" name="Google Shape;1705;p32">
              <a:extLst>
                <a:ext uri="{FF2B5EF4-FFF2-40B4-BE49-F238E27FC236}">
                  <a16:creationId xmlns:a16="http://schemas.microsoft.com/office/drawing/2014/main" id="{B302AEBC-8C9D-12B9-CE66-F8D497AF87F6}"/>
                </a:ext>
              </a:extLst>
            </p:cNvPr>
            <p:cNvSpPr/>
            <p:nvPr/>
          </p:nvSpPr>
          <p:spPr>
            <a:xfrm>
              <a:off x="3595425" y="1026300"/>
              <a:ext cx="8525" cy="34350"/>
            </a:xfrm>
            <a:custGeom>
              <a:avLst/>
              <a:gdLst/>
              <a:ahLst/>
              <a:cxnLst/>
              <a:rect l="l" t="t" r="r" b="b"/>
              <a:pathLst>
                <a:path w="341" h="1374" extrusionOk="0">
                  <a:moveTo>
                    <a:pt x="340" y="1"/>
                  </a:moveTo>
                  <a:lnTo>
                    <a:pt x="1" y="196"/>
                  </a:lnTo>
                  <a:lnTo>
                    <a:pt x="1" y="1374"/>
                  </a:lnTo>
                  <a:lnTo>
                    <a:pt x="340" y="1177"/>
                  </a:lnTo>
                  <a:lnTo>
                    <a:pt x="340"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2" name="Google Shape;1706;p32">
              <a:extLst>
                <a:ext uri="{FF2B5EF4-FFF2-40B4-BE49-F238E27FC236}">
                  <a16:creationId xmlns:a16="http://schemas.microsoft.com/office/drawing/2014/main" id="{1CBFE5B5-5AE8-1A7D-6EAE-59B11BEDF5E6}"/>
                </a:ext>
              </a:extLst>
            </p:cNvPr>
            <p:cNvSpPr/>
            <p:nvPr/>
          </p:nvSpPr>
          <p:spPr>
            <a:xfrm>
              <a:off x="3555775" y="1008325"/>
              <a:ext cx="48175" cy="22900"/>
            </a:xfrm>
            <a:custGeom>
              <a:avLst/>
              <a:gdLst/>
              <a:ahLst/>
              <a:cxnLst/>
              <a:rect l="l" t="t" r="r" b="b"/>
              <a:pathLst>
                <a:path w="1927" h="916" extrusionOk="0">
                  <a:moveTo>
                    <a:pt x="0" y="1"/>
                  </a:moveTo>
                  <a:lnTo>
                    <a:pt x="1587" y="915"/>
                  </a:lnTo>
                  <a:lnTo>
                    <a:pt x="1926" y="720"/>
                  </a:lnTo>
                  <a:lnTo>
                    <a:pt x="68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3" name="Google Shape;1707;p32">
              <a:extLst>
                <a:ext uri="{FF2B5EF4-FFF2-40B4-BE49-F238E27FC236}">
                  <a16:creationId xmlns:a16="http://schemas.microsoft.com/office/drawing/2014/main" id="{7E3D7EBD-B899-4E50-1E1D-0A7305D37A61}"/>
                </a:ext>
              </a:extLst>
            </p:cNvPr>
            <p:cNvSpPr/>
            <p:nvPr/>
          </p:nvSpPr>
          <p:spPr>
            <a:xfrm>
              <a:off x="3555775" y="1008325"/>
              <a:ext cx="39675" cy="32725"/>
            </a:xfrm>
            <a:custGeom>
              <a:avLst/>
              <a:gdLst/>
              <a:ahLst/>
              <a:cxnLst/>
              <a:rect l="l" t="t" r="r" b="b"/>
              <a:pathLst>
                <a:path w="1587" h="1309" extrusionOk="0">
                  <a:moveTo>
                    <a:pt x="0" y="1"/>
                  </a:moveTo>
                  <a:lnTo>
                    <a:pt x="0" y="393"/>
                  </a:lnTo>
                  <a:lnTo>
                    <a:pt x="1587" y="1308"/>
                  </a:lnTo>
                  <a:lnTo>
                    <a:pt x="1587" y="915"/>
                  </a:lnTo>
                  <a:lnTo>
                    <a:pt x="0"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4" name="Google Shape;1708;p32">
              <a:extLst>
                <a:ext uri="{FF2B5EF4-FFF2-40B4-BE49-F238E27FC236}">
                  <a16:creationId xmlns:a16="http://schemas.microsoft.com/office/drawing/2014/main" id="{35D20A6F-253D-59E4-6F59-0C04D66BF2D4}"/>
                </a:ext>
              </a:extLst>
            </p:cNvPr>
            <p:cNvSpPr/>
            <p:nvPr/>
          </p:nvSpPr>
          <p:spPr>
            <a:xfrm>
              <a:off x="3595425" y="996875"/>
              <a:ext cx="59475" cy="44175"/>
            </a:xfrm>
            <a:custGeom>
              <a:avLst/>
              <a:gdLst/>
              <a:ahLst/>
              <a:cxnLst/>
              <a:rect l="l" t="t" r="r" b="b"/>
              <a:pathLst>
                <a:path w="2379" h="1767" extrusionOk="0">
                  <a:moveTo>
                    <a:pt x="2379" y="0"/>
                  </a:moveTo>
                  <a:lnTo>
                    <a:pt x="1" y="1373"/>
                  </a:lnTo>
                  <a:lnTo>
                    <a:pt x="1" y="1766"/>
                  </a:lnTo>
                  <a:lnTo>
                    <a:pt x="2379" y="393"/>
                  </a:lnTo>
                  <a:lnTo>
                    <a:pt x="2379"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5" name="Google Shape;1709;p32">
              <a:extLst>
                <a:ext uri="{FF2B5EF4-FFF2-40B4-BE49-F238E27FC236}">
                  <a16:creationId xmlns:a16="http://schemas.microsoft.com/office/drawing/2014/main" id="{05174C46-BE76-B327-C69F-C650B5A9DB53}"/>
                </a:ext>
              </a:extLst>
            </p:cNvPr>
            <p:cNvSpPr/>
            <p:nvPr/>
          </p:nvSpPr>
          <p:spPr>
            <a:xfrm>
              <a:off x="3555775" y="974000"/>
              <a:ext cx="99125" cy="57225"/>
            </a:xfrm>
            <a:custGeom>
              <a:avLst/>
              <a:gdLst/>
              <a:ahLst/>
              <a:cxnLst/>
              <a:rect l="l" t="t" r="r" b="b"/>
              <a:pathLst>
                <a:path w="3965" h="2289" extrusionOk="0">
                  <a:moveTo>
                    <a:pt x="2378" y="0"/>
                  </a:moveTo>
                  <a:lnTo>
                    <a:pt x="0" y="1374"/>
                  </a:lnTo>
                  <a:lnTo>
                    <a:pt x="1587" y="2288"/>
                  </a:lnTo>
                  <a:lnTo>
                    <a:pt x="3965" y="915"/>
                  </a:lnTo>
                  <a:lnTo>
                    <a:pt x="2378" y="0"/>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6" name="Google Shape;1710;p32">
              <a:extLst>
                <a:ext uri="{FF2B5EF4-FFF2-40B4-BE49-F238E27FC236}">
                  <a16:creationId xmlns:a16="http://schemas.microsoft.com/office/drawing/2014/main" id="{D6CF5B75-9040-BCB4-0E21-743D222D0AA3}"/>
                </a:ext>
              </a:extLst>
            </p:cNvPr>
            <p:cNvSpPr/>
            <p:nvPr/>
          </p:nvSpPr>
          <p:spPr>
            <a:xfrm>
              <a:off x="3561475" y="977250"/>
              <a:ext cx="53775" cy="32725"/>
            </a:xfrm>
            <a:custGeom>
              <a:avLst/>
              <a:gdLst/>
              <a:ahLst/>
              <a:cxnLst/>
              <a:rect l="l" t="t" r="r" b="b"/>
              <a:pathLst>
                <a:path w="2151" h="1309" extrusionOk="0">
                  <a:moveTo>
                    <a:pt x="2150" y="1"/>
                  </a:moveTo>
                  <a:lnTo>
                    <a:pt x="0" y="1244"/>
                  </a:lnTo>
                  <a:lnTo>
                    <a:pt x="113" y="1309"/>
                  </a:lnTo>
                  <a:lnTo>
                    <a:pt x="2150" y="133"/>
                  </a:lnTo>
                  <a:lnTo>
                    <a:pt x="2150" y="1"/>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7" name="Google Shape;1711;p32">
              <a:extLst>
                <a:ext uri="{FF2B5EF4-FFF2-40B4-BE49-F238E27FC236}">
                  <a16:creationId xmlns:a16="http://schemas.microsoft.com/office/drawing/2014/main" id="{56D8A7C5-E9A4-C081-579D-71E5433D854A}"/>
                </a:ext>
              </a:extLst>
            </p:cNvPr>
            <p:cNvSpPr/>
            <p:nvPr/>
          </p:nvSpPr>
          <p:spPr>
            <a:xfrm>
              <a:off x="3615225" y="977250"/>
              <a:ext cx="34000" cy="21275"/>
            </a:xfrm>
            <a:custGeom>
              <a:avLst/>
              <a:gdLst/>
              <a:ahLst/>
              <a:cxnLst/>
              <a:rect l="l" t="t" r="r" b="b"/>
              <a:pathLst>
                <a:path w="1360" h="851" extrusionOk="0">
                  <a:moveTo>
                    <a:pt x="0" y="1"/>
                  </a:moveTo>
                  <a:lnTo>
                    <a:pt x="0" y="128"/>
                  </a:lnTo>
                  <a:lnTo>
                    <a:pt x="1248" y="851"/>
                  </a:lnTo>
                  <a:lnTo>
                    <a:pt x="1359" y="782"/>
                  </a:lnTo>
                  <a:lnTo>
                    <a:pt x="0" y="1"/>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8" name="Google Shape;1712;p32">
              <a:extLst>
                <a:ext uri="{FF2B5EF4-FFF2-40B4-BE49-F238E27FC236}">
                  <a16:creationId xmlns:a16="http://schemas.microsoft.com/office/drawing/2014/main" id="{8A547FA5-E86A-72E3-7A00-9BD9724F1775}"/>
                </a:ext>
              </a:extLst>
            </p:cNvPr>
            <p:cNvSpPr/>
            <p:nvPr/>
          </p:nvSpPr>
          <p:spPr>
            <a:xfrm>
              <a:off x="3564300" y="980450"/>
              <a:ext cx="82125" cy="47500"/>
            </a:xfrm>
            <a:custGeom>
              <a:avLst/>
              <a:gdLst/>
              <a:ahLst/>
              <a:cxnLst/>
              <a:rect l="l" t="t" r="r" b="b"/>
              <a:pathLst>
                <a:path w="3285" h="1900" extrusionOk="0">
                  <a:moveTo>
                    <a:pt x="2037" y="0"/>
                  </a:moveTo>
                  <a:lnTo>
                    <a:pt x="0" y="1181"/>
                  </a:lnTo>
                  <a:lnTo>
                    <a:pt x="1246" y="1900"/>
                  </a:lnTo>
                  <a:lnTo>
                    <a:pt x="3285" y="723"/>
                  </a:lnTo>
                  <a:lnTo>
                    <a:pt x="2037" y="0"/>
                  </a:lnTo>
                  <a:close/>
                </a:path>
              </a:pathLst>
            </a:custGeom>
            <a:solidFill>
              <a:schemeClr val="accent5">
                <a:lumMod val="40000"/>
                <a:lumOff val="6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9" name="Google Shape;1713;p32">
              <a:extLst>
                <a:ext uri="{FF2B5EF4-FFF2-40B4-BE49-F238E27FC236}">
                  <a16:creationId xmlns:a16="http://schemas.microsoft.com/office/drawing/2014/main" id="{866F1F65-9CDD-0314-56C5-AEEBC9E06D4E}"/>
                </a:ext>
              </a:extLst>
            </p:cNvPr>
            <p:cNvSpPr/>
            <p:nvPr/>
          </p:nvSpPr>
          <p:spPr>
            <a:xfrm>
              <a:off x="3597325" y="980950"/>
              <a:ext cx="17825" cy="22575"/>
            </a:xfrm>
            <a:custGeom>
              <a:avLst/>
              <a:gdLst/>
              <a:ahLst/>
              <a:cxnLst/>
              <a:rect l="l" t="t" r="r" b="b"/>
              <a:pathLst>
                <a:path w="713" h="903" extrusionOk="0">
                  <a:moveTo>
                    <a:pt x="0" y="1"/>
                  </a:moveTo>
                  <a:lnTo>
                    <a:pt x="0" y="492"/>
                  </a:lnTo>
                  <a:lnTo>
                    <a:pt x="712" y="903"/>
                  </a:lnTo>
                  <a:lnTo>
                    <a:pt x="712" y="79"/>
                  </a:lnTo>
                  <a:lnTo>
                    <a:pt x="0"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0" name="Google Shape;1714;p32">
              <a:extLst>
                <a:ext uri="{FF2B5EF4-FFF2-40B4-BE49-F238E27FC236}">
                  <a16:creationId xmlns:a16="http://schemas.microsoft.com/office/drawing/2014/main" id="{DBEFAC52-9B97-D0FC-5CE4-4BAAB2232E41}"/>
                </a:ext>
              </a:extLst>
            </p:cNvPr>
            <p:cNvSpPr/>
            <p:nvPr/>
          </p:nvSpPr>
          <p:spPr>
            <a:xfrm>
              <a:off x="3615125" y="973025"/>
              <a:ext cx="17125" cy="30500"/>
            </a:xfrm>
            <a:custGeom>
              <a:avLst/>
              <a:gdLst/>
              <a:ahLst/>
              <a:cxnLst/>
              <a:rect l="l" t="t" r="r" b="b"/>
              <a:pathLst>
                <a:path w="685" h="1220" extrusionOk="0">
                  <a:moveTo>
                    <a:pt x="685" y="0"/>
                  </a:moveTo>
                  <a:lnTo>
                    <a:pt x="0" y="396"/>
                  </a:lnTo>
                  <a:lnTo>
                    <a:pt x="0" y="1220"/>
                  </a:lnTo>
                  <a:lnTo>
                    <a:pt x="685" y="824"/>
                  </a:lnTo>
                  <a:lnTo>
                    <a:pt x="685"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1" name="Google Shape;1715;p32">
              <a:extLst>
                <a:ext uri="{FF2B5EF4-FFF2-40B4-BE49-F238E27FC236}">
                  <a16:creationId xmlns:a16="http://schemas.microsoft.com/office/drawing/2014/main" id="{EC2F4030-6AF4-B04C-FD21-DA51288725EB}"/>
                </a:ext>
              </a:extLst>
            </p:cNvPr>
            <p:cNvSpPr/>
            <p:nvPr/>
          </p:nvSpPr>
          <p:spPr>
            <a:xfrm>
              <a:off x="3597325" y="971050"/>
              <a:ext cx="34925" cy="11900"/>
            </a:xfrm>
            <a:custGeom>
              <a:avLst/>
              <a:gdLst/>
              <a:ahLst/>
              <a:cxnLst/>
              <a:rect l="l" t="t" r="r" b="b"/>
              <a:pathLst>
                <a:path w="1397" h="476" extrusionOk="0">
                  <a:moveTo>
                    <a:pt x="685" y="1"/>
                  </a:moveTo>
                  <a:lnTo>
                    <a:pt x="0" y="397"/>
                  </a:lnTo>
                  <a:lnTo>
                    <a:pt x="712" y="475"/>
                  </a:lnTo>
                  <a:lnTo>
                    <a:pt x="1397" y="79"/>
                  </a:lnTo>
                  <a:lnTo>
                    <a:pt x="685" y="1"/>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2" name="Google Shape;1716;p32">
              <a:extLst>
                <a:ext uri="{FF2B5EF4-FFF2-40B4-BE49-F238E27FC236}">
                  <a16:creationId xmlns:a16="http://schemas.microsoft.com/office/drawing/2014/main" id="{FCA97A24-13A6-F36F-A4B8-E8271489B5C0}"/>
                </a:ext>
              </a:extLst>
            </p:cNvPr>
            <p:cNvSpPr/>
            <p:nvPr/>
          </p:nvSpPr>
          <p:spPr>
            <a:xfrm>
              <a:off x="3618100" y="980475"/>
              <a:ext cx="10375" cy="15800"/>
            </a:xfrm>
            <a:custGeom>
              <a:avLst/>
              <a:gdLst/>
              <a:ahLst/>
              <a:cxnLst/>
              <a:rect l="l" t="t" r="r" b="b"/>
              <a:pathLst>
                <a:path w="415" h="632" extrusionOk="0">
                  <a:moveTo>
                    <a:pt x="415" y="1"/>
                  </a:moveTo>
                  <a:lnTo>
                    <a:pt x="0" y="242"/>
                  </a:lnTo>
                  <a:lnTo>
                    <a:pt x="0" y="632"/>
                  </a:lnTo>
                  <a:lnTo>
                    <a:pt x="415" y="391"/>
                  </a:lnTo>
                  <a:lnTo>
                    <a:pt x="415" y="1"/>
                  </a:lnTo>
                  <a:close/>
                </a:path>
              </a:pathLst>
            </a:custGeom>
            <a:solidFill>
              <a:srgbClr val="595959"/>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3" name="Google Shape;1717;p32">
              <a:extLst>
                <a:ext uri="{FF2B5EF4-FFF2-40B4-BE49-F238E27FC236}">
                  <a16:creationId xmlns:a16="http://schemas.microsoft.com/office/drawing/2014/main" id="{33BC8DA2-67F7-190A-0F90-3B4E96153ADD}"/>
                </a:ext>
              </a:extLst>
            </p:cNvPr>
            <p:cNvSpPr/>
            <p:nvPr/>
          </p:nvSpPr>
          <p:spPr>
            <a:xfrm>
              <a:off x="3628850" y="979950"/>
              <a:ext cx="575" cy="10900"/>
            </a:xfrm>
            <a:custGeom>
              <a:avLst/>
              <a:gdLst/>
              <a:ahLst/>
              <a:cxnLst/>
              <a:rect l="l" t="t" r="r" b="b"/>
              <a:pathLst>
                <a:path w="23" h="436" extrusionOk="0">
                  <a:moveTo>
                    <a:pt x="22" y="0"/>
                  </a:moveTo>
                  <a:lnTo>
                    <a:pt x="1" y="12"/>
                  </a:lnTo>
                  <a:lnTo>
                    <a:pt x="1" y="422"/>
                  </a:lnTo>
                  <a:lnTo>
                    <a:pt x="22" y="435"/>
                  </a:lnTo>
                  <a:lnTo>
                    <a:pt x="22" y="0"/>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4" name="Google Shape;1718;p32">
              <a:extLst>
                <a:ext uri="{FF2B5EF4-FFF2-40B4-BE49-F238E27FC236}">
                  <a16:creationId xmlns:a16="http://schemas.microsoft.com/office/drawing/2014/main" id="{08CA64D5-AC62-E29A-BD9A-5F51C7DECCFA}"/>
                </a:ext>
              </a:extLst>
            </p:cNvPr>
            <p:cNvSpPr/>
            <p:nvPr/>
          </p:nvSpPr>
          <p:spPr>
            <a:xfrm>
              <a:off x="3618100" y="990500"/>
              <a:ext cx="11325" cy="6900"/>
            </a:xfrm>
            <a:custGeom>
              <a:avLst/>
              <a:gdLst/>
              <a:ahLst/>
              <a:cxnLst/>
              <a:rect l="l" t="t" r="r" b="b"/>
              <a:pathLst>
                <a:path w="453" h="276" extrusionOk="0">
                  <a:moveTo>
                    <a:pt x="431" y="0"/>
                  </a:moveTo>
                  <a:lnTo>
                    <a:pt x="0" y="251"/>
                  </a:lnTo>
                  <a:lnTo>
                    <a:pt x="0" y="276"/>
                  </a:lnTo>
                  <a:lnTo>
                    <a:pt x="452" y="13"/>
                  </a:lnTo>
                  <a:lnTo>
                    <a:pt x="431" y="0"/>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5" name="Google Shape;1719;p32">
              <a:extLst>
                <a:ext uri="{FF2B5EF4-FFF2-40B4-BE49-F238E27FC236}">
                  <a16:creationId xmlns:a16="http://schemas.microsoft.com/office/drawing/2014/main" id="{31988470-9400-707A-6E5A-A9DF995C6C70}"/>
                </a:ext>
              </a:extLst>
            </p:cNvPr>
            <p:cNvSpPr/>
            <p:nvPr/>
          </p:nvSpPr>
          <p:spPr>
            <a:xfrm>
              <a:off x="3618100" y="990200"/>
              <a:ext cx="10525" cy="6250"/>
            </a:xfrm>
            <a:custGeom>
              <a:avLst/>
              <a:gdLst/>
              <a:ahLst/>
              <a:cxnLst/>
              <a:rect l="l" t="t" r="r" b="b"/>
              <a:pathLst>
                <a:path w="421" h="250" extrusionOk="0">
                  <a:moveTo>
                    <a:pt x="413" y="0"/>
                  </a:moveTo>
                  <a:lnTo>
                    <a:pt x="0" y="240"/>
                  </a:lnTo>
                  <a:lnTo>
                    <a:pt x="0" y="250"/>
                  </a:lnTo>
                  <a:lnTo>
                    <a:pt x="421" y="5"/>
                  </a:lnTo>
                  <a:lnTo>
                    <a:pt x="413" y="0"/>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6" name="Google Shape;1720;p32">
              <a:extLst>
                <a:ext uri="{FF2B5EF4-FFF2-40B4-BE49-F238E27FC236}">
                  <a16:creationId xmlns:a16="http://schemas.microsoft.com/office/drawing/2014/main" id="{0096C9F3-85BC-761A-6FA2-26F3A49F751A}"/>
                </a:ext>
              </a:extLst>
            </p:cNvPr>
            <p:cNvSpPr/>
            <p:nvPr/>
          </p:nvSpPr>
          <p:spPr>
            <a:xfrm>
              <a:off x="3628425" y="980375"/>
              <a:ext cx="200" cy="9950"/>
            </a:xfrm>
            <a:custGeom>
              <a:avLst/>
              <a:gdLst/>
              <a:ahLst/>
              <a:cxnLst/>
              <a:rect l="l" t="t" r="r" b="b"/>
              <a:pathLst>
                <a:path w="8" h="398" extrusionOk="0">
                  <a:moveTo>
                    <a:pt x="8" y="0"/>
                  </a:moveTo>
                  <a:lnTo>
                    <a:pt x="0" y="5"/>
                  </a:lnTo>
                  <a:lnTo>
                    <a:pt x="0" y="393"/>
                  </a:lnTo>
                  <a:lnTo>
                    <a:pt x="8" y="398"/>
                  </a:lnTo>
                  <a:lnTo>
                    <a:pt x="8"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7" name="Google Shape;1721;p32">
              <a:extLst>
                <a:ext uri="{FF2B5EF4-FFF2-40B4-BE49-F238E27FC236}">
                  <a16:creationId xmlns:a16="http://schemas.microsoft.com/office/drawing/2014/main" id="{A71A838C-21CA-B33D-A57B-213972832EB4}"/>
                </a:ext>
              </a:extLst>
            </p:cNvPr>
            <p:cNvSpPr/>
            <p:nvPr/>
          </p:nvSpPr>
          <p:spPr>
            <a:xfrm>
              <a:off x="3618100" y="990300"/>
              <a:ext cx="10775" cy="6475"/>
            </a:xfrm>
            <a:custGeom>
              <a:avLst/>
              <a:gdLst/>
              <a:ahLst/>
              <a:cxnLst/>
              <a:rect l="l" t="t" r="r" b="b"/>
              <a:pathLst>
                <a:path w="431" h="259" extrusionOk="0">
                  <a:moveTo>
                    <a:pt x="421" y="1"/>
                  </a:moveTo>
                  <a:lnTo>
                    <a:pt x="0" y="246"/>
                  </a:lnTo>
                  <a:lnTo>
                    <a:pt x="0" y="259"/>
                  </a:lnTo>
                  <a:lnTo>
                    <a:pt x="431" y="8"/>
                  </a:lnTo>
                  <a:lnTo>
                    <a:pt x="421"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8" name="Google Shape;1722;p32">
              <a:extLst>
                <a:ext uri="{FF2B5EF4-FFF2-40B4-BE49-F238E27FC236}">
                  <a16:creationId xmlns:a16="http://schemas.microsoft.com/office/drawing/2014/main" id="{9ED7EC31-25E9-7AB6-A6BF-2CBF360D47B0}"/>
                </a:ext>
              </a:extLst>
            </p:cNvPr>
            <p:cNvSpPr/>
            <p:nvPr/>
          </p:nvSpPr>
          <p:spPr>
            <a:xfrm>
              <a:off x="3628600" y="980225"/>
              <a:ext cx="275" cy="10300"/>
            </a:xfrm>
            <a:custGeom>
              <a:avLst/>
              <a:gdLst/>
              <a:ahLst/>
              <a:cxnLst/>
              <a:rect l="l" t="t" r="r" b="b"/>
              <a:pathLst>
                <a:path w="11" h="412" extrusionOk="0">
                  <a:moveTo>
                    <a:pt x="11" y="1"/>
                  </a:moveTo>
                  <a:lnTo>
                    <a:pt x="1" y="6"/>
                  </a:lnTo>
                  <a:lnTo>
                    <a:pt x="1" y="404"/>
                  </a:lnTo>
                  <a:lnTo>
                    <a:pt x="11" y="411"/>
                  </a:lnTo>
                  <a:lnTo>
                    <a:pt x="11" y="1"/>
                  </a:lnTo>
                  <a:close/>
                </a:path>
              </a:pathLst>
            </a:custGeom>
            <a:solidFill>
              <a:srgbClr val="008D8A"/>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9" name="Google Shape;1723;p32">
              <a:extLst>
                <a:ext uri="{FF2B5EF4-FFF2-40B4-BE49-F238E27FC236}">
                  <a16:creationId xmlns:a16="http://schemas.microsoft.com/office/drawing/2014/main" id="{4A374A2F-6485-E239-57AF-D807C055CA2D}"/>
                </a:ext>
              </a:extLst>
            </p:cNvPr>
            <p:cNvSpPr/>
            <p:nvPr/>
          </p:nvSpPr>
          <p:spPr>
            <a:xfrm>
              <a:off x="3684200" y="981750"/>
              <a:ext cx="1100" cy="650"/>
            </a:xfrm>
            <a:custGeom>
              <a:avLst/>
              <a:gdLst/>
              <a:ahLst/>
              <a:cxnLst/>
              <a:rect l="l" t="t" r="r" b="b"/>
              <a:pathLst>
                <a:path w="44" h="26" extrusionOk="0">
                  <a:moveTo>
                    <a:pt x="23" y="1"/>
                  </a:moveTo>
                  <a:lnTo>
                    <a:pt x="1" y="14"/>
                  </a:lnTo>
                  <a:lnTo>
                    <a:pt x="23" y="25"/>
                  </a:lnTo>
                  <a:lnTo>
                    <a:pt x="43" y="14"/>
                  </a:lnTo>
                  <a:lnTo>
                    <a:pt x="23"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0" name="Google Shape;1724;p32">
              <a:extLst>
                <a:ext uri="{FF2B5EF4-FFF2-40B4-BE49-F238E27FC236}">
                  <a16:creationId xmlns:a16="http://schemas.microsoft.com/office/drawing/2014/main" id="{9345E338-BA9C-CC77-6471-561431959F20}"/>
                </a:ext>
              </a:extLst>
            </p:cNvPr>
            <p:cNvSpPr/>
            <p:nvPr/>
          </p:nvSpPr>
          <p:spPr>
            <a:xfrm>
              <a:off x="3684200" y="982075"/>
              <a:ext cx="575" cy="11275"/>
            </a:xfrm>
            <a:custGeom>
              <a:avLst/>
              <a:gdLst/>
              <a:ahLst/>
              <a:cxnLst/>
              <a:rect l="l" t="t" r="r" b="b"/>
              <a:pathLst>
                <a:path w="23" h="451" extrusionOk="0">
                  <a:moveTo>
                    <a:pt x="1" y="1"/>
                  </a:moveTo>
                  <a:lnTo>
                    <a:pt x="1" y="439"/>
                  </a:lnTo>
                  <a:lnTo>
                    <a:pt x="23" y="450"/>
                  </a:lnTo>
                  <a:lnTo>
                    <a:pt x="23" y="12"/>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1" name="Google Shape;1725;p32">
              <a:extLst>
                <a:ext uri="{FF2B5EF4-FFF2-40B4-BE49-F238E27FC236}">
                  <a16:creationId xmlns:a16="http://schemas.microsoft.com/office/drawing/2014/main" id="{ED350C51-AE3B-8205-A4BE-01843364434F}"/>
                </a:ext>
              </a:extLst>
            </p:cNvPr>
            <p:cNvSpPr/>
            <p:nvPr/>
          </p:nvSpPr>
          <p:spPr>
            <a:xfrm>
              <a:off x="3684750" y="982075"/>
              <a:ext cx="550" cy="11275"/>
            </a:xfrm>
            <a:custGeom>
              <a:avLst/>
              <a:gdLst/>
              <a:ahLst/>
              <a:cxnLst/>
              <a:rect l="l" t="t" r="r" b="b"/>
              <a:pathLst>
                <a:path w="22" h="451" extrusionOk="0">
                  <a:moveTo>
                    <a:pt x="21" y="1"/>
                  </a:moveTo>
                  <a:lnTo>
                    <a:pt x="1" y="12"/>
                  </a:lnTo>
                  <a:lnTo>
                    <a:pt x="1" y="450"/>
                  </a:lnTo>
                  <a:lnTo>
                    <a:pt x="21" y="439"/>
                  </a:lnTo>
                  <a:lnTo>
                    <a:pt x="2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2" name="Google Shape;1726;p32">
              <a:extLst>
                <a:ext uri="{FF2B5EF4-FFF2-40B4-BE49-F238E27FC236}">
                  <a16:creationId xmlns:a16="http://schemas.microsoft.com/office/drawing/2014/main" id="{AA3FF835-6DA0-9D03-898A-17569283345D}"/>
                </a:ext>
              </a:extLst>
            </p:cNvPr>
            <p:cNvSpPr/>
            <p:nvPr/>
          </p:nvSpPr>
          <p:spPr>
            <a:xfrm>
              <a:off x="3684850" y="983300"/>
              <a:ext cx="10050" cy="5900"/>
            </a:xfrm>
            <a:custGeom>
              <a:avLst/>
              <a:gdLst/>
              <a:ahLst/>
              <a:cxnLst/>
              <a:rect l="l" t="t" r="r" b="b"/>
              <a:pathLst>
                <a:path w="402" h="236" extrusionOk="0">
                  <a:moveTo>
                    <a:pt x="10" y="0"/>
                  </a:moveTo>
                  <a:cubicBezTo>
                    <a:pt x="3" y="0"/>
                    <a:pt x="0" y="9"/>
                    <a:pt x="5" y="13"/>
                  </a:cubicBezTo>
                  <a:lnTo>
                    <a:pt x="390" y="236"/>
                  </a:lnTo>
                  <a:lnTo>
                    <a:pt x="394" y="236"/>
                  </a:lnTo>
                  <a:cubicBezTo>
                    <a:pt x="397" y="234"/>
                    <a:pt x="398" y="233"/>
                    <a:pt x="400" y="232"/>
                  </a:cubicBezTo>
                  <a:cubicBezTo>
                    <a:pt x="401" y="227"/>
                    <a:pt x="400" y="224"/>
                    <a:pt x="397" y="221"/>
                  </a:cubicBezTo>
                  <a:lnTo>
                    <a:pt x="13" y="1"/>
                  </a:lnTo>
                  <a:cubicBezTo>
                    <a:pt x="12" y="1"/>
                    <a:pt x="11" y="0"/>
                    <a:pt x="10"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3" name="Google Shape;1727;p32">
              <a:extLst>
                <a:ext uri="{FF2B5EF4-FFF2-40B4-BE49-F238E27FC236}">
                  <a16:creationId xmlns:a16="http://schemas.microsoft.com/office/drawing/2014/main" id="{5A64C095-31AB-6441-8FD1-854A08D01915}"/>
                </a:ext>
              </a:extLst>
            </p:cNvPr>
            <p:cNvSpPr/>
            <p:nvPr/>
          </p:nvSpPr>
          <p:spPr>
            <a:xfrm>
              <a:off x="3684875" y="985425"/>
              <a:ext cx="10050" cy="5925"/>
            </a:xfrm>
            <a:custGeom>
              <a:avLst/>
              <a:gdLst/>
              <a:ahLst/>
              <a:cxnLst/>
              <a:rect l="l" t="t" r="r" b="b"/>
              <a:pathLst>
                <a:path w="402" h="237" extrusionOk="0">
                  <a:moveTo>
                    <a:pt x="8" y="1"/>
                  </a:moveTo>
                  <a:cubicBezTo>
                    <a:pt x="5" y="1"/>
                    <a:pt x="3" y="2"/>
                    <a:pt x="2" y="4"/>
                  </a:cubicBezTo>
                  <a:cubicBezTo>
                    <a:pt x="0" y="7"/>
                    <a:pt x="2" y="12"/>
                    <a:pt x="4" y="13"/>
                  </a:cubicBezTo>
                  <a:lnTo>
                    <a:pt x="389" y="235"/>
                  </a:lnTo>
                  <a:cubicBezTo>
                    <a:pt x="390" y="235"/>
                    <a:pt x="392" y="236"/>
                    <a:pt x="393" y="236"/>
                  </a:cubicBezTo>
                  <a:cubicBezTo>
                    <a:pt x="400" y="236"/>
                    <a:pt x="402" y="226"/>
                    <a:pt x="396" y="223"/>
                  </a:cubicBezTo>
                  <a:lnTo>
                    <a:pt x="12" y="2"/>
                  </a:lnTo>
                  <a:cubicBezTo>
                    <a:pt x="11" y="1"/>
                    <a:pt x="9" y="1"/>
                    <a:pt x="8"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4" name="Google Shape;1728;p32">
              <a:extLst>
                <a:ext uri="{FF2B5EF4-FFF2-40B4-BE49-F238E27FC236}">
                  <a16:creationId xmlns:a16="http://schemas.microsoft.com/office/drawing/2014/main" id="{E9440F93-5289-9D46-3749-3C406A83A5BB}"/>
                </a:ext>
              </a:extLst>
            </p:cNvPr>
            <p:cNvSpPr/>
            <p:nvPr/>
          </p:nvSpPr>
          <p:spPr>
            <a:xfrm>
              <a:off x="3684800" y="987575"/>
              <a:ext cx="10100" cy="5875"/>
            </a:xfrm>
            <a:custGeom>
              <a:avLst/>
              <a:gdLst/>
              <a:ahLst/>
              <a:cxnLst/>
              <a:rect l="l" t="t" r="r" b="b"/>
              <a:pathLst>
                <a:path w="404" h="235" extrusionOk="0">
                  <a:moveTo>
                    <a:pt x="11" y="0"/>
                  </a:moveTo>
                  <a:cubicBezTo>
                    <a:pt x="4" y="0"/>
                    <a:pt x="0" y="9"/>
                    <a:pt x="7" y="13"/>
                  </a:cubicBezTo>
                  <a:lnTo>
                    <a:pt x="392" y="235"/>
                  </a:lnTo>
                  <a:lnTo>
                    <a:pt x="396" y="235"/>
                  </a:lnTo>
                  <a:cubicBezTo>
                    <a:pt x="397" y="235"/>
                    <a:pt x="400" y="233"/>
                    <a:pt x="402" y="232"/>
                  </a:cubicBezTo>
                  <a:cubicBezTo>
                    <a:pt x="403" y="229"/>
                    <a:pt x="402" y="224"/>
                    <a:pt x="399" y="223"/>
                  </a:cubicBezTo>
                  <a:lnTo>
                    <a:pt x="15" y="1"/>
                  </a:lnTo>
                  <a:cubicBezTo>
                    <a:pt x="13" y="0"/>
                    <a:pt x="12" y="0"/>
                    <a:pt x="11"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5" name="Google Shape;1729;p32">
              <a:extLst>
                <a:ext uri="{FF2B5EF4-FFF2-40B4-BE49-F238E27FC236}">
                  <a16:creationId xmlns:a16="http://schemas.microsoft.com/office/drawing/2014/main" id="{3583D7E0-6BD7-A574-2522-C97D951371DE}"/>
                </a:ext>
              </a:extLst>
            </p:cNvPr>
            <p:cNvSpPr/>
            <p:nvPr/>
          </p:nvSpPr>
          <p:spPr>
            <a:xfrm>
              <a:off x="3684850" y="989725"/>
              <a:ext cx="10050" cy="5875"/>
            </a:xfrm>
            <a:custGeom>
              <a:avLst/>
              <a:gdLst/>
              <a:ahLst/>
              <a:cxnLst/>
              <a:rect l="l" t="t" r="r" b="b"/>
              <a:pathLst>
                <a:path w="402" h="235" extrusionOk="0">
                  <a:moveTo>
                    <a:pt x="10" y="0"/>
                  </a:moveTo>
                  <a:cubicBezTo>
                    <a:pt x="3" y="0"/>
                    <a:pt x="0" y="8"/>
                    <a:pt x="5" y="12"/>
                  </a:cubicBezTo>
                  <a:lnTo>
                    <a:pt x="390" y="234"/>
                  </a:lnTo>
                  <a:lnTo>
                    <a:pt x="394" y="234"/>
                  </a:lnTo>
                  <a:cubicBezTo>
                    <a:pt x="395" y="234"/>
                    <a:pt x="398" y="233"/>
                    <a:pt x="400" y="231"/>
                  </a:cubicBezTo>
                  <a:cubicBezTo>
                    <a:pt x="401" y="228"/>
                    <a:pt x="400" y="224"/>
                    <a:pt x="397" y="221"/>
                  </a:cubicBezTo>
                  <a:lnTo>
                    <a:pt x="13" y="1"/>
                  </a:lnTo>
                  <a:cubicBezTo>
                    <a:pt x="12" y="0"/>
                    <a:pt x="11" y="0"/>
                    <a:pt x="10"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6" name="Google Shape;1730;p32">
              <a:extLst>
                <a:ext uri="{FF2B5EF4-FFF2-40B4-BE49-F238E27FC236}">
                  <a16:creationId xmlns:a16="http://schemas.microsoft.com/office/drawing/2014/main" id="{908ED4EA-44FC-C5D3-6E23-3AEEF02B88D6}"/>
                </a:ext>
              </a:extLst>
            </p:cNvPr>
            <p:cNvSpPr/>
            <p:nvPr/>
          </p:nvSpPr>
          <p:spPr>
            <a:xfrm>
              <a:off x="3684875" y="991800"/>
              <a:ext cx="10025" cy="5900"/>
            </a:xfrm>
            <a:custGeom>
              <a:avLst/>
              <a:gdLst/>
              <a:ahLst/>
              <a:cxnLst/>
              <a:rect l="l" t="t" r="r" b="b"/>
              <a:pathLst>
                <a:path w="401" h="236" extrusionOk="0">
                  <a:moveTo>
                    <a:pt x="7" y="1"/>
                  </a:moveTo>
                  <a:cubicBezTo>
                    <a:pt x="5" y="1"/>
                    <a:pt x="2" y="2"/>
                    <a:pt x="2" y="5"/>
                  </a:cubicBezTo>
                  <a:cubicBezTo>
                    <a:pt x="0" y="8"/>
                    <a:pt x="2" y="12"/>
                    <a:pt x="4" y="13"/>
                  </a:cubicBezTo>
                  <a:lnTo>
                    <a:pt x="389" y="235"/>
                  </a:lnTo>
                  <a:lnTo>
                    <a:pt x="393" y="235"/>
                  </a:lnTo>
                  <a:cubicBezTo>
                    <a:pt x="396" y="235"/>
                    <a:pt x="397" y="234"/>
                    <a:pt x="399" y="232"/>
                  </a:cubicBezTo>
                  <a:cubicBezTo>
                    <a:pt x="400" y="229"/>
                    <a:pt x="399" y="225"/>
                    <a:pt x="396" y="222"/>
                  </a:cubicBezTo>
                  <a:lnTo>
                    <a:pt x="12" y="2"/>
                  </a:lnTo>
                  <a:cubicBezTo>
                    <a:pt x="10" y="1"/>
                    <a:pt x="8" y="1"/>
                    <a:pt x="7"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7" name="Google Shape;1731;p32">
              <a:extLst>
                <a:ext uri="{FF2B5EF4-FFF2-40B4-BE49-F238E27FC236}">
                  <a16:creationId xmlns:a16="http://schemas.microsoft.com/office/drawing/2014/main" id="{88BE94F7-AFF6-93E7-23E2-BD73FEA67BD5}"/>
                </a:ext>
              </a:extLst>
            </p:cNvPr>
            <p:cNvSpPr/>
            <p:nvPr/>
          </p:nvSpPr>
          <p:spPr>
            <a:xfrm>
              <a:off x="3693900" y="987300"/>
              <a:ext cx="1075" cy="650"/>
            </a:xfrm>
            <a:custGeom>
              <a:avLst/>
              <a:gdLst/>
              <a:ahLst/>
              <a:cxnLst/>
              <a:rect l="l" t="t" r="r" b="b"/>
              <a:pathLst>
                <a:path w="43" h="26" extrusionOk="0">
                  <a:moveTo>
                    <a:pt x="22" y="0"/>
                  </a:moveTo>
                  <a:lnTo>
                    <a:pt x="0" y="14"/>
                  </a:lnTo>
                  <a:lnTo>
                    <a:pt x="22" y="25"/>
                  </a:lnTo>
                  <a:lnTo>
                    <a:pt x="42" y="14"/>
                  </a:lnTo>
                  <a:lnTo>
                    <a:pt x="22"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8" name="Google Shape;1732;p32">
              <a:extLst>
                <a:ext uri="{FF2B5EF4-FFF2-40B4-BE49-F238E27FC236}">
                  <a16:creationId xmlns:a16="http://schemas.microsoft.com/office/drawing/2014/main" id="{51430C94-CBCB-6163-332C-51050275ACE9}"/>
                </a:ext>
              </a:extLst>
            </p:cNvPr>
            <p:cNvSpPr/>
            <p:nvPr/>
          </p:nvSpPr>
          <p:spPr>
            <a:xfrm>
              <a:off x="3693900" y="987625"/>
              <a:ext cx="550" cy="11300"/>
            </a:xfrm>
            <a:custGeom>
              <a:avLst/>
              <a:gdLst/>
              <a:ahLst/>
              <a:cxnLst/>
              <a:rect l="l" t="t" r="r" b="b"/>
              <a:pathLst>
                <a:path w="22" h="452" extrusionOk="0">
                  <a:moveTo>
                    <a:pt x="0" y="1"/>
                  </a:moveTo>
                  <a:lnTo>
                    <a:pt x="0" y="438"/>
                  </a:lnTo>
                  <a:lnTo>
                    <a:pt x="22" y="451"/>
                  </a:lnTo>
                  <a:lnTo>
                    <a:pt x="22" y="12"/>
                  </a:lnTo>
                  <a:lnTo>
                    <a:pt x="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9" name="Google Shape;1733;p32">
              <a:extLst>
                <a:ext uri="{FF2B5EF4-FFF2-40B4-BE49-F238E27FC236}">
                  <a16:creationId xmlns:a16="http://schemas.microsoft.com/office/drawing/2014/main" id="{92328127-BC1A-8990-F6C8-955F151D1A22}"/>
                </a:ext>
              </a:extLst>
            </p:cNvPr>
            <p:cNvSpPr/>
            <p:nvPr/>
          </p:nvSpPr>
          <p:spPr>
            <a:xfrm>
              <a:off x="3694425" y="987625"/>
              <a:ext cx="550" cy="11300"/>
            </a:xfrm>
            <a:custGeom>
              <a:avLst/>
              <a:gdLst/>
              <a:ahLst/>
              <a:cxnLst/>
              <a:rect l="l" t="t" r="r" b="b"/>
              <a:pathLst>
                <a:path w="22" h="452" extrusionOk="0">
                  <a:moveTo>
                    <a:pt x="21" y="1"/>
                  </a:moveTo>
                  <a:lnTo>
                    <a:pt x="1" y="12"/>
                  </a:lnTo>
                  <a:lnTo>
                    <a:pt x="1" y="451"/>
                  </a:lnTo>
                  <a:lnTo>
                    <a:pt x="21" y="438"/>
                  </a:lnTo>
                  <a:lnTo>
                    <a:pt x="2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0" name="Google Shape;1734;p32">
              <a:extLst>
                <a:ext uri="{FF2B5EF4-FFF2-40B4-BE49-F238E27FC236}">
                  <a16:creationId xmlns:a16="http://schemas.microsoft.com/office/drawing/2014/main" id="{CFE93ED4-98B1-7F54-49F8-67EC57675C9C}"/>
                </a:ext>
              </a:extLst>
            </p:cNvPr>
            <p:cNvSpPr/>
            <p:nvPr/>
          </p:nvSpPr>
          <p:spPr>
            <a:xfrm>
              <a:off x="3682300" y="989550"/>
              <a:ext cx="11975" cy="7025"/>
            </a:xfrm>
            <a:custGeom>
              <a:avLst/>
              <a:gdLst/>
              <a:ahLst/>
              <a:cxnLst/>
              <a:rect l="l" t="t" r="r" b="b"/>
              <a:pathLst>
                <a:path w="479" h="281" extrusionOk="0">
                  <a:moveTo>
                    <a:pt x="471" y="1"/>
                  </a:moveTo>
                  <a:cubicBezTo>
                    <a:pt x="470" y="1"/>
                    <a:pt x="469" y="1"/>
                    <a:pt x="467" y="2"/>
                  </a:cubicBezTo>
                  <a:lnTo>
                    <a:pt x="4" y="267"/>
                  </a:lnTo>
                  <a:cubicBezTo>
                    <a:pt x="2" y="270"/>
                    <a:pt x="0" y="273"/>
                    <a:pt x="2" y="277"/>
                  </a:cubicBezTo>
                  <a:cubicBezTo>
                    <a:pt x="3" y="279"/>
                    <a:pt x="6" y="280"/>
                    <a:pt x="9" y="280"/>
                  </a:cubicBezTo>
                  <a:lnTo>
                    <a:pt x="12" y="280"/>
                  </a:lnTo>
                  <a:lnTo>
                    <a:pt x="474" y="13"/>
                  </a:lnTo>
                  <a:cubicBezTo>
                    <a:pt x="477" y="12"/>
                    <a:pt x="479" y="8"/>
                    <a:pt x="477" y="5"/>
                  </a:cubicBezTo>
                  <a:cubicBezTo>
                    <a:pt x="475" y="2"/>
                    <a:pt x="474" y="1"/>
                    <a:pt x="471"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1" name="Google Shape;1735;p32">
              <a:extLst>
                <a:ext uri="{FF2B5EF4-FFF2-40B4-BE49-F238E27FC236}">
                  <a16:creationId xmlns:a16="http://schemas.microsoft.com/office/drawing/2014/main" id="{B9775319-29D3-55CA-598A-AF8F8DCFB0B7}"/>
                </a:ext>
              </a:extLst>
            </p:cNvPr>
            <p:cNvSpPr/>
            <p:nvPr/>
          </p:nvSpPr>
          <p:spPr>
            <a:xfrm>
              <a:off x="3682250" y="991675"/>
              <a:ext cx="12025" cy="7025"/>
            </a:xfrm>
            <a:custGeom>
              <a:avLst/>
              <a:gdLst/>
              <a:ahLst/>
              <a:cxnLst/>
              <a:rect l="l" t="t" r="r" b="b"/>
              <a:pathLst>
                <a:path w="481" h="281" extrusionOk="0">
                  <a:moveTo>
                    <a:pt x="473" y="1"/>
                  </a:moveTo>
                  <a:cubicBezTo>
                    <a:pt x="472" y="1"/>
                    <a:pt x="471" y="1"/>
                    <a:pt x="469" y="2"/>
                  </a:cubicBezTo>
                  <a:lnTo>
                    <a:pt x="6" y="268"/>
                  </a:lnTo>
                  <a:cubicBezTo>
                    <a:pt x="1" y="271"/>
                    <a:pt x="4" y="281"/>
                    <a:pt x="11" y="281"/>
                  </a:cubicBezTo>
                  <a:cubicBezTo>
                    <a:pt x="11" y="281"/>
                    <a:pt x="12" y="281"/>
                    <a:pt x="14" y="279"/>
                  </a:cubicBezTo>
                  <a:lnTo>
                    <a:pt x="476" y="14"/>
                  </a:lnTo>
                  <a:cubicBezTo>
                    <a:pt x="479" y="13"/>
                    <a:pt x="481" y="8"/>
                    <a:pt x="479" y="4"/>
                  </a:cubicBezTo>
                  <a:cubicBezTo>
                    <a:pt x="477" y="2"/>
                    <a:pt x="476" y="1"/>
                    <a:pt x="473"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2" name="Google Shape;1736;p32">
              <a:extLst>
                <a:ext uri="{FF2B5EF4-FFF2-40B4-BE49-F238E27FC236}">
                  <a16:creationId xmlns:a16="http://schemas.microsoft.com/office/drawing/2014/main" id="{6B8AAD22-7D1F-D312-9828-EC6FE206A2B7}"/>
                </a:ext>
              </a:extLst>
            </p:cNvPr>
            <p:cNvSpPr/>
            <p:nvPr/>
          </p:nvSpPr>
          <p:spPr>
            <a:xfrm>
              <a:off x="3682300" y="993825"/>
              <a:ext cx="11975" cy="7025"/>
            </a:xfrm>
            <a:custGeom>
              <a:avLst/>
              <a:gdLst/>
              <a:ahLst/>
              <a:cxnLst/>
              <a:rect l="l" t="t" r="r" b="b"/>
              <a:pathLst>
                <a:path w="479" h="281" extrusionOk="0">
                  <a:moveTo>
                    <a:pt x="471" y="0"/>
                  </a:moveTo>
                  <a:cubicBezTo>
                    <a:pt x="470" y="0"/>
                    <a:pt x="469" y="1"/>
                    <a:pt x="467" y="2"/>
                  </a:cubicBezTo>
                  <a:lnTo>
                    <a:pt x="4" y="267"/>
                  </a:lnTo>
                  <a:cubicBezTo>
                    <a:pt x="2" y="269"/>
                    <a:pt x="0" y="273"/>
                    <a:pt x="2" y="277"/>
                  </a:cubicBezTo>
                  <a:cubicBezTo>
                    <a:pt x="3" y="279"/>
                    <a:pt x="6" y="280"/>
                    <a:pt x="9" y="280"/>
                  </a:cubicBezTo>
                  <a:cubicBezTo>
                    <a:pt x="9" y="280"/>
                    <a:pt x="10" y="280"/>
                    <a:pt x="12" y="279"/>
                  </a:cubicBezTo>
                  <a:lnTo>
                    <a:pt x="474" y="14"/>
                  </a:lnTo>
                  <a:cubicBezTo>
                    <a:pt x="477" y="12"/>
                    <a:pt x="479" y="8"/>
                    <a:pt x="477" y="5"/>
                  </a:cubicBezTo>
                  <a:cubicBezTo>
                    <a:pt x="475" y="2"/>
                    <a:pt x="473" y="0"/>
                    <a:pt x="471"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3" name="Google Shape;1737;p32">
              <a:extLst>
                <a:ext uri="{FF2B5EF4-FFF2-40B4-BE49-F238E27FC236}">
                  <a16:creationId xmlns:a16="http://schemas.microsoft.com/office/drawing/2014/main" id="{43FABC98-2F20-1847-19BA-43E8152DA345}"/>
                </a:ext>
              </a:extLst>
            </p:cNvPr>
            <p:cNvSpPr/>
            <p:nvPr/>
          </p:nvSpPr>
          <p:spPr>
            <a:xfrm>
              <a:off x="3682300" y="995950"/>
              <a:ext cx="11975" cy="7000"/>
            </a:xfrm>
            <a:custGeom>
              <a:avLst/>
              <a:gdLst/>
              <a:ahLst/>
              <a:cxnLst/>
              <a:rect l="l" t="t" r="r" b="b"/>
              <a:pathLst>
                <a:path w="479" h="280" extrusionOk="0">
                  <a:moveTo>
                    <a:pt x="470" y="0"/>
                  </a:moveTo>
                  <a:cubicBezTo>
                    <a:pt x="469" y="0"/>
                    <a:pt x="468" y="1"/>
                    <a:pt x="467" y="1"/>
                  </a:cubicBezTo>
                  <a:lnTo>
                    <a:pt x="4" y="266"/>
                  </a:lnTo>
                  <a:cubicBezTo>
                    <a:pt x="2" y="269"/>
                    <a:pt x="0" y="274"/>
                    <a:pt x="2" y="277"/>
                  </a:cubicBezTo>
                  <a:cubicBezTo>
                    <a:pt x="3" y="278"/>
                    <a:pt x="6" y="279"/>
                    <a:pt x="9" y="279"/>
                  </a:cubicBezTo>
                  <a:lnTo>
                    <a:pt x="12" y="279"/>
                  </a:lnTo>
                  <a:lnTo>
                    <a:pt x="474" y="13"/>
                  </a:lnTo>
                  <a:cubicBezTo>
                    <a:pt x="477" y="11"/>
                    <a:pt x="479" y="7"/>
                    <a:pt x="477" y="4"/>
                  </a:cubicBezTo>
                  <a:cubicBezTo>
                    <a:pt x="475" y="2"/>
                    <a:pt x="473" y="0"/>
                    <a:pt x="470"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4" name="Google Shape;1738;p32">
              <a:extLst>
                <a:ext uri="{FF2B5EF4-FFF2-40B4-BE49-F238E27FC236}">
                  <a16:creationId xmlns:a16="http://schemas.microsoft.com/office/drawing/2014/main" id="{3CDBDABF-83FD-C91E-5602-31FE8D77CDEA}"/>
                </a:ext>
              </a:extLst>
            </p:cNvPr>
            <p:cNvSpPr/>
            <p:nvPr/>
          </p:nvSpPr>
          <p:spPr>
            <a:xfrm>
              <a:off x="3682250" y="998075"/>
              <a:ext cx="12025" cy="7000"/>
            </a:xfrm>
            <a:custGeom>
              <a:avLst/>
              <a:gdLst/>
              <a:ahLst/>
              <a:cxnLst/>
              <a:rect l="l" t="t" r="r" b="b"/>
              <a:pathLst>
                <a:path w="481" h="280" extrusionOk="0">
                  <a:moveTo>
                    <a:pt x="474" y="1"/>
                  </a:moveTo>
                  <a:cubicBezTo>
                    <a:pt x="472" y="1"/>
                    <a:pt x="471" y="1"/>
                    <a:pt x="469" y="2"/>
                  </a:cubicBezTo>
                  <a:lnTo>
                    <a:pt x="6" y="267"/>
                  </a:lnTo>
                  <a:cubicBezTo>
                    <a:pt x="1" y="271"/>
                    <a:pt x="4" y="280"/>
                    <a:pt x="11" y="280"/>
                  </a:cubicBezTo>
                  <a:lnTo>
                    <a:pt x="14" y="280"/>
                  </a:lnTo>
                  <a:lnTo>
                    <a:pt x="476" y="13"/>
                  </a:lnTo>
                  <a:cubicBezTo>
                    <a:pt x="479" y="12"/>
                    <a:pt x="481" y="7"/>
                    <a:pt x="479" y="4"/>
                  </a:cubicBezTo>
                  <a:cubicBezTo>
                    <a:pt x="478" y="2"/>
                    <a:pt x="476" y="1"/>
                    <a:pt x="474"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5" name="Google Shape;1739;p32">
              <a:extLst>
                <a:ext uri="{FF2B5EF4-FFF2-40B4-BE49-F238E27FC236}">
                  <a16:creationId xmlns:a16="http://schemas.microsoft.com/office/drawing/2014/main" id="{E8339D74-5343-AC26-1001-CE11C3F3AE9C}"/>
                </a:ext>
              </a:extLst>
            </p:cNvPr>
            <p:cNvSpPr/>
            <p:nvPr/>
          </p:nvSpPr>
          <p:spPr>
            <a:xfrm>
              <a:off x="3681775" y="994300"/>
              <a:ext cx="1075" cy="625"/>
            </a:xfrm>
            <a:custGeom>
              <a:avLst/>
              <a:gdLst/>
              <a:ahLst/>
              <a:cxnLst/>
              <a:rect l="l" t="t" r="r" b="b"/>
              <a:pathLst>
                <a:path w="43" h="25" extrusionOk="0">
                  <a:moveTo>
                    <a:pt x="23" y="0"/>
                  </a:moveTo>
                  <a:lnTo>
                    <a:pt x="1" y="13"/>
                  </a:lnTo>
                  <a:lnTo>
                    <a:pt x="23" y="25"/>
                  </a:lnTo>
                  <a:lnTo>
                    <a:pt x="43" y="13"/>
                  </a:lnTo>
                  <a:lnTo>
                    <a:pt x="23"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6" name="Google Shape;1740;p32">
              <a:extLst>
                <a:ext uri="{FF2B5EF4-FFF2-40B4-BE49-F238E27FC236}">
                  <a16:creationId xmlns:a16="http://schemas.microsoft.com/office/drawing/2014/main" id="{15103411-78A6-51B7-98C4-3492283D0623}"/>
                </a:ext>
              </a:extLst>
            </p:cNvPr>
            <p:cNvSpPr/>
            <p:nvPr/>
          </p:nvSpPr>
          <p:spPr>
            <a:xfrm>
              <a:off x="3681775" y="994625"/>
              <a:ext cx="575" cy="11300"/>
            </a:xfrm>
            <a:custGeom>
              <a:avLst/>
              <a:gdLst/>
              <a:ahLst/>
              <a:cxnLst/>
              <a:rect l="l" t="t" r="r" b="b"/>
              <a:pathLst>
                <a:path w="23" h="452" extrusionOk="0">
                  <a:moveTo>
                    <a:pt x="1" y="0"/>
                  </a:moveTo>
                  <a:lnTo>
                    <a:pt x="1" y="438"/>
                  </a:lnTo>
                  <a:lnTo>
                    <a:pt x="23" y="451"/>
                  </a:lnTo>
                  <a:lnTo>
                    <a:pt x="23" y="12"/>
                  </a:lnTo>
                  <a:lnTo>
                    <a:pt x="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7" name="Google Shape;1741;p32">
              <a:extLst>
                <a:ext uri="{FF2B5EF4-FFF2-40B4-BE49-F238E27FC236}">
                  <a16:creationId xmlns:a16="http://schemas.microsoft.com/office/drawing/2014/main" id="{8BCD057B-ABB7-C087-DD4F-9A59646E6294}"/>
                </a:ext>
              </a:extLst>
            </p:cNvPr>
            <p:cNvSpPr/>
            <p:nvPr/>
          </p:nvSpPr>
          <p:spPr>
            <a:xfrm>
              <a:off x="3682325" y="994625"/>
              <a:ext cx="525" cy="11300"/>
            </a:xfrm>
            <a:custGeom>
              <a:avLst/>
              <a:gdLst/>
              <a:ahLst/>
              <a:cxnLst/>
              <a:rect l="l" t="t" r="r" b="b"/>
              <a:pathLst>
                <a:path w="21" h="452" extrusionOk="0">
                  <a:moveTo>
                    <a:pt x="21" y="0"/>
                  </a:moveTo>
                  <a:lnTo>
                    <a:pt x="1" y="12"/>
                  </a:lnTo>
                  <a:lnTo>
                    <a:pt x="1" y="451"/>
                  </a:lnTo>
                  <a:lnTo>
                    <a:pt x="21" y="438"/>
                  </a:lnTo>
                  <a:lnTo>
                    <a:pt x="21" y="0"/>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8" name="Google Shape;1742;p32">
              <a:extLst>
                <a:ext uri="{FF2B5EF4-FFF2-40B4-BE49-F238E27FC236}">
                  <a16:creationId xmlns:a16="http://schemas.microsoft.com/office/drawing/2014/main" id="{7BA01150-CA11-897A-91C9-9EA0F8A02483}"/>
                </a:ext>
              </a:extLst>
            </p:cNvPr>
            <p:cNvSpPr/>
            <p:nvPr/>
          </p:nvSpPr>
          <p:spPr>
            <a:xfrm>
              <a:off x="3659450" y="996025"/>
              <a:ext cx="1125" cy="650"/>
            </a:xfrm>
            <a:custGeom>
              <a:avLst/>
              <a:gdLst/>
              <a:ahLst/>
              <a:cxnLst/>
              <a:rect l="l" t="t" r="r" b="b"/>
              <a:pathLst>
                <a:path w="45" h="26" extrusionOk="0">
                  <a:moveTo>
                    <a:pt x="22" y="1"/>
                  </a:moveTo>
                  <a:lnTo>
                    <a:pt x="1" y="13"/>
                  </a:lnTo>
                  <a:lnTo>
                    <a:pt x="22" y="26"/>
                  </a:lnTo>
                  <a:lnTo>
                    <a:pt x="44" y="13"/>
                  </a:lnTo>
                  <a:lnTo>
                    <a:pt x="22"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9" name="Google Shape;1743;p32">
              <a:extLst>
                <a:ext uri="{FF2B5EF4-FFF2-40B4-BE49-F238E27FC236}">
                  <a16:creationId xmlns:a16="http://schemas.microsoft.com/office/drawing/2014/main" id="{314DA979-3846-03F6-1B5E-3361F33FC15B}"/>
                </a:ext>
              </a:extLst>
            </p:cNvPr>
            <p:cNvSpPr/>
            <p:nvPr/>
          </p:nvSpPr>
          <p:spPr>
            <a:xfrm>
              <a:off x="3659450" y="996325"/>
              <a:ext cx="575" cy="11300"/>
            </a:xfrm>
            <a:custGeom>
              <a:avLst/>
              <a:gdLst/>
              <a:ahLst/>
              <a:cxnLst/>
              <a:rect l="l" t="t" r="r" b="b"/>
              <a:pathLst>
                <a:path w="23" h="452" extrusionOk="0">
                  <a:moveTo>
                    <a:pt x="1" y="1"/>
                  </a:moveTo>
                  <a:lnTo>
                    <a:pt x="1" y="440"/>
                  </a:lnTo>
                  <a:lnTo>
                    <a:pt x="22" y="452"/>
                  </a:lnTo>
                  <a:lnTo>
                    <a:pt x="22" y="14"/>
                  </a:lnTo>
                  <a:lnTo>
                    <a:pt x="1"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0" name="Google Shape;1744;p32">
              <a:extLst>
                <a:ext uri="{FF2B5EF4-FFF2-40B4-BE49-F238E27FC236}">
                  <a16:creationId xmlns:a16="http://schemas.microsoft.com/office/drawing/2014/main" id="{38D72883-29D2-E0E3-F408-FE1A30A594DD}"/>
                </a:ext>
              </a:extLst>
            </p:cNvPr>
            <p:cNvSpPr/>
            <p:nvPr/>
          </p:nvSpPr>
          <p:spPr>
            <a:xfrm>
              <a:off x="3660000" y="996325"/>
              <a:ext cx="575" cy="11300"/>
            </a:xfrm>
            <a:custGeom>
              <a:avLst/>
              <a:gdLst/>
              <a:ahLst/>
              <a:cxnLst/>
              <a:rect l="l" t="t" r="r" b="b"/>
              <a:pathLst>
                <a:path w="23" h="452" extrusionOk="0">
                  <a:moveTo>
                    <a:pt x="22" y="1"/>
                  </a:moveTo>
                  <a:lnTo>
                    <a:pt x="0" y="14"/>
                  </a:lnTo>
                  <a:lnTo>
                    <a:pt x="0" y="452"/>
                  </a:lnTo>
                  <a:lnTo>
                    <a:pt x="22" y="440"/>
                  </a:lnTo>
                  <a:lnTo>
                    <a:pt x="22"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1" name="Google Shape;1745;p32">
              <a:extLst>
                <a:ext uri="{FF2B5EF4-FFF2-40B4-BE49-F238E27FC236}">
                  <a16:creationId xmlns:a16="http://schemas.microsoft.com/office/drawing/2014/main" id="{FA9E9097-DD65-95BE-F68A-D1001023B1A4}"/>
                </a:ext>
              </a:extLst>
            </p:cNvPr>
            <p:cNvSpPr/>
            <p:nvPr/>
          </p:nvSpPr>
          <p:spPr>
            <a:xfrm>
              <a:off x="3660075" y="997550"/>
              <a:ext cx="10125" cy="5950"/>
            </a:xfrm>
            <a:custGeom>
              <a:avLst/>
              <a:gdLst/>
              <a:ahLst/>
              <a:cxnLst/>
              <a:rect l="l" t="t" r="r" b="b"/>
              <a:pathLst>
                <a:path w="405" h="238" extrusionOk="0">
                  <a:moveTo>
                    <a:pt x="10" y="1"/>
                  </a:moveTo>
                  <a:cubicBezTo>
                    <a:pt x="4" y="1"/>
                    <a:pt x="0" y="10"/>
                    <a:pt x="6" y="14"/>
                  </a:cubicBezTo>
                  <a:lnTo>
                    <a:pt x="392" y="236"/>
                  </a:lnTo>
                  <a:cubicBezTo>
                    <a:pt x="393" y="237"/>
                    <a:pt x="395" y="237"/>
                    <a:pt x="395" y="237"/>
                  </a:cubicBezTo>
                  <a:cubicBezTo>
                    <a:pt x="403" y="237"/>
                    <a:pt x="405" y="227"/>
                    <a:pt x="399" y="224"/>
                  </a:cubicBezTo>
                  <a:lnTo>
                    <a:pt x="13" y="2"/>
                  </a:lnTo>
                  <a:cubicBezTo>
                    <a:pt x="12" y="1"/>
                    <a:pt x="11" y="1"/>
                    <a:pt x="10"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2" name="Google Shape;1746;p32">
              <a:extLst>
                <a:ext uri="{FF2B5EF4-FFF2-40B4-BE49-F238E27FC236}">
                  <a16:creationId xmlns:a16="http://schemas.microsoft.com/office/drawing/2014/main" id="{2B458B95-6CD7-62DB-C691-AE139F05647E}"/>
                </a:ext>
              </a:extLst>
            </p:cNvPr>
            <p:cNvSpPr/>
            <p:nvPr/>
          </p:nvSpPr>
          <p:spPr>
            <a:xfrm>
              <a:off x="3660075" y="999725"/>
              <a:ext cx="10100" cy="5900"/>
            </a:xfrm>
            <a:custGeom>
              <a:avLst/>
              <a:gdLst/>
              <a:ahLst/>
              <a:cxnLst/>
              <a:rect l="l" t="t" r="r" b="b"/>
              <a:pathLst>
                <a:path w="404" h="236" extrusionOk="0">
                  <a:moveTo>
                    <a:pt x="11" y="0"/>
                  </a:moveTo>
                  <a:cubicBezTo>
                    <a:pt x="5" y="0"/>
                    <a:pt x="1" y="9"/>
                    <a:pt x="6" y="12"/>
                  </a:cubicBezTo>
                  <a:lnTo>
                    <a:pt x="392" y="236"/>
                  </a:lnTo>
                  <a:lnTo>
                    <a:pt x="395" y="236"/>
                  </a:lnTo>
                  <a:cubicBezTo>
                    <a:pt x="398" y="236"/>
                    <a:pt x="400" y="234"/>
                    <a:pt x="402" y="233"/>
                  </a:cubicBezTo>
                  <a:cubicBezTo>
                    <a:pt x="403" y="228"/>
                    <a:pt x="402" y="224"/>
                    <a:pt x="399" y="223"/>
                  </a:cubicBezTo>
                  <a:lnTo>
                    <a:pt x="13" y="1"/>
                  </a:lnTo>
                  <a:cubicBezTo>
                    <a:pt x="12" y="0"/>
                    <a:pt x="12" y="0"/>
                    <a:pt x="11"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3" name="Google Shape;1747;p32">
              <a:extLst>
                <a:ext uri="{FF2B5EF4-FFF2-40B4-BE49-F238E27FC236}">
                  <a16:creationId xmlns:a16="http://schemas.microsoft.com/office/drawing/2014/main" id="{07E35F4F-922B-9D05-5AE1-797CCC55734B}"/>
                </a:ext>
              </a:extLst>
            </p:cNvPr>
            <p:cNvSpPr/>
            <p:nvPr/>
          </p:nvSpPr>
          <p:spPr>
            <a:xfrm>
              <a:off x="3660075" y="1001825"/>
              <a:ext cx="10125" cy="5900"/>
            </a:xfrm>
            <a:custGeom>
              <a:avLst/>
              <a:gdLst/>
              <a:ahLst/>
              <a:cxnLst/>
              <a:rect l="l" t="t" r="r" b="b"/>
              <a:pathLst>
                <a:path w="405" h="236" extrusionOk="0">
                  <a:moveTo>
                    <a:pt x="11" y="0"/>
                  </a:moveTo>
                  <a:cubicBezTo>
                    <a:pt x="5" y="0"/>
                    <a:pt x="1" y="9"/>
                    <a:pt x="6" y="13"/>
                  </a:cubicBezTo>
                  <a:lnTo>
                    <a:pt x="392" y="236"/>
                  </a:lnTo>
                  <a:lnTo>
                    <a:pt x="395" y="236"/>
                  </a:lnTo>
                  <a:cubicBezTo>
                    <a:pt x="395" y="236"/>
                    <a:pt x="396" y="236"/>
                    <a:pt x="396" y="236"/>
                  </a:cubicBezTo>
                  <a:cubicBezTo>
                    <a:pt x="404" y="236"/>
                    <a:pt x="404" y="227"/>
                    <a:pt x="399" y="223"/>
                  </a:cubicBezTo>
                  <a:lnTo>
                    <a:pt x="13" y="1"/>
                  </a:lnTo>
                  <a:cubicBezTo>
                    <a:pt x="12" y="1"/>
                    <a:pt x="12" y="0"/>
                    <a:pt x="11"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4" name="Google Shape;1748;p32">
              <a:extLst>
                <a:ext uri="{FF2B5EF4-FFF2-40B4-BE49-F238E27FC236}">
                  <a16:creationId xmlns:a16="http://schemas.microsoft.com/office/drawing/2014/main" id="{98BDD98B-239E-4922-CD50-4C7AFD4FFE2F}"/>
                </a:ext>
              </a:extLst>
            </p:cNvPr>
            <p:cNvSpPr/>
            <p:nvPr/>
          </p:nvSpPr>
          <p:spPr>
            <a:xfrm>
              <a:off x="3660050" y="1003950"/>
              <a:ext cx="10125" cy="5925"/>
            </a:xfrm>
            <a:custGeom>
              <a:avLst/>
              <a:gdLst/>
              <a:ahLst/>
              <a:cxnLst/>
              <a:rect l="l" t="t" r="r" b="b"/>
              <a:pathLst>
                <a:path w="405" h="237" extrusionOk="0">
                  <a:moveTo>
                    <a:pt x="11" y="1"/>
                  </a:moveTo>
                  <a:cubicBezTo>
                    <a:pt x="5" y="1"/>
                    <a:pt x="1" y="10"/>
                    <a:pt x="7" y="15"/>
                  </a:cubicBezTo>
                  <a:lnTo>
                    <a:pt x="393" y="236"/>
                  </a:lnTo>
                  <a:lnTo>
                    <a:pt x="396" y="236"/>
                  </a:lnTo>
                  <a:cubicBezTo>
                    <a:pt x="399" y="236"/>
                    <a:pt x="401" y="235"/>
                    <a:pt x="403" y="234"/>
                  </a:cubicBezTo>
                  <a:cubicBezTo>
                    <a:pt x="404" y="231"/>
                    <a:pt x="403" y="226"/>
                    <a:pt x="400" y="225"/>
                  </a:cubicBezTo>
                  <a:lnTo>
                    <a:pt x="14" y="1"/>
                  </a:lnTo>
                  <a:cubicBezTo>
                    <a:pt x="13" y="1"/>
                    <a:pt x="12" y="1"/>
                    <a:pt x="11"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5" name="Google Shape;1749;p32">
              <a:extLst>
                <a:ext uri="{FF2B5EF4-FFF2-40B4-BE49-F238E27FC236}">
                  <a16:creationId xmlns:a16="http://schemas.microsoft.com/office/drawing/2014/main" id="{7CBDD41F-EE82-E4B6-6A87-A5DCF8217568}"/>
                </a:ext>
              </a:extLst>
            </p:cNvPr>
            <p:cNvSpPr/>
            <p:nvPr/>
          </p:nvSpPr>
          <p:spPr>
            <a:xfrm>
              <a:off x="3660100" y="1006075"/>
              <a:ext cx="10100" cy="5925"/>
            </a:xfrm>
            <a:custGeom>
              <a:avLst/>
              <a:gdLst/>
              <a:ahLst/>
              <a:cxnLst/>
              <a:rect l="l" t="t" r="r" b="b"/>
              <a:pathLst>
                <a:path w="404" h="237" extrusionOk="0">
                  <a:moveTo>
                    <a:pt x="9" y="0"/>
                  </a:moveTo>
                  <a:cubicBezTo>
                    <a:pt x="6" y="0"/>
                    <a:pt x="4" y="2"/>
                    <a:pt x="4" y="3"/>
                  </a:cubicBezTo>
                  <a:cubicBezTo>
                    <a:pt x="1" y="8"/>
                    <a:pt x="2" y="11"/>
                    <a:pt x="5" y="14"/>
                  </a:cubicBezTo>
                  <a:lnTo>
                    <a:pt x="391" y="236"/>
                  </a:lnTo>
                  <a:cubicBezTo>
                    <a:pt x="392" y="236"/>
                    <a:pt x="394" y="237"/>
                    <a:pt x="394" y="237"/>
                  </a:cubicBezTo>
                  <a:cubicBezTo>
                    <a:pt x="402" y="237"/>
                    <a:pt x="404" y="227"/>
                    <a:pt x="398" y="224"/>
                  </a:cubicBezTo>
                  <a:lnTo>
                    <a:pt x="12" y="2"/>
                  </a:lnTo>
                  <a:cubicBezTo>
                    <a:pt x="11" y="1"/>
                    <a:pt x="10" y="0"/>
                    <a:pt x="9"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6" name="Google Shape;1750;p32">
              <a:extLst>
                <a:ext uri="{FF2B5EF4-FFF2-40B4-BE49-F238E27FC236}">
                  <a16:creationId xmlns:a16="http://schemas.microsoft.com/office/drawing/2014/main" id="{FFE8648A-DD61-78B4-D508-08915D900C45}"/>
                </a:ext>
              </a:extLst>
            </p:cNvPr>
            <p:cNvSpPr/>
            <p:nvPr/>
          </p:nvSpPr>
          <p:spPr>
            <a:xfrm>
              <a:off x="3670300" y="996475"/>
              <a:ext cx="11975" cy="7025"/>
            </a:xfrm>
            <a:custGeom>
              <a:avLst/>
              <a:gdLst/>
              <a:ahLst/>
              <a:cxnLst/>
              <a:rect l="l" t="t" r="r" b="b"/>
              <a:pathLst>
                <a:path w="479" h="281" extrusionOk="0">
                  <a:moveTo>
                    <a:pt x="471" y="0"/>
                  </a:moveTo>
                  <a:cubicBezTo>
                    <a:pt x="470" y="0"/>
                    <a:pt x="468" y="1"/>
                    <a:pt x="467" y="2"/>
                  </a:cubicBezTo>
                  <a:lnTo>
                    <a:pt x="5" y="267"/>
                  </a:lnTo>
                  <a:cubicBezTo>
                    <a:pt x="0" y="269"/>
                    <a:pt x="0" y="273"/>
                    <a:pt x="2" y="276"/>
                  </a:cubicBezTo>
                  <a:cubicBezTo>
                    <a:pt x="3" y="279"/>
                    <a:pt x="5" y="280"/>
                    <a:pt x="7" y="280"/>
                  </a:cubicBezTo>
                  <a:cubicBezTo>
                    <a:pt x="9" y="280"/>
                    <a:pt x="10" y="280"/>
                    <a:pt x="12" y="279"/>
                  </a:cubicBezTo>
                  <a:lnTo>
                    <a:pt x="474" y="13"/>
                  </a:lnTo>
                  <a:cubicBezTo>
                    <a:pt x="477" y="12"/>
                    <a:pt x="479" y="8"/>
                    <a:pt x="476" y="3"/>
                  </a:cubicBezTo>
                  <a:cubicBezTo>
                    <a:pt x="475" y="1"/>
                    <a:pt x="473" y="0"/>
                    <a:pt x="471"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7" name="Google Shape;1751;p32">
              <a:extLst>
                <a:ext uri="{FF2B5EF4-FFF2-40B4-BE49-F238E27FC236}">
                  <a16:creationId xmlns:a16="http://schemas.microsoft.com/office/drawing/2014/main" id="{7369C152-DE2C-2011-6C72-DE6E98585EF6}"/>
                </a:ext>
              </a:extLst>
            </p:cNvPr>
            <p:cNvSpPr/>
            <p:nvPr/>
          </p:nvSpPr>
          <p:spPr>
            <a:xfrm>
              <a:off x="3670250" y="998600"/>
              <a:ext cx="12025" cy="7025"/>
            </a:xfrm>
            <a:custGeom>
              <a:avLst/>
              <a:gdLst/>
              <a:ahLst/>
              <a:cxnLst/>
              <a:rect l="l" t="t" r="r" b="b"/>
              <a:pathLst>
                <a:path w="481" h="281" extrusionOk="0">
                  <a:moveTo>
                    <a:pt x="472" y="0"/>
                  </a:moveTo>
                  <a:cubicBezTo>
                    <a:pt x="471" y="0"/>
                    <a:pt x="470" y="0"/>
                    <a:pt x="469" y="1"/>
                  </a:cubicBezTo>
                  <a:lnTo>
                    <a:pt x="7" y="268"/>
                  </a:lnTo>
                  <a:cubicBezTo>
                    <a:pt x="1" y="271"/>
                    <a:pt x="2" y="279"/>
                    <a:pt x="9" y="281"/>
                  </a:cubicBezTo>
                  <a:cubicBezTo>
                    <a:pt x="11" y="279"/>
                    <a:pt x="12" y="279"/>
                    <a:pt x="14" y="279"/>
                  </a:cubicBezTo>
                  <a:lnTo>
                    <a:pt x="476" y="14"/>
                  </a:lnTo>
                  <a:cubicBezTo>
                    <a:pt x="479" y="11"/>
                    <a:pt x="481" y="7"/>
                    <a:pt x="478" y="4"/>
                  </a:cubicBezTo>
                  <a:cubicBezTo>
                    <a:pt x="477" y="2"/>
                    <a:pt x="474" y="0"/>
                    <a:pt x="472"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8" name="Google Shape;1752;p32">
              <a:extLst>
                <a:ext uri="{FF2B5EF4-FFF2-40B4-BE49-F238E27FC236}">
                  <a16:creationId xmlns:a16="http://schemas.microsoft.com/office/drawing/2014/main" id="{39622039-AEBC-90DC-5FD3-E53F98D072C4}"/>
                </a:ext>
              </a:extLst>
            </p:cNvPr>
            <p:cNvSpPr/>
            <p:nvPr/>
          </p:nvSpPr>
          <p:spPr>
            <a:xfrm>
              <a:off x="3670300" y="1000725"/>
              <a:ext cx="11975" cy="7000"/>
            </a:xfrm>
            <a:custGeom>
              <a:avLst/>
              <a:gdLst/>
              <a:ahLst/>
              <a:cxnLst/>
              <a:rect l="l" t="t" r="r" b="b"/>
              <a:pathLst>
                <a:path w="479" h="280" extrusionOk="0">
                  <a:moveTo>
                    <a:pt x="471" y="1"/>
                  </a:moveTo>
                  <a:cubicBezTo>
                    <a:pt x="469" y="1"/>
                    <a:pt x="468" y="1"/>
                    <a:pt x="467" y="1"/>
                  </a:cubicBezTo>
                  <a:lnTo>
                    <a:pt x="5" y="267"/>
                  </a:lnTo>
                  <a:cubicBezTo>
                    <a:pt x="0" y="270"/>
                    <a:pt x="0" y="273"/>
                    <a:pt x="2" y="277"/>
                  </a:cubicBezTo>
                  <a:cubicBezTo>
                    <a:pt x="3" y="278"/>
                    <a:pt x="5" y="280"/>
                    <a:pt x="7" y="280"/>
                  </a:cubicBezTo>
                  <a:lnTo>
                    <a:pt x="12" y="280"/>
                  </a:lnTo>
                  <a:lnTo>
                    <a:pt x="474" y="13"/>
                  </a:lnTo>
                  <a:cubicBezTo>
                    <a:pt x="477" y="12"/>
                    <a:pt x="479" y="7"/>
                    <a:pt x="476" y="4"/>
                  </a:cubicBezTo>
                  <a:cubicBezTo>
                    <a:pt x="475" y="2"/>
                    <a:pt x="473" y="1"/>
                    <a:pt x="471"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9" name="Google Shape;1753;p32">
              <a:extLst>
                <a:ext uri="{FF2B5EF4-FFF2-40B4-BE49-F238E27FC236}">
                  <a16:creationId xmlns:a16="http://schemas.microsoft.com/office/drawing/2014/main" id="{599EA82F-0349-B56F-62AE-9D89EB347B41}"/>
                </a:ext>
              </a:extLst>
            </p:cNvPr>
            <p:cNvSpPr/>
            <p:nvPr/>
          </p:nvSpPr>
          <p:spPr>
            <a:xfrm>
              <a:off x="3670300" y="1002850"/>
              <a:ext cx="11975" cy="7025"/>
            </a:xfrm>
            <a:custGeom>
              <a:avLst/>
              <a:gdLst/>
              <a:ahLst/>
              <a:cxnLst/>
              <a:rect l="l" t="t" r="r" b="b"/>
              <a:pathLst>
                <a:path w="479" h="281" extrusionOk="0">
                  <a:moveTo>
                    <a:pt x="471" y="0"/>
                  </a:moveTo>
                  <a:cubicBezTo>
                    <a:pt x="469" y="0"/>
                    <a:pt x="468" y="1"/>
                    <a:pt x="467" y="2"/>
                  </a:cubicBezTo>
                  <a:lnTo>
                    <a:pt x="5" y="267"/>
                  </a:lnTo>
                  <a:cubicBezTo>
                    <a:pt x="0" y="269"/>
                    <a:pt x="0" y="273"/>
                    <a:pt x="2" y="276"/>
                  </a:cubicBezTo>
                  <a:cubicBezTo>
                    <a:pt x="3" y="279"/>
                    <a:pt x="5" y="280"/>
                    <a:pt x="7" y="280"/>
                  </a:cubicBezTo>
                  <a:cubicBezTo>
                    <a:pt x="9" y="280"/>
                    <a:pt x="10" y="280"/>
                    <a:pt x="12" y="279"/>
                  </a:cubicBezTo>
                  <a:lnTo>
                    <a:pt x="474" y="14"/>
                  </a:lnTo>
                  <a:cubicBezTo>
                    <a:pt x="477" y="12"/>
                    <a:pt x="479" y="8"/>
                    <a:pt x="476" y="5"/>
                  </a:cubicBezTo>
                  <a:cubicBezTo>
                    <a:pt x="475" y="2"/>
                    <a:pt x="473" y="0"/>
                    <a:pt x="471" y="0"/>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0" name="Google Shape;1754;p32">
              <a:extLst>
                <a:ext uri="{FF2B5EF4-FFF2-40B4-BE49-F238E27FC236}">
                  <a16:creationId xmlns:a16="http://schemas.microsoft.com/office/drawing/2014/main" id="{D3E84377-313A-8C6B-3F9B-EC336EC5D1E6}"/>
                </a:ext>
              </a:extLst>
            </p:cNvPr>
            <p:cNvSpPr/>
            <p:nvPr/>
          </p:nvSpPr>
          <p:spPr>
            <a:xfrm>
              <a:off x="3670300" y="1004975"/>
              <a:ext cx="11975" cy="7025"/>
            </a:xfrm>
            <a:custGeom>
              <a:avLst/>
              <a:gdLst/>
              <a:ahLst/>
              <a:cxnLst/>
              <a:rect l="l" t="t" r="r" b="b"/>
              <a:pathLst>
                <a:path w="479" h="281" extrusionOk="0">
                  <a:moveTo>
                    <a:pt x="470" y="1"/>
                  </a:moveTo>
                  <a:cubicBezTo>
                    <a:pt x="469" y="1"/>
                    <a:pt x="468" y="1"/>
                    <a:pt x="467" y="1"/>
                  </a:cubicBezTo>
                  <a:lnTo>
                    <a:pt x="5" y="268"/>
                  </a:lnTo>
                  <a:cubicBezTo>
                    <a:pt x="0" y="269"/>
                    <a:pt x="0" y="274"/>
                    <a:pt x="2" y="277"/>
                  </a:cubicBezTo>
                  <a:cubicBezTo>
                    <a:pt x="3" y="280"/>
                    <a:pt x="5" y="281"/>
                    <a:pt x="7" y="281"/>
                  </a:cubicBezTo>
                  <a:cubicBezTo>
                    <a:pt x="9" y="281"/>
                    <a:pt x="10" y="280"/>
                    <a:pt x="12" y="280"/>
                  </a:cubicBezTo>
                  <a:lnTo>
                    <a:pt x="474" y="14"/>
                  </a:lnTo>
                  <a:cubicBezTo>
                    <a:pt x="477" y="11"/>
                    <a:pt x="479" y="7"/>
                    <a:pt x="476" y="4"/>
                  </a:cubicBezTo>
                  <a:cubicBezTo>
                    <a:pt x="475" y="2"/>
                    <a:pt x="472" y="1"/>
                    <a:pt x="470" y="1"/>
                  </a:cubicBez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1" name="Google Shape;1755;p32">
              <a:extLst>
                <a:ext uri="{FF2B5EF4-FFF2-40B4-BE49-F238E27FC236}">
                  <a16:creationId xmlns:a16="http://schemas.microsoft.com/office/drawing/2014/main" id="{0E0B627C-76A0-ACEA-576A-6D84B56E008F}"/>
                </a:ext>
              </a:extLst>
            </p:cNvPr>
            <p:cNvSpPr/>
            <p:nvPr/>
          </p:nvSpPr>
          <p:spPr>
            <a:xfrm>
              <a:off x="3669675" y="1001950"/>
              <a:ext cx="1100" cy="600"/>
            </a:xfrm>
            <a:custGeom>
              <a:avLst/>
              <a:gdLst/>
              <a:ahLst/>
              <a:cxnLst/>
              <a:rect l="l" t="t" r="r" b="b"/>
              <a:pathLst>
                <a:path w="44" h="24" extrusionOk="0">
                  <a:moveTo>
                    <a:pt x="22" y="0"/>
                  </a:moveTo>
                  <a:lnTo>
                    <a:pt x="0" y="12"/>
                  </a:lnTo>
                  <a:lnTo>
                    <a:pt x="22" y="23"/>
                  </a:lnTo>
                  <a:lnTo>
                    <a:pt x="44" y="12"/>
                  </a:lnTo>
                  <a:lnTo>
                    <a:pt x="22"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2" name="Google Shape;1756;p32">
              <a:extLst>
                <a:ext uri="{FF2B5EF4-FFF2-40B4-BE49-F238E27FC236}">
                  <a16:creationId xmlns:a16="http://schemas.microsoft.com/office/drawing/2014/main" id="{C27F5625-AE48-4159-BC9B-7EB8A0058939}"/>
                </a:ext>
              </a:extLst>
            </p:cNvPr>
            <p:cNvSpPr/>
            <p:nvPr/>
          </p:nvSpPr>
          <p:spPr>
            <a:xfrm>
              <a:off x="3669675" y="1002225"/>
              <a:ext cx="575" cy="11300"/>
            </a:xfrm>
            <a:custGeom>
              <a:avLst/>
              <a:gdLst/>
              <a:ahLst/>
              <a:cxnLst/>
              <a:rect l="l" t="t" r="r" b="b"/>
              <a:pathLst>
                <a:path w="23" h="452" extrusionOk="0">
                  <a:moveTo>
                    <a:pt x="0" y="1"/>
                  </a:moveTo>
                  <a:lnTo>
                    <a:pt x="0" y="439"/>
                  </a:lnTo>
                  <a:lnTo>
                    <a:pt x="22" y="452"/>
                  </a:lnTo>
                  <a:lnTo>
                    <a:pt x="22" y="12"/>
                  </a:lnTo>
                  <a:lnTo>
                    <a:pt x="0" y="1"/>
                  </a:lnTo>
                  <a:close/>
                </a:path>
              </a:pathLst>
            </a:custGeom>
            <a:solidFill>
              <a:srgbClr val="E42524"/>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3" name="Google Shape;1757;p32">
              <a:extLst>
                <a:ext uri="{FF2B5EF4-FFF2-40B4-BE49-F238E27FC236}">
                  <a16:creationId xmlns:a16="http://schemas.microsoft.com/office/drawing/2014/main" id="{3792C0FB-9857-4041-7C52-43A5D439562C}"/>
                </a:ext>
              </a:extLst>
            </p:cNvPr>
            <p:cNvSpPr/>
            <p:nvPr/>
          </p:nvSpPr>
          <p:spPr>
            <a:xfrm>
              <a:off x="3670225" y="1002225"/>
              <a:ext cx="550" cy="11300"/>
            </a:xfrm>
            <a:custGeom>
              <a:avLst/>
              <a:gdLst/>
              <a:ahLst/>
              <a:cxnLst/>
              <a:rect l="l" t="t" r="r" b="b"/>
              <a:pathLst>
                <a:path w="22" h="452" extrusionOk="0">
                  <a:moveTo>
                    <a:pt x="22" y="1"/>
                  </a:moveTo>
                  <a:lnTo>
                    <a:pt x="0" y="12"/>
                  </a:lnTo>
                  <a:lnTo>
                    <a:pt x="0" y="452"/>
                  </a:lnTo>
                  <a:lnTo>
                    <a:pt x="22" y="439"/>
                  </a:lnTo>
                  <a:lnTo>
                    <a:pt x="22"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4" name="Google Shape;1758;p32">
              <a:extLst>
                <a:ext uri="{FF2B5EF4-FFF2-40B4-BE49-F238E27FC236}">
                  <a16:creationId xmlns:a16="http://schemas.microsoft.com/office/drawing/2014/main" id="{58C86536-9AA3-5AFE-B6F5-DBC8EC40ACC5}"/>
                </a:ext>
              </a:extLst>
            </p:cNvPr>
            <p:cNvSpPr/>
            <p:nvPr/>
          </p:nvSpPr>
          <p:spPr>
            <a:xfrm>
              <a:off x="3632225" y="1026225"/>
              <a:ext cx="14175" cy="8200"/>
            </a:xfrm>
            <a:custGeom>
              <a:avLst/>
              <a:gdLst/>
              <a:ahLst/>
              <a:cxnLst/>
              <a:rect l="l" t="t" r="r" b="b"/>
              <a:pathLst>
                <a:path w="567" h="328" extrusionOk="0">
                  <a:moveTo>
                    <a:pt x="453" y="1"/>
                  </a:moveTo>
                  <a:lnTo>
                    <a:pt x="1" y="262"/>
                  </a:lnTo>
                  <a:lnTo>
                    <a:pt x="114" y="327"/>
                  </a:lnTo>
                  <a:lnTo>
                    <a:pt x="566" y="66"/>
                  </a:lnTo>
                  <a:lnTo>
                    <a:pt x="453" y="1"/>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5" name="Google Shape;1759;p32">
              <a:extLst>
                <a:ext uri="{FF2B5EF4-FFF2-40B4-BE49-F238E27FC236}">
                  <a16:creationId xmlns:a16="http://schemas.microsoft.com/office/drawing/2014/main" id="{A02CF8C6-B451-753B-3823-00F46B4466CA}"/>
                </a:ext>
              </a:extLst>
            </p:cNvPr>
            <p:cNvSpPr/>
            <p:nvPr/>
          </p:nvSpPr>
          <p:spPr>
            <a:xfrm>
              <a:off x="3632225" y="1032750"/>
              <a:ext cx="2850" cy="2975"/>
            </a:xfrm>
            <a:custGeom>
              <a:avLst/>
              <a:gdLst/>
              <a:ahLst/>
              <a:cxnLst/>
              <a:rect l="l" t="t" r="r" b="b"/>
              <a:pathLst>
                <a:path w="114" h="119" extrusionOk="0">
                  <a:moveTo>
                    <a:pt x="1" y="1"/>
                  </a:moveTo>
                  <a:lnTo>
                    <a:pt x="1" y="53"/>
                  </a:lnTo>
                  <a:lnTo>
                    <a:pt x="114" y="118"/>
                  </a:lnTo>
                  <a:lnTo>
                    <a:pt x="114" y="66"/>
                  </a:lnTo>
                  <a:lnTo>
                    <a:pt x="1"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6" name="Google Shape;1760;p32">
              <a:extLst>
                <a:ext uri="{FF2B5EF4-FFF2-40B4-BE49-F238E27FC236}">
                  <a16:creationId xmlns:a16="http://schemas.microsoft.com/office/drawing/2014/main" id="{3572FEE4-DA36-BC3F-A67E-03577A8E5768}"/>
                </a:ext>
              </a:extLst>
            </p:cNvPr>
            <p:cNvSpPr/>
            <p:nvPr/>
          </p:nvSpPr>
          <p:spPr>
            <a:xfrm>
              <a:off x="3635050" y="1027875"/>
              <a:ext cx="11350" cy="7850"/>
            </a:xfrm>
            <a:custGeom>
              <a:avLst/>
              <a:gdLst/>
              <a:ahLst/>
              <a:cxnLst/>
              <a:rect l="l" t="t" r="r" b="b"/>
              <a:pathLst>
                <a:path w="454" h="314" extrusionOk="0">
                  <a:moveTo>
                    <a:pt x="453" y="0"/>
                  </a:moveTo>
                  <a:lnTo>
                    <a:pt x="1" y="261"/>
                  </a:lnTo>
                  <a:lnTo>
                    <a:pt x="1" y="313"/>
                  </a:lnTo>
                  <a:lnTo>
                    <a:pt x="453" y="51"/>
                  </a:lnTo>
                  <a:lnTo>
                    <a:pt x="453"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7" name="Google Shape;1761;p32">
              <a:extLst>
                <a:ext uri="{FF2B5EF4-FFF2-40B4-BE49-F238E27FC236}">
                  <a16:creationId xmlns:a16="http://schemas.microsoft.com/office/drawing/2014/main" id="{9087ACE5-343D-2189-4D59-C2717AFE17EB}"/>
                </a:ext>
              </a:extLst>
            </p:cNvPr>
            <p:cNvSpPr/>
            <p:nvPr/>
          </p:nvSpPr>
          <p:spPr>
            <a:xfrm>
              <a:off x="3629375" y="1029125"/>
              <a:ext cx="19300" cy="9500"/>
            </a:xfrm>
            <a:custGeom>
              <a:avLst/>
              <a:gdLst/>
              <a:ahLst/>
              <a:cxnLst/>
              <a:rect l="l" t="t" r="r" b="b"/>
              <a:pathLst>
                <a:path w="772" h="380" extrusionOk="0">
                  <a:moveTo>
                    <a:pt x="680" y="1"/>
                  </a:moveTo>
                  <a:lnTo>
                    <a:pt x="226" y="262"/>
                  </a:lnTo>
                  <a:lnTo>
                    <a:pt x="113" y="197"/>
                  </a:lnTo>
                  <a:lnTo>
                    <a:pt x="0" y="262"/>
                  </a:lnTo>
                  <a:lnTo>
                    <a:pt x="206" y="379"/>
                  </a:lnTo>
                  <a:lnTo>
                    <a:pt x="771" y="53"/>
                  </a:lnTo>
                  <a:lnTo>
                    <a:pt x="680" y="1"/>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8" name="Google Shape;1762;p32">
              <a:extLst>
                <a:ext uri="{FF2B5EF4-FFF2-40B4-BE49-F238E27FC236}">
                  <a16:creationId xmlns:a16="http://schemas.microsoft.com/office/drawing/2014/main" id="{3FD73B54-65B6-302A-7ED7-BAF8C9B3F901}"/>
                </a:ext>
              </a:extLst>
            </p:cNvPr>
            <p:cNvSpPr/>
            <p:nvPr/>
          </p:nvSpPr>
          <p:spPr>
            <a:xfrm>
              <a:off x="3629400" y="1035700"/>
              <a:ext cx="5125" cy="4375"/>
            </a:xfrm>
            <a:custGeom>
              <a:avLst/>
              <a:gdLst/>
              <a:ahLst/>
              <a:cxnLst/>
              <a:rect l="l" t="t" r="r" b="b"/>
              <a:pathLst>
                <a:path w="205" h="175" extrusionOk="0">
                  <a:moveTo>
                    <a:pt x="0" y="0"/>
                  </a:moveTo>
                  <a:lnTo>
                    <a:pt x="2" y="57"/>
                  </a:lnTo>
                  <a:lnTo>
                    <a:pt x="205" y="174"/>
                  </a:lnTo>
                  <a:lnTo>
                    <a:pt x="205" y="116"/>
                  </a:lnTo>
                  <a:lnTo>
                    <a:pt x="0"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9" name="Google Shape;1763;p32">
              <a:extLst>
                <a:ext uri="{FF2B5EF4-FFF2-40B4-BE49-F238E27FC236}">
                  <a16:creationId xmlns:a16="http://schemas.microsoft.com/office/drawing/2014/main" id="{B1F33546-87A9-3F65-814A-E98DEC98FC03}"/>
                </a:ext>
              </a:extLst>
            </p:cNvPr>
            <p:cNvSpPr/>
            <p:nvPr/>
          </p:nvSpPr>
          <p:spPr>
            <a:xfrm>
              <a:off x="3634475" y="1030450"/>
              <a:ext cx="14200" cy="9575"/>
            </a:xfrm>
            <a:custGeom>
              <a:avLst/>
              <a:gdLst/>
              <a:ahLst/>
              <a:cxnLst/>
              <a:rect l="l" t="t" r="r" b="b"/>
              <a:pathLst>
                <a:path w="568" h="383" extrusionOk="0">
                  <a:moveTo>
                    <a:pt x="567" y="0"/>
                  </a:moveTo>
                  <a:lnTo>
                    <a:pt x="2" y="326"/>
                  </a:lnTo>
                  <a:lnTo>
                    <a:pt x="0" y="383"/>
                  </a:lnTo>
                  <a:lnTo>
                    <a:pt x="567" y="57"/>
                  </a:lnTo>
                  <a:lnTo>
                    <a:pt x="567"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0" name="Google Shape;1764;p32">
              <a:extLst>
                <a:ext uri="{FF2B5EF4-FFF2-40B4-BE49-F238E27FC236}">
                  <a16:creationId xmlns:a16="http://schemas.microsoft.com/office/drawing/2014/main" id="{85C674E8-BD5D-4756-3B73-2A400BD02DD9}"/>
                </a:ext>
              </a:extLst>
            </p:cNvPr>
            <p:cNvSpPr/>
            <p:nvPr/>
          </p:nvSpPr>
          <p:spPr>
            <a:xfrm>
              <a:off x="3626600" y="1031850"/>
              <a:ext cx="24400" cy="11200"/>
            </a:xfrm>
            <a:custGeom>
              <a:avLst/>
              <a:gdLst/>
              <a:ahLst/>
              <a:cxnLst/>
              <a:rect l="l" t="t" r="r" b="b"/>
              <a:pathLst>
                <a:path w="976" h="448" extrusionOk="0">
                  <a:moveTo>
                    <a:pt x="882" y="1"/>
                  </a:moveTo>
                  <a:lnTo>
                    <a:pt x="315" y="327"/>
                  </a:lnTo>
                  <a:lnTo>
                    <a:pt x="114" y="211"/>
                  </a:lnTo>
                  <a:lnTo>
                    <a:pt x="1" y="276"/>
                  </a:lnTo>
                  <a:lnTo>
                    <a:pt x="297" y="447"/>
                  </a:lnTo>
                  <a:lnTo>
                    <a:pt x="975" y="54"/>
                  </a:lnTo>
                  <a:lnTo>
                    <a:pt x="882" y="1"/>
                  </a:lnTo>
                  <a:close/>
                </a:path>
              </a:pathLst>
            </a:custGeom>
            <a:solidFill>
              <a:srgbClr val="00B0F0"/>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1" name="Google Shape;1765;p32">
              <a:extLst>
                <a:ext uri="{FF2B5EF4-FFF2-40B4-BE49-F238E27FC236}">
                  <a16:creationId xmlns:a16="http://schemas.microsoft.com/office/drawing/2014/main" id="{81BBA3FA-D3A8-5270-3F37-F05FE7BDAB6F}"/>
                </a:ext>
              </a:extLst>
            </p:cNvPr>
            <p:cNvSpPr/>
            <p:nvPr/>
          </p:nvSpPr>
          <p:spPr>
            <a:xfrm>
              <a:off x="3626600" y="1038775"/>
              <a:ext cx="7425" cy="5575"/>
            </a:xfrm>
            <a:custGeom>
              <a:avLst/>
              <a:gdLst/>
              <a:ahLst/>
              <a:cxnLst/>
              <a:rect l="l" t="t" r="r" b="b"/>
              <a:pathLst>
                <a:path w="297" h="223" extrusionOk="0">
                  <a:moveTo>
                    <a:pt x="1" y="1"/>
                  </a:moveTo>
                  <a:lnTo>
                    <a:pt x="2" y="51"/>
                  </a:lnTo>
                  <a:lnTo>
                    <a:pt x="297" y="222"/>
                  </a:lnTo>
                  <a:lnTo>
                    <a:pt x="297" y="170"/>
                  </a:lnTo>
                  <a:lnTo>
                    <a:pt x="1" y="1"/>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2" name="Google Shape;1766;p32">
              <a:extLst>
                <a:ext uri="{FF2B5EF4-FFF2-40B4-BE49-F238E27FC236}">
                  <a16:creationId xmlns:a16="http://schemas.microsoft.com/office/drawing/2014/main" id="{5206D6CB-95F4-C5E5-AAA2-E90F2A44A921}"/>
                </a:ext>
              </a:extLst>
            </p:cNvPr>
            <p:cNvSpPr/>
            <p:nvPr/>
          </p:nvSpPr>
          <p:spPr>
            <a:xfrm>
              <a:off x="3633975" y="1033200"/>
              <a:ext cx="17025" cy="11150"/>
            </a:xfrm>
            <a:custGeom>
              <a:avLst/>
              <a:gdLst/>
              <a:ahLst/>
              <a:cxnLst/>
              <a:rect l="l" t="t" r="r" b="b"/>
              <a:pathLst>
                <a:path w="681" h="446" extrusionOk="0">
                  <a:moveTo>
                    <a:pt x="680" y="0"/>
                  </a:moveTo>
                  <a:lnTo>
                    <a:pt x="2" y="393"/>
                  </a:lnTo>
                  <a:lnTo>
                    <a:pt x="0" y="445"/>
                  </a:lnTo>
                  <a:lnTo>
                    <a:pt x="680" y="52"/>
                  </a:lnTo>
                  <a:lnTo>
                    <a:pt x="680" y="0"/>
                  </a:lnTo>
                  <a:close/>
                </a:path>
              </a:pathLst>
            </a:custGeom>
            <a:solidFill>
              <a:schemeClr val="accent1">
                <a:lumMod val="75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3" name="Google Shape;1767;p32">
              <a:extLst>
                <a:ext uri="{FF2B5EF4-FFF2-40B4-BE49-F238E27FC236}">
                  <a16:creationId xmlns:a16="http://schemas.microsoft.com/office/drawing/2014/main" id="{492ACB57-631E-BCE3-932E-4D1D4EC6FDE2}"/>
                </a:ext>
              </a:extLst>
            </p:cNvPr>
            <p:cNvSpPr/>
            <p:nvPr/>
          </p:nvSpPr>
          <p:spPr>
            <a:xfrm>
              <a:off x="3572600" y="1045800"/>
              <a:ext cx="8675" cy="13200"/>
            </a:xfrm>
            <a:custGeom>
              <a:avLst/>
              <a:gdLst/>
              <a:ahLst/>
              <a:cxnLst/>
              <a:rect l="l" t="t" r="r" b="b"/>
              <a:pathLst>
                <a:path w="347" h="528" extrusionOk="0">
                  <a:moveTo>
                    <a:pt x="0" y="1"/>
                  </a:moveTo>
                  <a:lnTo>
                    <a:pt x="0" y="329"/>
                  </a:lnTo>
                  <a:lnTo>
                    <a:pt x="347" y="527"/>
                  </a:lnTo>
                  <a:lnTo>
                    <a:pt x="347" y="201"/>
                  </a:lnTo>
                  <a:lnTo>
                    <a:pt x="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4" name="Google Shape;1768;p32">
              <a:extLst>
                <a:ext uri="{FF2B5EF4-FFF2-40B4-BE49-F238E27FC236}">
                  <a16:creationId xmlns:a16="http://schemas.microsoft.com/office/drawing/2014/main" id="{6B12FABC-A096-AD26-5975-1BA84DC12C1C}"/>
                </a:ext>
              </a:extLst>
            </p:cNvPr>
            <p:cNvSpPr/>
            <p:nvPr/>
          </p:nvSpPr>
          <p:spPr>
            <a:xfrm>
              <a:off x="3581250" y="1047550"/>
              <a:ext cx="5675" cy="11450"/>
            </a:xfrm>
            <a:custGeom>
              <a:avLst/>
              <a:gdLst/>
              <a:ahLst/>
              <a:cxnLst/>
              <a:rect l="l" t="t" r="r" b="b"/>
              <a:pathLst>
                <a:path w="227" h="458" extrusionOk="0">
                  <a:moveTo>
                    <a:pt x="227" y="0"/>
                  </a:moveTo>
                  <a:lnTo>
                    <a:pt x="1" y="131"/>
                  </a:lnTo>
                  <a:lnTo>
                    <a:pt x="1" y="457"/>
                  </a:lnTo>
                  <a:lnTo>
                    <a:pt x="227" y="328"/>
                  </a:lnTo>
                  <a:lnTo>
                    <a:pt x="227"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5" name="Google Shape;1769;p32">
              <a:extLst>
                <a:ext uri="{FF2B5EF4-FFF2-40B4-BE49-F238E27FC236}">
                  <a16:creationId xmlns:a16="http://schemas.microsoft.com/office/drawing/2014/main" id="{81BB77C7-AE1D-0368-1B50-86B732501D5D}"/>
                </a:ext>
              </a:extLst>
            </p:cNvPr>
            <p:cNvSpPr/>
            <p:nvPr/>
          </p:nvSpPr>
          <p:spPr>
            <a:xfrm>
              <a:off x="3572600" y="1042550"/>
              <a:ext cx="14325" cy="8275"/>
            </a:xfrm>
            <a:custGeom>
              <a:avLst/>
              <a:gdLst/>
              <a:ahLst/>
              <a:cxnLst/>
              <a:rect l="l" t="t" r="r" b="b"/>
              <a:pathLst>
                <a:path w="573" h="331" extrusionOk="0">
                  <a:moveTo>
                    <a:pt x="226" y="0"/>
                  </a:moveTo>
                  <a:lnTo>
                    <a:pt x="0" y="131"/>
                  </a:lnTo>
                  <a:lnTo>
                    <a:pt x="347" y="331"/>
                  </a:lnTo>
                  <a:lnTo>
                    <a:pt x="573" y="200"/>
                  </a:lnTo>
                  <a:lnTo>
                    <a:pt x="226" y="0"/>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6" name="Google Shape;1770;p32">
              <a:extLst>
                <a:ext uri="{FF2B5EF4-FFF2-40B4-BE49-F238E27FC236}">
                  <a16:creationId xmlns:a16="http://schemas.microsoft.com/office/drawing/2014/main" id="{F3A6D02D-23C8-B79E-54F9-DD00B58050D0}"/>
                </a:ext>
              </a:extLst>
            </p:cNvPr>
            <p:cNvSpPr/>
            <p:nvPr/>
          </p:nvSpPr>
          <p:spPr>
            <a:xfrm>
              <a:off x="3572600" y="1045800"/>
              <a:ext cx="8675" cy="13200"/>
            </a:xfrm>
            <a:custGeom>
              <a:avLst/>
              <a:gdLst/>
              <a:ahLst/>
              <a:cxnLst/>
              <a:rect l="l" t="t" r="r" b="b"/>
              <a:pathLst>
                <a:path w="347" h="528" extrusionOk="0">
                  <a:moveTo>
                    <a:pt x="0" y="1"/>
                  </a:moveTo>
                  <a:lnTo>
                    <a:pt x="0" y="329"/>
                  </a:lnTo>
                  <a:lnTo>
                    <a:pt x="347" y="527"/>
                  </a:lnTo>
                  <a:lnTo>
                    <a:pt x="347" y="201"/>
                  </a:lnTo>
                  <a:lnTo>
                    <a:pt x="0" y="1"/>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7" name="Google Shape;1771;p32">
              <a:extLst>
                <a:ext uri="{FF2B5EF4-FFF2-40B4-BE49-F238E27FC236}">
                  <a16:creationId xmlns:a16="http://schemas.microsoft.com/office/drawing/2014/main" id="{9769D8D1-82A7-7AAD-F03B-2D3B3467F471}"/>
                </a:ext>
              </a:extLst>
            </p:cNvPr>
            <p:cNvSpPr/>
            <p:nvPr/>
          </p:nvSpPr>
          <p:spPr>
            <a:xfrm>
              <a:off x="3581250" y="1047550"/>
              <a:ext cx="5675" cy="11450"/>
            </a:xfrm>
            <a:custGeom>
              <a:avLst/>
              <a:gdLst/>
              <a:ahLst/>
              <a:cxnLst/>
              <a:rect l="l" t="t" r="r" b="b"/>
              <a:pathLst>
                <a:path w="227" h="458" extrusionOk="0">
                  <a:moveTo>
                    <a:pt x="227" y="0"/>
                  </a:moveTo>
                  <a:lnTo>
                    <a:pt x="1" y="131"/>
                  </a:lnTo>
                  <a:lnTo>
                    <a:pt x="1" y="457"/>
                  </a:lnTo>
                  <a:lnTo>
                    <a:pt x="227" y="328"/>
                  </a:lnTo>
                  <a:lnTo>
                    <a:pt x="227" y="0"/>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8" name="Google Shape;1772;p32">
              <a:extLst>
                <a:ext uri="{FF2B5EF4-FFF2-40B4-BE49-F238E27FC236}">
                  <a16:creationId xmlns:a16="http://schemas.microsoft.com/office/drawing/2014/main" id="{4BAEE0EB-4EC6-B459-2EB7-A6A4112B0D5D}"/>
                </a:ext>
              </a:extLst>
            </p:cNvPr>
            <p:cNvSpPr/>
            <p:nvPr/>
          </p:nvSpPr>
          <p:spPr>
            <a:xfrm>
              <a:off x="3572600" y="1042550"/>
              <a:ext cx="14325" cy="8275"/>
            </a:xfrm>
            <a:custGeom>
              <a:avLst/>
              <a:gdLst/>
              <a:ahLst/>
              <a:cxnLst/>
              <a:rect l="l" t="t" r="r" b="b"/>
              <a:pathLst>
                <a:path w="573" h="331" extrusionOk="0">
                  <a:moveTo>
                    <a:pt x="226" y="0"/>
                  </a:moveTo>
                  <a:lnTo>
                    <a:pt x="0" y="131"/>
                  </a:lnTo>
                  <a:lnTo>
                    <a:pt x="347" y="331"/>
                  </a:lnTo>
                  <a:lnTo>
                    <a:pt x="573" y="200"/>
                  </a:lnTo>
                  <a:lnTo>
                    <a:pt x="226" y="0"/>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9" name="Google Shape;1773;p32">
              <a:extLst>
                <a:ext uri="{FF2B5EF4-FFF2-40B4-BE49-F238E27FC236}">
                  <a16:creationId xmlns:a16="http://schemas.microsoft.com/office/drawing/2014/main" id="{B5B3A5E8-64E6-2458-1978-5961FCDE4BC3}"/>
                </a:ext>
              </a:extLst>
            </p:cNvPr>
            <p:cNvSpPr/>
            <p:nvPr/>
          </p:nvSpPr>
          <p:spPr>
            <a:xfrm>
              <a:off x="3574375" y="1017325"/>
              <a:ext cx="6550" cy="32525"/>
            </a:xfrm>
            <a:custGeom>
              <a:avLst/>
              <a:gdLst/>
              <a:ahLst/>
              <a:cxnLst/>
              <a:rect l="l" t="t" r="r" b="b"/>
              <a:pathLst>
                <a:path w="262" h="1301" extrusionOk="0">
                  <a:moveTo>
                    <a:pt x="0" y="0"/>
                  </a:moveTo>
                  <a:lnTo>
                    <a:pt x="0" y="1150"/>
                  </a:lnTo>
                  <a:lnTo>
                    <a:pt x="261" y="1301"/>
                  </a:lnTo>
                  <a:lnTo>
                    <a:pt x="261" y="151"/>
                  </a:lnTo>
                  <a:lnTo>
                    <a:pt x="0" y="0"/>
                  </a:lnTo>
                  <a:close/>
                </a:path>
              </a:pathLst>
            </a:custGeom>
            <a:solidFill>
              <a:srgbClr val="E3F9F7"/>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0" name="Google Shape;1774;p32">
              <a:extLst>
                <a:ext uri="{FF2B5EF4-FFF2-40B4-BE49-F238E27FC236}">
                  <a16:creationId xmlns:a16="http://schemas.microsoft.com/office/drawing/2014/main" id="{DB71F126-9657-08C4-153E-1B353CD9BD10}"/>
                </a:ext>
              </a:extLst>
            </p:cNvPr>
            <p:cNvSpPr/>
            <p:nvPr/>
          </p:nvSpPr>
          <p:spPr>
            <a:xfrm>
              <a:off x="3580900" y="1018625"/>
              <a:ext cx="4300" cy="31225"/>
            </a:xfrm>
            <a:custGeom>
              <a:avLst/>
              <a:gdLst/>
              <a:ahLst/>
              <a:cxnLst/>
              <a:rect l="l" t="t" r="r" b="b"/>
              <a:pathLst>
                <a:path w="172" h="1249" extrusionOk="0">
                  <a:moveTo>
                    <a:pt x="171" y="0"/>
                  </a:moveTo>
                  <a:lnTo>
                    <a:pt x="0" y="99"/>
                  </a:lnTo>
                  <a:lnTo>
                    <a:pt x="0" y="1249"/>
                  </a:lnTo>
                  <a:lnTo>
                    <a:pt x="171" y="1152"/>
                  </a:lnTo>
                  <a:lnTo>
                    <a:pt x="171" y="0"/>
                  </a:lnTo>
                  <a:close/>
                </a:path>
              </a:pathLst>
            </a:custGeom>
            <a:solidFill>
              <a:schemeClr val="accent1"/>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1" name="Google Shape;1775;p32">
              <a:extLst>
                <a:ext uri="{FF2B5EF4-FFF2-40B4-BE49-F238E27FC236}">
                  <a16:creationId xmlns:a16="http://schemas.microsoft.com/office/drawing/2014/main" id="{623FC678-5A6B-D929-7602-5105BA3410F0}"/>
                </a:ext>
              </a:extLst>
            </p:cNvPr>
            <p:cNvSpPr/>
            <p:nvPr/>
          </p:nvSpPr>
          <p:spPr>
            <a:xfrm>
              <a:off x="3574375" y="1014850"/>
              <a:ext cx="10825" cy="6250"/>
            </a:xfrm>
            <a:custGeom>
              <a:avLst/>
              <a:gdLst/>
              <a:ahLst/>
              <a:cxnLst/>
              <a:rect l="l" t="t" r="r" b="b"/>
              <a:pathLst>
                <a:path w="433" h="250" extrusionOk="0">
                  <a:moveTo>
                    <a:pt x="170" y="1"/>
                  </a:moveTo>
                  <a:lnTo>
                    <a:pt x="0" y="99"/>
                  </a:lnTo>
                  <a:lnTo>
                    <a:pt x="261" y="250"/>
                  </a:lnTo>
                  <a:lnTo>
                    <a:pt x="432" y="151"/>
                  </a:lnTo>
                  <a:lnTo>
                    <a:pt x="170" y="1"/>
                  </a:lnTo>
                  <a:close/>
                </a:path>
              </a:pathLst>
            </a:custGeom>
            <a:solidFill>
              <a:srgbClr val="F4AA9E"/>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2" name="Google Shape;1776;p32">
              <a:extLst>
                <a:ext uri="{FF2B5EF4-FFF2-40B4-BE49-F238E27FC236}">
                  <a16:creationId xmlns:a16="http://schemas.microsoft.com/office/drawing/2014/main" id="{49586FA2-5BEE-9340-FB8D-2FE46300FC89}"/>
                </a:ext>
              </a:extLst>
            </p:cNvPr>
            <p:cNvSpPr/>
            <p:nvPr/>
          </p:nvSpPr>
          <p:spPr>
            <a:xfrm>
              <a:off x="3573325" y="1015000"/>
              <a:ext cx="7800" cy="7625"/>
            </a:xfrm>
            <a:custGeom>
              <a:avLst/>
              <a:gdLst/>
              <a:ahLst/>
              <a:cxnLst/>
              <a:rect l="l" t="t" r="r" b="b"/>
              <a:pathLst>
                <a:path w="312" h="305" extrusionOk="0">
                  <a:moveTo>
                    <a:pt x="0" y="0"/>
                  </a:moveTo>
                  <a:lnTo>
                    <a:pt x="0" y="124"/>
                  </a:lnTo>
                  <a:lnTo>
                    <a:pt x="312" y="305"/>
                  </a:lnTo>
                  <a:lnTo>
                    <a:pt x="312" y="180"/>
                  </a:lnTo>
                  <a:lnTo>
                    <a:pt x="0" y="0"/>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3" name="Google Shape;1777;p32">
              <a:extLst>
                <a:ext uri="{FF2B5EF4-FFF2-40B4-BE49-F238E27FC236}">
                  <a16:creationId xmlns:a16="http://schemas.microsoft.com/office/drawing/2014/main" id="{52B82861-8160-CAF3-A569-488074853E31}"/>
                </a:ext>
              </a:extLst>
            </p:cNvPr>
            <p:cNvSpPr/>
            <p:nvPr/>
          </p:nvSpPr>
          <p:spPr>
            <a:xfrm>
              <a:off x="3581100" y="1016550"/>
              <a:ext cx="5150" cy="6075"/>
            </a:xfrm>
            <a:custGeom>
              <a:avLst/>
              <a:gdLst/>
              <a:ahLst/>
              <a:cxnLst/>
              <a:rect l="l" t="t" r="r" b="b"/>
              <a:pathLst>
                <a:path w="206" h="243" extrusionOk="0">
                  <a:moveTo>
                    <a:pt x="205" y="1"/>
                  </a:moveTo>
                  <a:lnTo>
                    <a:pt x="1" y="118"/>
                  </a:lnTo>
                  <a:lnTo>
                    <a:pt x="1" y="243"/>
                  </a:lnTo>
                  <a:lnTo>
                    <a:pt x="205" y="125"/>
                  </a:lnTo>
                  <a:lnTo>
                    <a:pt x="205" y="1"/>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4" name="Google Shape;1778;p32">
              <a:extLst>
                <a:ext uri="{FF2B5EF4-FFF2-40B4-BE49-F238E27FC236}">
                  <a16:creationId xmlns:a16="http://schemas.microsoft.com/office/drawing/2014/main" id="{467E3B7F-7C3C-3C28-5A0C-3D318159C886}"/>
                </a:ext>
              </a:extLst>
            </p:cNvPr>
            <p:cNvSpPr/>
            <p:nvPr/>
          </p:nvSpPr>
          <p:spPr>
            <a:xfrm>
              <a:off x="3573325" y="1012050"/>
              <a:ext cx="12925" cy="7475"/>
            </a:xfrm>
            <a:custGeom>
              <a:avLst/>
              <a:gdLst/>
              <a:ahLst/>
              <a:cxnLst/>
              <a:rect l="l" t="t" r="r" b="b"/>
              <a:pathLst>
                <a:path w="517" h="299" extrusionOk="0">
                  <a:moveTo>
                    <a:pt x="203" y="1"/>
                  </a:moveTo>
                  <a:lnTo>
                    <a:pt x="0" y="118"/>
                  </a:lnTo>
                  <a:lnTo>
                    <a:pt x="312" y="298"/>
                  </a:lnTo>
                  <a:lnTo>
                    <a:pt x="516" y="181"/>
                  </a:lnTo>
                  <a:lnTo>
                    <a:pt x="203" y="1"/>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5" name="Google Shape;1779;p32">
              <a:extLst>
                <a:ext uri="{FF2B5EF4-FFF2-40B4-BE49-F238E27FC236}">
                  <a16:creationId xmlns:a16="http://schemas.microsoft.com/office/drawing/2014/main" id="{0BEFE2B2-434D-6063-B5C7-BB987C256081}"/>
                </a:ext>
              </a:extLst>
            </p:cNvPr>
            <p:cNvSpPr/>
            <p:nvPr/>
          </p:nvSpPr>
          <p:spPr>
            <a:xfrm>
              <a:off x="3575200" y="1013100"/>
              <a:ext cx="9225" cy="5325"/>
            </a:xfrm>
            <a:custGeom>
              <a:avLst/>
              <a:gdLst/>
              <a:ahLst/>
              <a:cxnLst/>
              <a:rect l="l" t="t" r="r" b="b"/>
              <a:pathLst>
                <a:path w="369" h="213" extrusionOk="0">
                  <a:moveTo>
                    <a:pt x="134" y="1"/>
                  </a:moveTo>
                  <a:lnTo>
                    <a:pt x="1" y="78"/>
                  </a:lnTo>
                  <a:lnTo>
                    <a:pt x="234" y="213"/>
                  </a:lnTo>
                  <a:lnTo>
                    <a:pt x="369" y="136"/>
                  </a:lnTo>
                  <a:lnTo>
                    <a:pt x="134" y="1"/>
                  </a:lnTo>
                  <a:close/>
                </a:path>
              </a:pathLst>
            </a:custGeom>
            <a:solidFill>
              <a:srgbClr val="3173B3"/>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6" name="Google Shape;1780;p32">
              <a:extLst>
                <a:ext uri="{FF2B5EF4-FFF2-40B4-BE49-F238E27FC236}">
                  <a16:creationId xmlns:a16="http://schemas.microsoft.com/office/drawing/2014/main" id="{DDE9EAC4-8EF9-9A96-473D-5A295D46E919}"/>
                </a:ext>
              </a:extLst>
            </p:cNvPr>
            <p:cNvSpPr/>
            <p:nvPr/>
          </p:nvSpPr>
          <p:spPr>
            <a:xfrm>
              <a:off x="3575200" y="1013100"/>
              <a:ext cx="9225" cy="3975"/>
            </a:xfrm>
            <a:custGeom>
              <a:avLst/>
              <a:gdLst/>
              <a:ahLst/>
              <a:cxnLst/>
              <a:rect l="l" t="t" r="r" b="b"/>
              <a:pathLst>
                <a:path w="369" h="159" extrusionOk="0">
                  <a:moveTo>
                    <a:pt x="134" y="1"/>
                  </a:moveTo>
                  <a:lnTo>
                    <a:pt x="1" y="78"/>
                  </a:lnTo>
                  <a:lnTo>
                    <a:pt x="41" y="101"/>
                  </a:lnTo>
                  <a:lnTo>
                    <a:pt x="134" y="49"/>
                  </a:lnTo>
                  <a:lnTo>
                    <a:pt x="327" y="159"/>
                  </a:lnTo>
                  <a:lnTo>
                    <a:pt x="369" y="136"/>
                  </a:lnTo>
                  <a:lnTo>
                    <a:pt x="134" y="1"/>
                  </a:lnTo>
                  <a:close/>
                </a:path>
              </a:pathLst>
            </a:custGeom>
            <a:solidFill>
              <a:schemeClr val="accent1">
                <a:lumMod val="60000"/>
                <a:lumOff val="40000"/>
              </a:schemeClr>
            </a:solidFill>
            <a:ln>
              <a:solidFill>
                <a:srgbClr val="FFC000"/>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cxnSp>
        <p:nvCxnSpPr>
          <p:cNvPr id="247" name="Google Shape;1782;p32">
            <a:extLst>
              <a:ext uri="{FF2B5EF4-FFF2-40B4-BE49-F238E27FC236}">
                <a16:creationId xmlns:a16="http://schemas.microsoft.com/office/drawing/2014/main" id="{55F4A2C2-8588-9E20-C4FA-0D08D76FB479}"/>
              </a:ext>
              <a:ext uri="{C183D7F6-B498-43B3-948B-1728B52AA6E4}">
                <adec:decorative xmlns:adec="http://schemas.microsoft.com/office/drawing/2017/decorative" val="1"/>
              </a:ext>
            </a:extLst>
          </p:cNvPr>
          <p:cNvCxnSpPr>
            <a:cxnSpLocks/>
          </p:cNvCxnSpPr>
          <p:nvPr/>
        </p:nvCxnSpPr>
        <p:spPr>
          <a:xfrm flipV="1">
            <a:off x="3560286" y="5159603"/>
            <a:ext cx="6052348" cy="9981"/>
          </a:xfrm>
          <a:prstGeom prst="straightConnector1">
            <a:avLst/>
          </a:prstGeom>
          <a:noFill/>
          <a:ln w="9525" cap="flat" cmpd="sng">
            <a:solidFill>
              <a:schemeClr val="accent5"/>
            </a:solidFill>
            <a:prstDash val="solid"/>
            <a:round/>
            <a:headEnd type="none" w="med" len="med"/>
            <a:tailEnd type="none" w="med" len="med"/>
          </a:ln>
        </p:spPr>
      </p:cxnSp>
      <p:sp>
        <p:nvSpPr>
          <p:cNvPr id="248" name="Google Shape;1787;p32">
            <a:extLst>
              <a:ext uri="{FF2B5EF4-FFF2-40B4-BE49-F238E27FC236}">
                <a16:creationId xmlns:a16="http://schemas.microsoft.com/office/drawing/2014/main" id="{DD4AE117-7351-F91B-61A6-0904FBAA6638}"/>
              </a:ext>
              <a:ext uri="{C183D7F6-B498-43B3-948B-1728B52AA6E4}">
                <adec:decorative xmlns:adec="http://schemas.microsoft.com/office/drawing/2017/decorative" val="1"/>
              </a:ext>
            </a:extLst>
          </p:cNvPr>
          <p:cNvSpPr/>
          <p:nvPr/>
        </p:nvSpPr>
        <p:spPr>
          <a:xfrm>
            <a:off x="9592693" y="5082206"/>
            <a:ext cx="208400" cy="208400"/>
          </a:xfrm>
          <a:prstGeom prst="rect">
            <a:avLst/>
          </a:prstGeom>
          <a:solidFill>
            <a:srgbClr val="3173B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9" name="Google Shape;1793;p32">
            <a:extLst>
              <a:ext uri="{FF2B5EF4-FFF2-40B4-BE49-F238E27FC236}">
                <a16:creationId xmlns:a16="http://schemas.microsoft.com/office/drawing/2014/main" id="{DF365AAF-E467-D041-251B-247F07537FCF}"/>
              </a:ext>
            </a:extLst>
          </p:cNvPr>
          <p:cNvSpPr txBox="1">
            <a:spLocks/>
          </p:cNvSpPr>
          <p:nvPr/>
        </p:nvSpPr>
        <p:spPr>
          <a:xfrm>
            <a:off x="8134221" y="2020963"/>
            <a:ext cx="3698163" cy="9332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Franklin Gothic Medium" panose="020B0603020102020204"/>
                <a:ea typeface="Red Hat Display"/>
                <a:cs typeface="Red Hat Display"/>
                <a:sym typeface="Red Hat Display"/>
              </a:rPr>
              <a:t>Housemate Pairing</a:t>
            </a:r>
          </a:p>
        </p:txBody>
      </p:sp>
      <p:grpSp>
        <p:nvGrpSpPr>
          <p:cNvPr id="250" name="Google Shape;147;p27">
            <a:extLst>
              <a:ext uri="{FF2B5EF4-FFF2-40B4-BE49-F238E27FC236}">
                <a16:creationId xmlns:a16="http://schemas.microsoft.com/office/drawing/2014/main" id="{BC49EE7D-FF6D-A4A6-414E-15A336EE7BCB}"/>
              </a:ext>
              <a:ext uri="{C183D7F6-B498-43B3-948B-1728B52AA6E4}">
                <adec:decorative xmlns:adec="http://schemas.microsoft.com/office/drawing/2017/decorative" val="1"/>
              </a:ext>
            </a:extLst>
          </p:cNvPr>
          <p:cNvGrpSpPr/>
          <p:nvPr/>
        </p:nvGrpSpPr>
        <p:grpSpPr>
          <a:xfrm>
            <a:off x="-380801" y="2039635"/>
            <a:ext cx="9059477" cy="5361388"/>
            <a:chOff x="3493354" y="780248"/>
            <a:chExt cx="6052308" cy="3496500"/>
          </a:xfrm>
          <a:solidFill>
            <a:schemeClr val="accent2"/>
          </a:solidFill>
        </p:grpSpPr>
        <p:sp>
          <p:nvSpPr>
            <p:cNvPr id="251" name="Google Shape;148;p27">
              <a:extLst>
                <a:ext uri="{FF2B5EF4-FFF2-40B4-BE49-F238E27FC236}">
                  <a16:creationId xmlns:a16="http://schemas.microsoft.com/office/drawing/2014/main" id="{14AE4E9F-275E-B2E1-08E5-FAF761B79010}"/>
                </a:ext>
              </a:extLst>
            </p:cNvPr>
            <p:cNvSpPr/>
            <p:nvPr/>
          </p:nvSpPr>
          <p:spPr>
            <a:xfrm>
              <a:off x="3493354" y="780248"/>
              <a:ext cx="5274900" cy="3496500"/>
            </a:xfrm>
            <a:prstGeom prst="rect">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2" name="Google Shape;149;p27">
              <a:extLst>
                <a:ext uri="{FF2B5EF4-FFF2-40B4-BE49-F238E27FC236}">
                  <a16:creationId xmlns:a16="http://schemas.microsoft.com/office/drawing/2014/main" id="{75B55F2E-F82D-4820-445E-54E922707BF4}"/>
                </a:ext>
              </a:extLst>
            </p:cNvPr>
            <p:cNvSpPr/>
            <p:nvPr/>
          </p:nvSpPr>
          <p:spPr>
            <a:xfrm rot="5400000">
              <a:off x="8548853" y="2578488"/>
              <a:ext cx="664792" cy="1328827"/>
            </a:xfrm>
            <a:prstGeom prst="rtTriangl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253" name="Google Shape;7650;p55">
            <a:extLst>
              <a:ext uri="{FF2B5EF4-FFF2-40B4-BE49-F238E27FC236}">
                <a16:creationId xmlns:a16="http://schemas.microsoft.com/office/drawing/2014/main" id="{8800091E-B892-93B1-6F8B-E05BDF89D38D}"/>
              </a:ext>
            </a:extLst>
          </p:cNvPr>
          <p:cNvSpPr txBox="1">
            <a:spLocks/>
          </p:cNvSpPr>
          <p:nvPr/>
        </p:nvSpPr>
        <p:spPr>
          <a:xfrm>
            <a:off x="1411205" y="3805498"/>
            <a:ext cx="4479717" cy="149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ed Hat Display"/>
              <a:buNone/>
              <a:defRPr sz="3000" b="1" i="0" u="none" strike="noStrike" cap="none">
                <a:solidFill>
                  <a:schemeClr val="dk1"/>
                </a:solidFill>
                <a:latin typeface="Red Hat Display"/>
                <a:ea typeface="Red Hat Display"/>
                <a:cs typeface="Red Hat Display"/>
                <a:sym typeface="Red Hat Display"/>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In the U.S., 31.9% of households are “doubled up.”</a:t>
            </a:r>
          </a:p>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endPar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endParaRPr>
          </a:p>
          <a:p>
            <a:pPr marL="0" marR="0" lvl="0" indent="0" algn="ctr" defTabSz="914400" rtl="0" eaLnBrk="1" fontAlgn="auto" latinLnBrk="0" hangingPunct="1">
              <a:lnSpc>
                <a:spcPct val="100000"/>
              </a:lnSpc>
              <a:spcBef>
                <a:spcPts val="0"/>
              </a:spcBef>
              <a:spcAft>
                <a:spcPts val="0"/>
              </a:spcAft>
              <a:buClr>
                <a:prstClr val="black"/>
              </a:buClr>
              <a:buSzPts val="2800"/>
              <a:buFont typeface="Red Hat Display"/>
              <a:buNone/>
              <a:tabLst/>
              <a:defRPr/>
            </a:pPr>
            <a:r>
              <a:rPr kumimoji="0" lang="en-US" sz="3200" b="1" i="0" u="none" strike="noStrike" kern="1200" cap="none" spc="0" normalizeH="0" baseline="0" noProof="0" dirty="0">
                <a:ln>
                  <a:noFill/>
                </a:ln>
                <a:solidFill>
                  <a:prstClr val="white"/>
                </a:solidFill>
                <a:effectLst/>
                <a:uLnTx/>
                <a:uFillTx/>
                <a:latin typeface="Franklin Gothic Medium" panose="020B0603020102020204"/>
                <a:sym typeface="Red Hat Display"/>
              </a:rPr>
              <a:t>This means almost 79 million have a housemate of some sort.</a:t>
            </a:r>
          </a:p>
        </p:txBody>
      </p:sp>
      <p:sp>
        <p:nvSpPr>
          <p:cNvPr id="254" name="Google Shape;1788;p32">
            <a:extLst>
              <a:ext uri="{FF2B5EF4-FFF2-40B4-BE49-F238E27FC236}">
                <a16:creationId xmlns:a16="http://schemas.microsoft.com/office/drawing/2014/main" id="{F2ADF89F-3048-596D-F7C4-2863A28B31D8}"/>
              </a:ext>
            </a:extLst>
          </p:cNvPr>
          <p:cNvSpPr txBox="1">
            <a:spLocks/>
          </p:cNvSpPr>
          <p:nvPr/>
        </p:nvSpPr>
        <p:spPr>
          <a:xfrm>
            <a:off x="7945851" y="5480057"/>
            <a:ext cx="3535423" cy="10424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133"/>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a:ea typeface="+mn-ea"/>
                <a:cs typeface="+mn-cs"/>
              </a:rPr>
              <a:t>Long lasting housemates rely heavily on </a:t>
            </a:r>
            <a:r>
              <a:rPr kumimoji="0" lang="en-US" sz="2400" b="0" i="0" u="none" strike="noStrike" kern="1200" cap="none" spc="0" normalizeH="0" baseline="0" noProof="0" dirty="0">
                <a:ln>
                  <a:noFill/>
                </a:ln>
                <a:solidFill>
                  <a:srgbClr val="3173B3"/>
                </a:solidFill>
                <a:effectLst/>
                <a:uLnTx/>
                <a:uFillTx/>
                <a:latin typeface="Franklin Gothic Book" panose="020B0503020102020204"/>
                <a:ea typeface="+mn-ea"/>
                <a:cs typeface="+mn-cs"/>
              </a:rPr>
              <a:t>compatibility</a:t>
            </a:r>
          </a:p>
        </p:txBody>
      </p:sp>
      <p:sp>
        <p:nvSpPr>
          <p:cNvPr id="255" name="Google Shape;1527;p31">
            <a:extLst>
              <a:ext uri="{FF2B5EF4-FFF2-40B4-BE49-F238E27FC236}">
                <a16:creationId xmlns:a16="http://schemas.microsoft.com/office/drawing/2014/main" id="{B4078D7C-8B8A-6130-7DD2-953212EA14D6}"/>
              </a:ext>
            </a:extLst>
          </p:cNvPr>
          <p:cNvSpPr txBox="1">
            <a:spLocks noGrp="1"/>
          </p:cNvSpPr>
          <p:nvPr>
            <p:ph type="title" idx="4294967295"/>
          </p:nvPr>
        </p:nvSpPr>
        <p:spPr>
          <a:xfrm>
            <a:off x="2002933" y="573961"/>
            <a:ext cx="7601408" cy="7636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 Considerations 4</a:t>
            </a:r>
          </a:p>
        </p:txBody>
      </p:sp>
    </p:spTree>
    <p:extLst>
      <p:ext uri="{BB962C8B-B14F-4D97-AF65-F5344CB8AC3E}">
        <p14:creationId xmlns:p14="http://schemas.microsoft.com/office/powerpoint/2010/main" val="38807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DF9F7367-5959-96B9-02EC-A7C2D21B63C9}"/>
              </a:ext>
            </a:extLst>
          </p:cNvPr>
          <p:cNvPicPr>
            <a:picLocks noGrp="1" noChangeAspect="1"/>
          </p:cNvPicPr>
          <p:nvPr>
            <p:ph idx="1"/>
          </p:nvPr>
        </p:nvPicPr>
        <p:blipFill>
          <a:blip r:embed="rId3"/>
          <a:stretch>
            <a:fillRect/>
          </a:stretch>
        </p:blipFill>
        <p:spPr>
          <a:xfrm>
            <a:off x="1762762" y="602881"/>
            <a:ext cx="8834825" cy="5901918"/>
          </a:xfrm>
        </p:spPr>
      </p:pic>
      <p:sp>
        <p:nvSpPr>
          <p:cNvPr id="2" name="Title 1">
            <a:extLst>
              <a:ext uri="{FF2B5EF4-FFF2-40B4-BE49-F238E27FC236}">
                <a16:creationId xmlns:a16="http://schemas.microsoft.com/office/drawing/2014/main" id="{95A12ED8-1B37-D1B5-D69B-06DE65384CB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Values Into Action</a:t>
            </a:r>
          </a:p>
        </p:txBody>
      </p:sp>
    </p:spTree>
    <p:extLst>
      <p:ext uri="{BB962C8B-B14F-4D97-AF65-F5344CB8AC3E}">
        <p14:creationId xmlns:p14="http://schemas.microsoft.com/office/powerpoint/2010/main" val="57959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364A3-BF71-E9CD-CCA9-FFC6AA1F4699}"/>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b="1" kern="1200">
                <a:solidFill>
                  <a:schemeClr val="tx1"/>
                </a:solidFill>
                <a:latin typeface="+mj-lt"/>
                <a:ea typeface="+mj-ea"/>
                <a:cs typeface="+mj-cs"/>
              </a:rPr>
              <a:t>An Everyday Life in Action</a:t>
            </a:r>
          </a:p>
        </p:txBody>
      </p:sp>
      <p:sp>
        <p:nvSpPr>
          <p:cNvPr id="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6" descr="Play">
            <a:extLst>
              <a:ext uri="{FF2B5EF4-FFF2-40B4-BE49-F238E27FC236}">
                <a16:creationId xmlns:a16="http://schemas.microsoft.com/office/drawing/2014/main" id="{CA05B83D-A68E-6D20-4190-61658049C6A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1544" y="1267079"/>
            <a:ext cx="4087368" cy="4087368"/>
          </a:xfrm>
          <a:prstGeom prst="rect">
            <a:avLst/>
          </a:prstGeom>
        </p:spPr>
      </p:pic>
    </p:spTree>
    <p:extLst>
      <p:ext uri="{BB962C8B-B14F-4D97-AF65-F5344CB8AC3E}">
        <p14:creationId xmlns:p14="http://schemas.microsoft.com/office/powerpoint/2010/main" val="139334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EC4E8-A3B9-E9F2-67D3-79F818CAB8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sp>
        <p:nvSpPr>
          <p:cNvPr id="251" name="Google Shape;1527;p31">
            <a:extLst>
              <a:ext uri="{FF2B5EF4-FFF2-40B4-BE49-F238E27FC236}">
                <a16:creationId xmlns:a16="http://schemas.microsoft.com/office/drawing/2014/main" id="{67D3E568-DBB0-19F3-DA0B-B8F453D1DA46}"/>
              </a:ext>
            </a:extLst>
          </p:cNvPr>
          <p:cNvSpPr txBox="1">
            <a:spLocks noGrp="1"/>
          </p:cNvSpPr>
          <p:nvPr>
            <p:ph type="title" idx="4294967295"/>
          </p:nvPr>
        </p:nvSpPr>
        <p:spPr>
          <a:xfrm>
            <a:off x="609600" y="580019"/>
            <a:ext cx="10945091" cy="1006529"/>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Franklin Gothic Medium" panose="020B0603020102020204"/>
                <a:ea typeface="+mj-ea"/>
                <a:cs typeface="+mj-cs"/>
              </a:rPr>
              <a:t>An Everyday Life- How Do We Get There?</a:t>
            </a:r>
          </a:p>
        </p:txBody>
      </p:sp>
      <p:sp>
        <p:nvSpPr>
          <p:cNvPr id="252" name="Google Shape;696;p30">
            <a:extLst>
              <a:ext uri="{FF2B5EF4-FFF2-40B4-BE49-F238E27FC236}">
                <a16:creationId xmlns:a16="http://schemas.microsoft.com/office/drawing/2014/main" id="{3A4F624B-CF03-2AB4-240B-D62D174BEC5C}"/>
              </a:ext>
              <a:ext uri="{C183D7F6-B498-43B3-948B-1728B52AA6E4}">
                <adec:decorative xmlns:adec="http://schemas.microsoft.com/office/drawing/2017/decorative" val="1"/>
              </a:ext>
            </a:extLst>
          </p:cNvPr>
          <p:cNvSpPr txBox="1">
            <a:spLocks/>
          </p:cNvSpPr>
          <p:nvPr/>
        </p:nvSpPr>
        <p:spPr>
          <a:xfrm>
            <a:off x="2084234" y="2305258"/>
            <a:ext cx="7718800" cy="5015939"/>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365" marR="0" lvl="0" indent="-3803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nvGrpSpPr>
          <p:cNvPr id="3" name="Google Shape;3972;p41">
            <a:extLst>
              <a:ext uri="{FF2B5EF4-FFF2-40B4-BE49-F238E27FC236}">
                <a16:creationId xmlns:a16="http://schemas.microsoft.com/office/drawing/2014/main" id="{4D7B3ED2-B796-9374-461F-B9183A7D375B}"/>
              </a:ext>
              <a:ext uri="{C183D7F6-B498-43B3-948B-1728B52AA6E4}">
                <adec:decorative xmlns:adec="http://schemas.microsoft.com/office/drawing/2017/decorative" val="1"/>
              </a:ext>
            </a:extLst>
          </p:cNvPr>
          <p:cNvGrpSpPr/>
          <p:nvPr/>
        </p:nvGrpSpPr>
        <p:grpSpPr>
          <a:xfrm>
            <a:off x="3182881" y="1729740"/>
            <a:ext cx="5659418" cy="4770120"/>
            <a:chOff x="3033675" y="1409450"/>
            <a:chExt cx="560850" cy="540275"/>
          </a:xfrm>
        </p:grpSpPr>
        <p:sp>
          <p:nvSpPr>
            <p:cNvPr id="4" name="Google Shape;3973;p41">
              <a:extLst>
                <a:ext uri="{FF2B5EF4-FFF2-40B4-BE49-F238E27FC236}">
                  <a16:creationId xmlns:a16="http://schemas.microsoft.com/office/drawing/2014/main" id="{949E184E-8BC6-7B06-FC77-C70C6C6A2FD1}"/>
                </a:ext>
              </a:extLst>
            </p:cNvPr>
            <p:cNvSpPr/>
            <p:nvPr/>
          </p:nvSpPr>
          <p:spPr>
            <a:xfrm>
              <a:off x="3033675" y="1669625"/>
              <a:ext cx="177150" cy="106675"/>
            </a:xfrm>
            <a:custGeom>
              <a:avLst/>
              <a:gdLst/>
              <a:ahLst/>
              <a:cxnLst/>
              <a:rect l="l" t="t" r="r" b="b"/>
              <a:pathLst>
                <a:path w="7086" h="4267" extrusionOk="0">
                  <a:moveTo>
                    <a:pt x="0" y="1"/>
                  </a:moveTo>
                  <a:lnTo>
                    <a:pt x="0" y="357"/>
                  </a:lnTo>
                  <a:lnTo>
                    <a:pt x="6772" y="4267"/>
                  </a:lnTo>
                  <a:lnTo>
                    <a:pt x="7085" y="4091"/>
                  </a:lnTo>
                  <a:lnTo>
                    <a:pt x="0"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Google Shape;3974;p41">
              <a:extLst>
                <a:ext uri="{FF2B5EF4-FFF2-40B4-BE49-F238E27FC236}">
                  <a16:creationId xmlns:a16="http://schemas.microsoft.com/office/drawing/2014/main" id="{9F444518-5BE8-A30A-D49C-0F1CB2CF5E73}"/>
                </a:ext>
              </a:extLst>
            </p:cNvPr>
            <p:cNvSpPr/>
            <p:nvPr/>
          </p:nvSpPr>
          <p:spPr>
            <a:xfrm>
              <a:off x="3033675" y="1534950"/>
              <a:ext cx="410200" cy="236975"/>
            </a:xfrm>
            <a:custGeom>
              <a:avLst/>
              <a:gdLst/>
              <a:ahLst/>
              <a:cxnLst/>
              <a:rect l="l" t="t" r="r" b="b"/>
              <a:pathLst>
                <a:path w="16408" h="9479" extrusionOk="0">
                  <a:moveTo>
                    <a:pt x="9323" y="1"/>
                  </a:moveTo>
                  <a:lnTo>
                    <a:pt x="0" y="5388"/>
                  </a:lnTo>
                  <a:lnTo>
                    <a:pt x="7085" y="9478"/>
                  </a:lnTo>
                  <a:lnTo>
                    <a:pt x="16408" y="4091"/>
                  </a:lnTo>
                  <a:lnTo>
                    <a:pt x="9323" y="1"/>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Google Shape;3975;p41">
              <a:extLst>
                <a:ext uri="{FF2B5EF4-FFF2-40B4-BE49-F238E27FC236}">
                  <a16:creationId xmlns:a16="http://schemas.microsoft.com/office/drawing/2014/main" id="{8A7D1C1E-B6ED-298D-E1E9-8AC71D24EF2B}"/>
                </a:ext>
              </a:extLst>
            </p:cNvPr>
            <p:cNvSpPr/>
            <p:nvPr/>
          </p:nvSpPr>
          <p:spPr>
            <a:xfrm>
              <a:off x="3033675" y="1534950"/>
              <a:ext cx="410200" cy="236975"/>
            </a:xfrm>
            <a:custGeom>
              <a:avLst/>
              <a:gdLst/>
              <a:ahLst/>
              <a:cxnLst/>
              <a:rect l="l" t="t" r="r" b="b"/>
              <a:pathLst>
                <a:path w="16408" h="9479" extrusionOk="0">
                  <a:moveTo>
                    <a:pt x="9323" y="817"/>
                  </a:moveTo>
                  <a:cubicBezTo>
                    <a:pt x="9373" y="817"/>
                    <a:pt x="9423" y="830"/>
                    <a:pt x="9468" y="856"/>
                  </a:cubicBezTo>
                  <a:lnTo>
                    <a:pt x="14639" y="3842"/>
                  </a:lnTo>
                  <a:cubicBezTo>
                    <a:pt x="14830" y="3952"/>
                    <a:pt x="14830" y="4230"/>
                    <a:pt x="14639" y="4341"/>
                  </a:cubicBezTo>
                  <a:lnTo>
                    <a:pt x="7229" y="8623"/>
                  </a:lnTo>
                  <a:cubicBezTo>
                    <a:pt x="7184" y="8648"/>
                    <a:pt x="7134" y="8661"/>
                    <a:pt x="7084" y="8661"/>
                  </a:cubicBezTo>
                  <a:cubicBezTo>
                    <a:pt x="7034" y="8661"/>
                    <a:pt x="6985" y="8648"/>
                    <a:pt x="6940" y="8623"/>
                  </a:cubicBezTo>
                  <a:lnTo>
                    <a:pt x="1769" y="5637"/>
                  </a:lnTo>
                  <a:cubicBezTo>
                    <a:pt x="1577" y="5525"/>
                    <a:pt x="1577" y="5248"/>
                    <a:pt x="1769" y="5137"/>
                  </a:cubicBezTo>
                  <a:lnTo>
                    <a:pt x="9179" y="856"/>
                  </a:lnTo>
                  <a:cubicBezTo>
                    <a:pt x="9224" y="830"/>
                    <a:pt x="9273" y="817"/>
                    <a:pt x="9323" y="817"/>
                  </a:cubicBezTo>
                  <a:close/>
                  <a:moveTo>
                    <a:pt x="9323" y="1"/>
                  </a:moveTo>
                  <a:lnTo>
                    <a:pt x="0" y="5388"/>
                  </a:lnTo>
                  <a:lnTo>
                    <a:pt x="7085" y="9478"/>
                  </a:lnTo>
                  <a:lnTo>
                    <a:pt x="16408" y="4091"/>
                  </a:lnTo>
                  <a:lnTo>
                    <a:pt x="9323"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Google Shape;3976;p41">
              <a:extLst>
                <a:ext uri="{FF2B5EF4-FFF2-40B4-BE49-F238E27FC236}">
                  <a16:creationId xmlns:a16="http://schemas.microsoft.com/office/drawing/2014/main" id="{F5E7CF9F-EE60-E231-6BAF-0E93E00ADF03}"/>
                </a:ext>
              </a:extLst>
            </p:cNvPr>
            <p:cNvSpPr/>
            <p:nvPr/>
          </p:nvSpPr>
          <p:spPr>
            <a:xfrm>
              <a:off x="3127350" y="1571025"/>
              <a:ext cx="227650" cy="135575"/>
            </a:xfrm>
            <a:custGeom>
              <a:avLst/>
              <a:gdLst/>
              <a:ahLst/>
              <a:cxnLst/>
              <a:rect l="l" t="t" r="r" b="b"/>
              <a:pathLst>
                <a:path w="9106" h="5423" extrusionOk="0">
                  <a:moveTo>
                    <a:pt x="5445" y="0"/>
                  </a:moveTo>
                  <a:cubicBezTo>
                    <a:pt x="5412" y="0"/>
                    <a:pt x="5379" y="9"/>
                    <a:pt x="5350" y="27"/>
                  </a:cubicBezTo>
                  <a:lnTo>
                    <a:pt x="127" y="3083"/>
                  </a:lnTo>
                  <a:cubicBezTo>
                    <a:pt x="0" y="3157"/>
                    <a:pt x="0" y="3339"/>
                    <a:pt x="128" y="3412"/>
                  </a:cubicBezTo>
                  <a:lnTo>
                    <a:pt x="3565" y="5396"/>
                  </a:lnTo>
                  <a:cubicBezTo>
                    <a:pt x="3594" y="5414"/>
                    <a:pt x="3627" y="5422"/>
                    <a:pt x="3660" y="5422"/>
                  </a:cubicBezTo>
                  <a:cubicBezTo>
                    <a:pt x="3693" y="5422"/>
                    <a:pt x="3726" y="5414"/>
                    <a:pt x="3756" y="5396"/>
                  </a:cubicBezTo>
                  <a:lnTo>
                    <a:pt x="8979" y="2339"/>
                  </a:lnTo>
                  <a:cubicBezTo>
                    <a:pt x="9105" y="2267"/>
                    <a:pt x="9104" y="2084"/>
                    <a:pt x="8978" y="2012"/>
                  </a:cubicBezTo>
                  <a:lnTo>
                    <a:pt x="5541" y="27"/>
                  </a:lnTo>
                  <a:cubicBezTo>
                    <a:pt x="5511" y="9"/>
                    <a:pt x="5478" y="0"/>
                    <a:pt x="5445" y="0"/>
                  </a:cubicBez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Google Shape;3977;p41">
              <a:extLst>
                <a:ext uri="{FF2B5EF4-FFF2-40B4-BE49-F238E27FC236}">
                  <a16:creationId xmlns:a16="http://schemas.microsoft.com/office/drawing/2014/main" id="{4D7225E4-76DC-EEC7-C9E3-071236AC7576}"/>
                </a:ext>
              </a:extLst>
            </p:cNvPr>
            <p:cNvSpPr/>
            <p:nvPr/>
          </p:nvSpPr>
          <p:spPr>
            <a:xfrm>
              <a:off x="3038425" y="1414950"/>
              <a:ext cx="233075" cy="257500"/>
            </a:xfrm>
            <a:custGeom>
              <a:avLst/>
              <a:gdLst/>
              <a:ahLst/>
              <a:cxnLst/>
              <a:rect l="l" t="t" r="r" b="b"/>
              <a:pathLst>
                <a:path w="9323" h="10300" extrusionOk="0">
                  <a:moveTo>
                    <a:pt x="9323" y="1"/>
                  </a:moveTo>
                  <a:lnTo>
                    <a:pt x="0" y="5388"/>
                  </a:lnTo>
                  <a:lnTo>
                    <a:pt x="0" y="10299"/>
                  </a:lnTo>
                  <a:lnTo>
                    <a:pt x="9323" y="4912"/>
                  </a:lnTo>
                  <a:lnTo>
                    <a:pt x="9323" y="1"/>
                  </a:lnTo>
                  <a:close/>
                </a:path>
              </a:pathLst>
            </a:custGeom>
            <a:solidFill>
              <a:schemeClr val="bg2">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Google Shape;3978;p41">
              <a:extLst>
                <a:ext uri="{FF2B5EF4-FFF2-40B4-BE49-F238E27FC236}">
                  <a16:creationId xmlns:a16="http://schemas.microsoft.com/office/drawing/2014/main" id="{A79A86D0-42F7-BEF6-8405-66796A4E0C05}"/>
                </a:ext>
              </a:extLst>
            </p:cNvPr>
            <p:cNvSpPr/>
            <p:nvPr/>
          </p:nvSpPr>
          <p:spPr>
            <a:xfrm>
              <a:off x="3033675" y="1409450"/>
              <a:ext cx="237825" cy="140200"/>
            </a:xfrm>
            <a:custGeom>
              <a:avLst/>
              <a:gdLst/>
              <a:ahLst/>
              <a:cxnLst/>
              <a:rect l="l" t="t" r="r" b="b"/>
              <a:pathLst>
                <a:path w="9513" h="5608" extrusionOk="0">
                  <a:moveTo>
                    <a:pt x="9511" y="0"/>
                  </a:moveTo>
                  <a:lnTo>
                    <a:pt x="0" y="5496"/>
                  </a:lnTo>
                  <a:lnTo>
                    <a:pt x="190" y="5608"/>
                  </a:lnTo>
                  <a:lnTo>
                    <a:pt x="9513" y="221"/>
                  </a:lnTo>
                  <a:lnTo>
                    <a:pt x="9511" y="0"/>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3979;p41">
              <a:extLst>
                <a:ext uri="{FF2B5EF4-FFF2-40B4-BE49-F238E27FC236}">
                  <a16:creationId xmlns:a16="http://schemas.microsoft.com/office/drawing/2014/main" id="{B1D58401-68F4-A372-AB0B-11F9BDA3C4CB}"/>
                </a:ext>
              </a:extLst>
            </p:cNvPr>
            <p:cNvSpPr/>
            <p:nvPr/>
          </p:nvSpPr>
          <p:spPr>
            <a:xfrm>
              <a:off x="3271475" y="1414950"/>
              <a:ext cx="167675" cy="225075"/>
            </a:xfrm>
            <a:custGeom>
              <a:avLst/>
              <a:gdLst/>
              <a:ahLst/>
              <a:cxnLst/>
              <a:rect l="l" t="t" r="r" b="b"/>
              <a:pathLst>
                <a:path w="6707" h="9003" extrusionOk="0">
                  <a:moveTo>
                    <a:pt x="1" y="1"/>
                  </a:moveTo>
                  <a:lnTo>
                    <a:pt x="1" y="4912"/>
                  </a:lnTo>
                  <a:lnTo>
                    <a:pt x="6706" y="9003"/>
                  </a:lnTo>
                  <a:lnTo>
                    <a:pt x="6706" y="4092"/>
                  </a:lnTo>
                  <a:lnTo>
                    <a:pt x="1" y="1"/>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Google Shape;3980;p41">
              <a:extLst>
                <a:ext uri="{FF2B5EF4-FFF2-40B4-BE49-F238E27FC236}">
                  <a16:creationId xmlns:a16="http://schemas.microsoft.com/office/drawing/2014/main" id="{9482C408-1B2B-3044-8569-CEBDD1C4282F}"/>
                </a:ext>
              </a:extLst>
            </p:cNvPr>
            <p:cNvSpPr/>
            <p:nvPr/>
          </p:nvSpPr>
          <p:spPr>
            <a:xfrm>
              <a:off x="3271475" y="1409450"/>
              <a:ext cx="172400" cy="107800"/>
            </a:xfrm>
            <a:custGeom>
              <a:avLst/>
              <a:gdLst/>
              <a:ahLst/>
              <a:cxnLst/>
              <a:rect l="l" t="t" r="r" b="b"/>
              <a:pathLst>
                <a:path w="6896" h="4312" extrusionOk="0">
                  <a:moveTo>
                    <a:pt x="1" y="0"/>
                  </a:moveTo>
                  <a:lnTo>
                    <a:pt x="1" y="221"/>
                  </a:lnTo>
                  <a:lnTo>
                    <a:pt x="6706" y="4312"/>
                  </a:lnTo>
                  <a:lnTo>
                    <a:pt x="6896" y="4200"/>
                  </a:lnTo>
                  <a:lnTo>
                    <a:pt x="1" y="0"/>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Google Shape;3981;p41">
              <a:extLst>
                <a:ext uri="{FF2B5EF4-FFF2-40B4-BE49-F238E27FC236}">
                  <a16:creationId xmlns:a16="http://schemas.microsoft.com/office/drawing/2014/main" id="{A798D436-3EE3-0DF2-81CB-B552C8E87443}"/>
                </a:ext>
              </a:extLst>
            </p:cNvPr>
            <p:cNvSpPr/>
            <p:nvPr/>
          </p:nvSpPr>
          <p:spPr>
            <a:xfrm>
              <a:off x="3439125" y="1514425"/>
              <a:ext cx="4750" cy="125600"/>
            </a:xfrm>
            <a:custGeom>
              <a:avLst/>
              <a:gdLst/>
              <a:ahLst/>
              <a:cxnLst/>
              <a:rect l="l" t="t" r="r" b="b"/>
              <a:pathLst>
                <a:path w="190" h="5024" extrusionOk="0">
                  <a:moveTo>
                    <a:pt x="190" y="1"/>
                  </a:moveTo>
                  <a:lnTo>
                    <a:pt x="0" y="113"/>
                  </a:lnTo>
                  <a:lnTo>
                    <a:pt x="0" y="5024"/>
                  </a:lnTo>
                  <a:lnTo>
                    <a:pt x="190" y="4912"/>
                  </a:lnTo>
                  <a:lnTo>
                    <a:pt x="190" y="1"/>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Google Shape;3982;p41">
              <a:extLst>
                <a:ext uri="{FF2B5EF4-FFF2-40B4-BE49-F238E27FC236}">
                  <a16:creationId xmlns:a16="http://schemas.microsoft.com/office/drawing/2014/main" id="{115D9A8D-8739-E9DB-D8C3-ADE6A64C1570}"/>
                </a:ext>
              </a:extLst>
            </p:cNvPr>
            <p:cNvSpPr/>
            <p:nvPr/>
          </p:nvSpPr>
          <p:spPr>
            <a:xfrm>
              <a:off x="3038425" y="1655500"/>
              <a:ext cx="172325" cy="116425"/>
            </a:xfrm>
            <a:custGeom>
              <a:avLst/>
              <a:gdLst/>
              <a:ahLst/>
              <a:cxnLst/>
              <a:rect l="l" t="t" r="r" b="b"/>
              <a:pathLst>
                <a:path w="6893" h="4657" extrusionOk="0">
                  <a:moveTo>
                    <a:pt x="0" y="0"/>
                  </a:moveTo>
                  <a:lnTo>
                    <a:pt x="0" y="677"/>
                  </a:lnTo>
                  <a:lnTo>
                    <a:pt x="6893" y="4656"/>
                  </a:lnTo>
                  <a:lnTo>
                    <a:pt x="6893" y="3979"/>
                  </a:lnTo>
                  <a:lnTo>
                    <a:pt x="0"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 name="Google Shape;3983;p41">
              <a:extLst>
                <a:ext uri="{FF2B5EF4-FFF2-40B4-BE49-F238E27FC236}">
                  <a16:creationId xmlns:a16="http://schemas.microsoft.com/office/drawing/2014/main" id="{6192B04F-A0C1-6B14-C93C-2F3615F19AFC}"/>
                </a:ext>
              </a:extLst>
            </p:cNvPr>
            <p:cNvSpPr/>
            <p:nvPr/>
          </p:nvSpPr>
          <p:spPr>
            <a:xfrm>
              <a:off x="3038425" y="1652675"/>
              <a:ext cx="177050" cy="102325"/>
            </a:xfrm>
            <a:custGeom>
              <a:avLst/>
              <a:gdLst/>
              <a:ahLst/>
              <a:cxnLst/>
              <a:rect l="l" t="t" r="r" b="b"/>
              <a:pathLst>
                <a:path w="7082" h="4093" extrusionOk="0">
                  <a:moveTo>
                    <a:pt x="186" y="0"/>
                  </a:moveTo>
                  <a:lnTo>
                    <a:pt x="0" y="113"/>
                  </a:lnTo>
                  <a:lnTo>
                    <a:pt x="6893" y="4092"/>
                  </a:lnTo>
                  <a:lnTo>
                    <a:pt x="7081" y="3980"/>
                  </a:lnTo>
                  <a:lnTo>
                    <a:pt x="186"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 name="Google Shape;3984;p41">
              <a:extLst>
                <a:ext uri="{FF2B5EF4-FFF2-40B4-BE49-F238E27FC236}">
                  <a16:creationId xmlns:a16="http://schemas.microsoft.com/office/drawing/2014/main" id="{4BDB57CC-F4F7-95E4-E446-207509946E39}"/>
                </a:ext>
              </a:extLst>
            </p:cNvPr>
            <p:cNvSpPr/>
            <p:nvPr/>
          </p:nvSpPr>
          <p:spPr>
            <a:xfrm>
              <a:off x="3210725" y="1752175"/>
              <a:ext cx="4750" cy="19750"/>
            </a:xfrm>
            <a:custGeom>
              <a:avLst/>
              <a:gdLst/>
              <a:ahLst/>
              <a:cxnLst/>
              <a:rect l="l" t="t" r="r" b="b"/>
              <a:pathLst>
                <a:path w="190" h="790" extrusionOk="0">
                  <a:moveTo>
                    <a:pt x="189" y="0"/>
                  </a:moveTo>
                  <a:lnTo>
                    <a:pt x="1" y="112"/>
                  </a:lnTo>
                  <a:lnTo>
                    <a:pt x="1" y="789"/>
                  </a:lnTo>
                  <a:lnTo>
                    <a:pt x="189" y="678"/>
                  </a:lnTo>
                  <a:lnTo>
                    <a:pt x="189" y="0"/>
                  </a:ln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Google Shape;3985;p41">
              <a:extLst>
                <a:ext uri="{FF2B5EF4-FFF2-40B4-BE49-F238E27FC236}">
                  <a16:creationId xmlns:a16="http://schemas.microsoft.com/office/drawing/2014/main" id="{3A316D83-320E-AAA0-DD5F-1C9C22654DD3}"/>
                </a:ext>
              </a:extLst>
            </p:cNvPr>
            <p:cNvSpPr/>
            <p:nvPr/>
          </p:nvSpPr>
          <p:spPr>
            <a:xfrm>
              <a:off x="3289800" y="1455375"/>
              <a:ext cx="78575" cy="108125"/>
            </a:xfrm>
            <a:custGeom>
              <a:avLst/>
              <a:gdLst/>
              <a:ahLst/>
              <a:cxnLst/>
              <a:rect l="l" t="t" r="r" b="b"/>
              <a:pathLst>
                <a:path w="3143" h="4325" extrusionOk="0">
                  <a:moveTo>
                    <a:pt x="0" y="1"/>
                  </a:moveTo>
                  <a:lnTo>
                    <a:pt x="0" y="2511"/>
                  </a:lnTo>
                  <a:lnTo>
                    <a:pt x="3142" y="4325"/>
                  </a:lnTo>
                  <a:lnTo>
                    <a:pt x="3142" y="1815"/>
                  </a:lnTo>
                  <a:lnTo>
                    <a:pt x="0"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 name="Google Shape;3986;p41">
              <a:extLst>
                <a:ext uri="{FF2B5EF4-FFF2-40B4-BE49-F238E27FC236}">
                  <a16:creationId xmlns:a16="http://schemas.microsoft.com/office/drawing/2014/main" id="{0587B9BB-6835-9231-AD32-2CCF0A85578E}"/>
                </a:ext>
              </a:extLst>
            </p:cNvPr>
            <p:cNvSpPr/>
            <p:nvPr/>
          </p:nvSpPr>
          <p:spPr>
            <a:xfrm>
              <a:off x="3293550" y="1461300"/>
              <a:ext cx="71050" cy="96300"/>
            </a:xfrm>
            <a:custGeom>
              <a:avLst/>
              <a:gdLst/>
              <a:ahLst/>
              <a:cxnLst/>
              <a:rect l="l" t="t" r="r" b="b"/>
              <a:pathLst>
                <a:path w="2842" h="3852" extrusionOk="0">
                  <a:moveTo>
                    <a:pt x="1" y="0"/>
                  </a:moveTo>
                  <a:lnTo>
                    <a:pt x="1" y="2211"/>
                  </a:lnTo>
                  <a:lnTo>
                    <a:pt x="2842" y="3851"/>
                  </a:lnTo>
                  <a:lnTo>
                    <a:pt x="2842" y="1640"/>
                  </a:lnTo>
                  <a:lnTo>
                    <a:pt x="1" y="0"/>
                  </a:lnTo>
                  <a:close/>
                </a:path>
              </a:pathLst>
            </a:custGeom>
            <a:solidFill>
              <a:schemeClr val="accent4">
                <a:lumMod val="60000"/>
                <a:lumOff val="4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Google Shape;3987;p41">
              <a:extLst>
                <a:ext uri="{FF2B5EF4-FFF2-40B4-BE49-F238E27FC236}">
                  <a16:creationId xmlns:a16="http://schemas.microsoft.com/office/drawing/2014/main" id="{FDC67365-25C9-2C0E-4AB4-2AEB494C4B1D}"/>
                </a:ext>
              </a:extLst>
            </p:cNvPr>
            <p:cNvSpPr/>
            <p:nvPr/>
          </p:nvSpPr>
          <p:spPr>
            <a:xfrm>
              <a:off x="3293550" y="1461300"/>
              <a:ext cx="71050" cy="96300"/>
            </a:xfrm>
            <a:custGeom>
              <a:avLst/>
              <a:gdLst/>
              <a:ahLst/>
              <a:cxnLst/>
              <a:rect l="l" t="t" r="r" b="b"/>
              <a:pathLst>
                <a:path w="2842" h="3852" extrusionOk="0">
                  <a:moveTo>
                    <a:pt x="1" y="0"/>
                  </a:moveTo>
                  <a:lnTo>
                    <a:pt x="2842" y="3851"/>
                  </a:lnTo>
                  <a:lnTo>
                    <a:pt x="2842" y="1640"/>
                  </a:lnTo>
                  <a:lnTo>
                    <a:pt x="1" y="0"/>
                  </a:lnTo>
                  <a:close/>
                </a:path>
              </a:pathLst>
            </a:custGeom>
            <a:solidFill>
              <a:srgbClr val="EEEEE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 name="Google Shape;3988;p41">
              <a:extLst>
                <a:ext uri="{FF2B5EF4-FFF2-40B4-BE49-F238E27FC236}">
                  <a16:creationId xmlns:a16="http://schemas.microsoft.com/office/drawing/2014/main" id="{26930CBF-A9D7-4D71-BA3C-6F8FA30CF9C7}"/>
                </a:ext>
              </a:extLst>
            </p:cNvPr>
            <p:cNvSpPr/>
            <p:nvPr/>
          </p:nvSpPr>
          <p:spPr>
            <a:xfrm>
              <a:off x="3327200" y="1476950"/>
              <a:ext cx="3750" cy="64950"/>
            </a:xfrm>
            <a:custGeom>
              <a:avLst/>
              <a:gdLst/>
              <a:ahLst/>
              <a:cxnLst/>
              <a:rect l="l" t="t" r="r" b="b"/>
              <a:pathLst>
                <a:path w="150" h="2598" extrusionOk="0">
                  <a:moveTo>
                    <a:pt x="1" y="1"/>
                  </a:moveTo>
                  <a:lnTo>
                    <a:pt x="1" y="2512"/>
                  </a:lnTo>
                  <a:lnTo>
                    <a:pt x="150" y="2598"/>
                  </a:lnTo>
                  <a:lnTo>
                    <a:pt x="150" y="88"/>
                  </a:lnTo>
                  <a:lnTo>
                    <a:pt x="1"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 name="Google Shape;3989;p41">
              <a:extLst>
                <a:ext uri="{FF2B5EF4-FFF2-40B4-BE49-F238E27FC236}">
                  <a16:creationId xmlns:a16="http://schemas.microsoft.com/office/drawing/2014/main" id="{7711FF48-FE3C-BA1E-CCEE-A88A1786EAEC}"/>
                </a:ext>
              </a:extLst>
            </p:cNvPr>
            <p:cNvSpPr/>
            <p:nvPr/>
          </p:nvSpPr>
          <p:spPr>
            <a:xfrm>
              <a:off x="3368350" y="1498550"/>
              <a:ext cx="3750" cy="64950"/>
            </a:xfrm>
            <a:custGeom>
              <a:avLst/>
              <a:gdLst/>
              <a:ahLst/>
              <a:cxnLst/>
              <a:rect l="l" t="t" r="r" b="b"/>
              <a:pathLst>
                <a:path w="150" h="2598" extrusionOk="0">
                  <a:moveTo>
                    <a:pt x="150" y="1"/>
                  </a:moveTo>
                  <a:lnTo>
                    <a:pt x="0" y="88"/>
                  </a:lnTo>
                  <a:lnTo>
                    <a:pt x="0" y="2598"/>
                  </a:lnTo>
                  <a:lnTo>
                    <a:pt x="150" y="2511"/>
                  </a:lnTo>
                  <a:lnTo>
                    <a:pt x="150"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Google Shape;3990;p41">
              <a:extLst>
                <a:ext uri="{FF2B5EF4-FFF2-40B4-BE49-F238E27FC236}">
                  <a16:creationId xmlns:a16="http://schemas.microsoft.com/office/drawing/2014/main" id="{4DAB5A03-B996-4314-FD03-B81D70AC2112}"/>
                </a:ext>
              </a:extLst>
            </p:cNvPr>
            <p:cNvSpPr/>
            <p:nvPr/>
          </p:nvSpPr>
          <p:spPr>
            <a:xfrm>
              <a:off x="3289800" y="1453200"/>
              <a:ext cx="82300" cy="47550"/>
            </a:xfrm>
            <a:custGeom>
              <a:avLst/>
              <a:gdLst/>
              <a:ahLst/>
              <a:cxnLst/>
              <a:rect l="l" t="t" r="r" b="b"/>
              <a:pathLst>
                <a:path w="3292" h="1902" extrusionOk="0">
                  <a:moveTo>
                    <a:pt x="151" y="1"/>
                  </a:moveTo>
                  <a:lnTo>
                    <a:pt x="0" y="88"/>
                  </a:lnTo>
                  <a:lnTo>
                    <a:pt x="3142" y="1902"/>
                  </a:lnTo>
                  <a:lnTo>
                    <a:pt x="3292" y="1815"/>
                  </a:lnTo>
                  <a:lnTo>
                    <a:pt x="151"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 name="Google Shape;3991;p41">
              <a:extLst>
                <a:ext uri="{FF2B5EF4-FFF2-40B4-BE49-F238E27FC236}">
                  <a16:creationId xmlns:a16="http://schemas.microsoft.com/office/drawing/2014/main" id="{FEEF28DD-2F0C-EE2D-FFC3-E3F20F045C07}"/>
                </a:ext>
              </a:extLst>
            </p:cNvPr>
            <p:cNvSpPr/>
            <p:nvPr/>
          </p:nvSpPr>
          <p:spPr>
            <a:xfrm>
              <a:off x="3154725" y="1458900"/>
              <a:ext cx="90325" cy="124300"/>
            </a:xfrm>
            <a:custGeom>
              <a:avLst/>
              <a:gdLst/>
              <a:ahLst/>
              <a:cxnLst/>
              <a:rect l="l" t="t" r="r" b="b"/>
              <a:pathLst>
                <a:path w="3613" h="4972" extrusionOk="0">
                  <a:moveTo>
                    <a:pt x="3612" y="0"/>
                  </a:moveTo>
                  <a:lnTo>
                    <a:pt x="0" y="2086"/>
                  </a:lnTo>
                  <a:lnTo>
                    <a:pt x="0" y="4971"/>
                  </a:lnTo>
                  <a:lnTo>
                    <a:pt x="3612" y="2887"/>
                  </a:lnTo>
                  <a:lnTo>
                    <a:pt x="3612"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 name="Google Shape;3992;p41">
              <a:extLst>
                <a:ext uri="{FF2B5EF4-FFF2-40B4-BE49-F238E27FC236}">
                  <a16:creationId xmlns:a16="http://schemas.microsoft.com/office/drawing/2014/main" id="{F7708D52-8B00-0511-2D20-9E9102F32DD9}"/>
                </a:ext>
              </a:extLst>
            </p:cNvPr>
            <p:cNvSpPr/>
            <p:nvPr/>
          </p:nvSpPr>
          <p:spPr>
            <a:xfrm>
              <a:off x="3159025" y="1465725"/>
              <a:ext cx="81700" cy="110700"/>
            </a:xfrm>
            <a:custGeom>
              <a:avLst/>
              <a:gdLst/>
              <a:ahLst/>
              <a:cxnLst/>
              <a:rect l="l" t="t" r="r" b="b"/>
              <a:pathLst>
                <a:path w="3268" h="4428" extrusionOk="0">
                  <a:moveTo>
                    <a:pt x="3268" y="0"/>
                  </a:moveTo>
                  <a:lnTo>
                    <a:pt x="1" y="1885"/>
                  </a:lnTo>
                  <a:lnTo>
                    <a:pt x="1" y="4427"/>
                  </a:lnTo>
                  <a:lnTo>
                    <a:pt x="3268" y="2541"/>
                  </a:lnTo>
                  <a:lnTo>
                    <a:pt x="3268" y="0"/>
                  </a:lnTo>
                  <a:close/>
                </a:path>
              </a:pathLst>
            </a:custGeom>
            <a:solidFill>
              <a:schemeClr val="accent4">
                <a:lumMod val="60000"/>
                <a:lumOff val="4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3993;p41">
              <a:extLst>
                <a:ext uri="{FF2B5EF4-FFF2-40B4-BE49-F238E27FC236}">
                  <a16:creationId xmlns:a16="http://schemas.microsoft.com/office/drawing/2014/main" id="{2E1408A7-8124-A283-8AD7-BF4951C45C58}"/>
                </a:ext>
              </a:extLst>
            </p:cNvPr>
            <p:cNvSpPr/>
            <p:nvPr/>
          </p:nvSpPr>
          <p:spPr>
            <a:xfrm>
              <a:off x="3159025" y="1465725"/>
              <a:ext cx="81700" cy="110700"/>
            </a:xfrm>
            <a:custGeom>
              <a:avLst/>
              <a:gdLst/>
              <a:ahLst/>
              <a:cxnLst/>
              <a:rect l="l" t="t" r="r" b="b"/>
              <a:pathLst>
                <a:path w="3268" h="4428" extrusionOk="0">
                  <a:moveTo>
                    <a:pt x="3268" y="0"/>
                  </a:moveTo>
                  <a:lnTo>
                    <a:pt x="1" y="4427"/>
                  </a:lnTo>
                  <a:lnTo>
                    <a:pt x="3268" y="2541"/>
                  </a:lnTo>
                  <a:lnTo>
                    <a:pt x="3268" y="0"/>
                  </a:lnTo>
                  <a:close/>
                </a:path>
              </a:pathLst>
            </a:custGeom>
            <a:solidFill>
              <a:srgbClr val="EEEEE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 name="Google Shape;3994;p41">
              <a:extLst>
                <a:ext uri="{FF2B5EF4-FFF2-40B4-BE49-F238E27FC236}">
                  <a16:creationId xmlns:a16="http://schemas.microsoft.com/office/drawing/2014/main" id="{89724E5F-1AAC-F12B-93ED-915BBE1E91DD}"/>
                </a:ext>
              </a:extLst>
            </p:cNvPr>
            <p:cNvSpPr/>
            <p:nvPr/>
          </p:nvSpPr>
          <p:spPr>
            <a:xfrm>
              <a:off x="3197700" y="1483725"/>
              <a:ext cx="4350" cy="74675"/>
            </a:xfrm>
            <a:custGeom>
              <a:avLst/>
              <a:gdLst/>
              <a:ahLst/>
              <a:cxnLst/>
              <a:rect l="l" t="t" r="r" b="b"/>
              <a:pathLst>
                <a:path w="174" h="2987" extrusionOk="0">
                  <a:moveTo>
                    <a:pt x="174" y="1"/>
                  </a:moveTo>
                  <a:lnTo>
                    <a:pt x="1" y="101"/>
                  </a:lnTo>
                  <a:lnTo>
                    <a:pt x="1" y="2986"/>
                  </a:lnTo>
                  <a:lnTo>
                    <a:pt x="174" y="2886"/>
                  </a:lnTo>
                  <a:lnTo>
                    <a:pt x="174"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3995;p41">
              <a:extLst>
                <a:ext uri="{FF2B5EF4-FFF2-40B4-BE49-F238E27FC236}">
                  <a16:creationId xmlns:a16="http://schemas.microsoft.com/office/drawing/2014/main" id="{1EA3FC8A-C6F7-7105-B5C3-786AD5EF0B47}"/>
                </a:ext>
              </a:extLst>
            </p:cNvPr>
            <p:cNvSpPr/>
            <p:nvPr/>
          </p:nvSpPr>
          <p:spPr>
            <a:xfrm>
              <a:off x="3150400" y="1508525"/>
              <a:ext cx="4350" cy="74675"/>
            </a:xfrm>
            <a:custGeom>
              <a:avLst/>
              <a:gdLst/>
              <a:ahLst/>
              <a:cxnLst/>
              <a:rect l="l" t="t" r="r" b="b"/>
              <a:pathLst>
                <a:path w="174" h="2987" extrusionOk="0">
                  <a:moveTo>
                    <a:pt x="1" y="1"/>
                  </a:moveTo>
                  <a:lnTo>
                    <a:pt x="1" y="2888"/>
                  </a:lnTo>
                  <a:lnTo>
                    <a:pt x="173" y="2986"/>
                  </a:lnTo>
                  <a:lnTo>
                    <a:pt x="173" y="101"/>
                  </a:lnTo>
                  <a:lnTo>
                    <a:pt x="1"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 name="Google Shape;3996;p41">
              <a:extLst>
                <a:ext uri="{FF2B5EF4-FFF2-40B4-BE49-F238E27FC236}">
                  <a16:creationId xmlns:a16="http://schemas.microsoft.com/office/drawing/2014/main" id="{BA127B02-3106-12A0-C428-F7FAC9689596}"/>
                </a:ext>
              </a:extLst>
            </p:cNvPr>
            <p:cNvSpPr/>
            <p:nvPr/>
          </p:nvSpPr>
          <p:spPr>
            <a:xfrm>
              <a:off x="3150450" y="1456425"/>
              <a:ext cx="94600" cy="54625"/>
            </a:xfrm>
            <a:custGeom>
              <a:avLst/>
              <a:gdLst/>
              <a:ahLst/>
              <a:cxnLst/>
              <a:rect l="l" t="t" r="r" b="b"/>
              <a:pathLst>
                <a:path w="3784" h="2185" extrusionOk="0">
                  <a:moveTo>
                    <a:pt x="3611" y="1"/>
                  </a:moveTo>
                  <a:lnTo>
                    <a:pt x="0" y="2086"/>
                  </a:lnTo>
                  <a:lnTo>
                    <a:pt x="173" y="2185"/>
                  </a:lnTo>
                  <a:lnTo>
                    <a:pt x="3783" y="99"/>
                  </a:lnTo>
                  <a:lnTo>
                    <a:pt x="3611"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Google Shape;3997;p41">
              <a:extLst>
                <a:ext uri="{FF2B5EF4-FFF2-40B4-BE49-F238E27FC236}">
                  <a16:creationId xmlns:a16="http://schemas.microsoft.com/office/drawing/2014/main" id="{2CB7169E-CE81-7B27-58B2-7464924B217C}"/>
                </a:ext>
              </a:extLst>
            </p:cNvPr>
            <p:cNvSpPr/>
            <p:nvPr/>
          </p:nvSpPr>
          <p:spPr>
            <a:xfrm>
              <a:off x="3458500" y="1775300"/>
              <a:ext cx="100550" cy="66950"/>
            </a:xfrm>
            <a:custGeom>
              <a:avLst/>
              <a:gdLst/>
              <a:ahLst/>
              <a:cxnLst/>
              <a:rect l="l" t="t" r="r" b="b"/>
              <a:pathLst>
                <a:path w="4022" h="2678" extrusionOk="0">
                  <a:moveTo>
                    <a:pt x="4022" y="1"/>
                  </a:moveTo>
                  <a:lnTo>
                    <a:pt x="1" y="2321"/>
                  </a:lnTo>
                  <a:lnTo>
                    <a:pt x="1" y="2677"/>
                  </a:lnTo>
                  <a:lnTo>
                    <a:pt x="4022" y="357"/>
                  </a:lnTo>
                  <a:lnTo>
                    <a:pt x="4022"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 name="Google Shape;3998;p41">
              <a:extLst>
                <a:ext uri="{FF2B5EF4-FFF2-40B4-BE49-F238E27FC236}">
                  <a16:creationId xmlns:a16="http://schemas.microsoft.com/office/drawing/2014/main" id="{FA03575B-1584-EF51-7623-B5CFFF3769EE}"/>
                </a:ext>
              </a:extLst>
            </p:cNvPr>
            <p:cNvSpPr/>
            <p:nvPr/>
          </p:nvSpPr>
          <p:spPr>
            <a:xfrm>
              <a:off x="3416350" y="1755025"/>
              <a:ext cx="112300" cy="61550"/>
            </a:xfrm>
            <a:custGeom>
              <a:avLst/>
              <a:gdLst/>
              <a:ahLst/>
              <a:cxnLst/>
              <a:rect l="l" t="t" r="r" b="b"/>
              <a:pathLst>
                <a:path w="4492" h="2462" extrusionOk="0">
                  <a:moveTo>
                    <a:pt x="3169" y="1"/>
                  </a:moveTo>
                  <a:cubicBezTo>
                    <a:pt x="3117" y="1"/>
                    <a:pt x="3063" y="13"/>
                    <a:pt x="3021" y="37"/>
                  </a:cubicBezTo>
                  <a:lnTo>
                    <a:pt x="86" y="1629"/>
                  </a:lnTo>
                  <a:cubicBezTo>
                    <a:pt x="9" y="1673"/>
                    <a:pt x="0" y="1741"/>
                    <a:pt x="69" y="1780"/>
                  </a:cubicBezTo>
                  <a:lnTo>
                    <a:pt x="1211" y="2436"/>
                  </a:lnTo>
                  <a:cubicBezTo>
                    <a:pt x="1241" y="2453"/>
                    <a:pt x="1281" y="2462"/>
                    <a:pt x="1323" y="2462"/>
                  </a:cubicBezTo>
                  <a:cubicBezTo>
                    <a:pt x="1375" y="2462"/>
                    <a:pt x="1430" y="2449"/>
                    <a:pt x="1472" y="2424"/>
                  </a:cubicBezTo>
                  <a:lnTo>
                    <a:pt x="4407" y="833"/>
                  </a:lnTo>
                  <a:cubicBezTo>
                    <a:pt x="4483" y="790"/>
                    <a:pt x="4491" y="722"/>
                    <a:pt x="4425" y="683"/>
                  </a:cubicBezTo>
                  <a:lnTo>
                    <a:pt x="3282" y="27"/>
                  </a:lnTo>
                  <a:cubicBezTo>
                    <a:pt x="3252" y="9"/>
                    <a:pt x="3211" y="1"/>
                    <a:pt x="3169" y="1"/>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 name="Google Shape;3999;p41">
              <a:extLst>
                <a:ext uri="{FF2B5EF4-FFF2-40B4-BE49-F238E27FC236}">
                  <a16:creationId xmlns:a16="http://schemas.microsoft.com/office/drawing/2014/main" id="{F10836E4-B33A-CF66-B239-CE5067D23781}"/>
                </a:ext>
              </a:extLst>
            </p:cNvPr>
            <p:cNvSpPr/>
            <p:nvPr/>
          </p:nvSpPr>
          <p:spPr>
            <a:xfrm>
              <a:off x="3168925" y="1576325"/>
              <a:ext cx="120750" cy="68500"/>
            </a:xfrm>
            <a:custGeom>
              <a:avLst/>
              <a:gdLst/>
              <a:ahLst/>
              <a:cxnLst/>
              <a:rect l="l" t="t" r="r" b="b"/>
              <a:pathLst>
                <a:path w="4830" h="2740" extrusionOk="0">
                  <a:moveTo>
                    <a:pt x="3348" y="0"/>
                  </a:moveTo>
                  <a:cubicBezTo>
                    <a:pt x="3290" y="0"/>
                    <a:pt x="3234" y="12"/>
                    <a:pt x="3192" y="36"/>
                  </a:cubicBezTo>
                  <a:lnTo>
                    <a:pt x="92" y="1819"/>
                  </a:lnTo>
                  <a:cubicBezTo>
                    <a:pt x="1" y="1871"/>
                    <a:pt x="12" y="1965"/>
                    <a:pt x="118" y="2026"/>
                  </a:cubicBezTo>
                  <a:lnTo>
                    <a:pt x="1278" y="2689"/>
                  </a:lnTo>
                  <a:cubicBezTo>
                    <a:pt x="1336" y="2722"/>
                    <a:pt x="1411" y="2739"/>
                    <a:pt x="1481" y="2739"/>
                  </a:cubicBezTo>
                  <a:cubicBezTo>
                    <a:pt x="1540" y="2739"/>
                    <a:pt x="1596" y="2727"/>
                    <a:pt x="1638" y="2703"/>
                  </a:cubicBezTo>
                  <a:lnTo>
                    <a:pt x="4738" y="922"/>
                  </a:lnTo>
                  <a:cubicBezTo>
                    <a:pt x="4829" y="869"/>
                    <a:pt x="4818" y="776"/>
                    <a:pt x="4712" y="715"/>
                  </a:cubicBezTo>
                  <a:lnTo>
                    <a:pt x="3552" y="51"/>
                  </a:lnTo>
                  <a:cubicBezTo>
                    <a:pt x="3493" y="18"/>
                    <a:pt x="3419" y="0"/>
                    <a:pt x="3348"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 name="Google Shape;4000;p41">
              <a:extLst>
                <a:ext uri="{FF2B5EF4-FFF2-40B4-BE49-F238E27FC236}">
                  <a16:creationId xmlns:a16="http://schemas.microsoft.com/office/drawing/2014/main" id="{76C7DDB9-6BD2-0DE4-F5B8-CBBCFE103AA8}"/>
                </a:ext>
              </a:extLst>
            </p:cNvPr>
            <p:cNvSpPr/>
            <p:nvPr/>
          </p:nvSpPr>
          <p:spPr>
            <a:xfrm>
              <a:off x="3249525" y="1542050"/>
              <a:ext cx="31625" cy="27300"/>
            </a:xfrm>
            <a:custGeom>
              <a:avLst/>
              <a:gdLst/>
              <a:ahLst/>
              <a:cxnLst/>
              <a:rect l="l" t="t" r="r" b="b"/>
              <a:pathLst>
                <a:path w="1265" h="1092" extrusionOk="0">
                  <a:moveTo>
                    <a:pt x="283" y="1"/>
                  </a:moveTo>
                  <a:cubicBezTo>
                    <a:pt x="276" y="1"/>
                    <a:pt x="271" y="2"/>
                    <a:pt x="267" y="4"/>
                  </a:cubicBezTo>
                  <a:lnTo>
                    <a:pt x="141" y="69"/>
                  </a:lnTo>
                  <a:cubicBezTo>
                    <a:pt x="62" y="114"/>
                    <a:pt x="0" y="194"/>
                    <a:pt x="0" y="298"/>
                  </a:cubicBezTo>
                  <a:lnTo>
                    <a:pt x="0" y="558"/>
                  </a:lnTo>
                  <a:cubicBezTo>
                    <a:pt x="2" y="656"/>
                    <a:pt x="743" y="1091"/>
                    <a:pt x="877" y="1091"/>
                  </a:cubicBezTo>
                  <a:cubicBezTo>
                    <a:pt x="883" y="1091"/>
                    <a:pt x="888" y="1090"/>
                    <a:pt x="892" y="1088"/>
                  </a:cubicBezTo>
                  <a:lnTo>
                    <a:pt x="1020" y="1023"/>
                  </a:lnTo>
                  <a:cubicBezTo>
                    <a:pt x="1096" y="978"/>
                    <a:pt x="1160" y="858"/>
                    <a:pt x="1160" y="755"/>
                  </a:cubicBezTo>
                  <a:lnTo>
                    <a:pt x="1265" y="604"/>
                  </a:lnTo>
                  <a:cubicBezTo>
                    <a:pt x="1265" y="434"/>
                    <a:pt x="427" y="1"/>
                    <a:pt x="283"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 name="Google Shape;4001;p41">
              <a:extLst>
                <a:ext uri="{FF2B5EF4-FFF2-40B4-BE49-F238E27FC236}">
                  <a16:creationId xmlns:a16="http://schemas.microsoft.com/office/drawing/2014/main" id="{6EA304A8-E527-AE7C-E7B5-AB34965E16B0}"/>
                </a:ext>
              </a:extLst>
            </p:cNvPr>
            <p:cNvSpPr/>
            <p:nvPr/>
          </p:nvSpPr>
          <p:spPr>
            <a:xfrm>
              <a:off x="3249600" y="1547900"/>
              <a:ext cx="25325" cy="25650"/>
            </a:xfrm>
            <a:custGeom>
              <a:avLst/>
              <a:gdLst/>
              <a:ahLst/>
              <a:cxnLst/>
              <a:rect l="l" t="t" r="r" b="b"/>
              <a:pathLst>
                <a:path w="1013" h="1026" extrusionOk="0">
                  <a:moveTo>
                    <a:pt x="37" y="1"/>
                  </a:moveTo>
                  <a:cubicBezTo>
                    <a:pt x="15" y="1"/>
                    <a:pt x="0" y="20"/>
                    <a:pt x="0" y="54"/>
                  </a:cubicBezTo>
                  <a:lnTo>
                    <a:pt x="0" y="459"/>
                  </a:lnTo>
                  <a:cubicBezTo>
                    <a:pt x="0" y="505"/>
                    <a:pt x="22" y="548"/>
                    <a:pt x="61" y="576"/>
                  </a:cubicBezTo>
                  <a:lnTo>
                    <a:pt x="827" y="1011"/>
                  </a:lnTo>
                  <a:cubicBezTo>
                    <a:pt x="846" y="1021"/>
                    <a:pt x="870" y="1025"/>
                    <a:pt x="895" y="1025"/>
                  </a:cubicBezTo>
                  <a:cubicBezTo>
                    <a:pt x="939" y="1025"/>
                    <a:pt x="984" y="1012"/>
                    <a:pt x="1012" y="992"/>
                  </a:cubicBezTo>
                  <a:lnTo>
                    <a:pt x="887" y="560"/>
                  </a:lnTo>
                  <a:cubicBezTo>
                    <a:pt x="887" y="514"/>
                    <a:pt x="864" y="470"/>
                    <a:pt x="827" y="443"/>
                  </a:cubicBezTo>
                  <a:lnTo>
                    <a:pt x="61" y="8"/>
                  </a:lnTo>
                  <a:cubicBezTo>
                    <a:pt x="52" y="3"/>
                    <a:pt x="44" y="1"/>
                    <a:pt x="37"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 name="Google Shape;4002;p41">
              <a:extLst>
                <a:ext uri="{FF2B5EF4-FFF2-40B4-BE49-F238E27FC236}">
                  <a16:creationId xmlns:a16="http://schemas.microsoft.com/office/drawing/2014/main" id="{D2ECDCA1-A237-21C4-23ED-B0A6844CA52D}"/>
                </a:ext>
              </a:extLst>
            </p:cNvPr>
            <p:cNvSpPr/>
            <p:nvPr/>
          </p:nvSpPr>
          <p:spPr>
            <a:xfrm>
              <a:off x="3271025" y="1555025"/>
              <a:ext cx="10200" cy="18325"/>
            </a:xfrm>
            <a:custGeom>
              <a:avLst/>
              <a:gdLst/>
              <a:ahLst/>
              <a:cxnLst/>
              <a:rect l="l" t="t" r="r" b="b"/>
              <a:pathLst>
                <a:path w="408" h="733" extrusionOk="0">
                  <a:moveTo>
                    <a:pt x="324" y="0"/>
                  </a:moveTo>
                  <a:cubicBezTo>
                    <a:pt x="307" y="0"/>
                    <a:pt x="288" y="5"/>
                    <a:pt x="268" y="17"/>
                  </a:cubicBezTo>
                  <a:lnTo>
                    <a:pt x="141" y="82"/>
                  </a:lnTo>
                  <a:cubicBezTo>
                    <a:pt x="64" y="127"/>
                    <a:pt x="0" y="247"/>
                    <a:pt x="0" y="350"/>
                  </a:cubicBezTo>
                  <a:lnTo>
                    <a:pt x="0" y="610"/>
                  </a:lnTo>
                  <a:cubicBezTo>
                    <a:pt x="1" y="687"/>
                    <a:pt x="36" y="733"/>
                    <a:pt x="85" y="733"/>
                  </a:cubicBezTo>
                  <a:cubicBezTo>
                    <a:pt x="102" y="733"/>
                    <a:pt x="121" y="727"/>
                    <a:pt x="141" y="716"/>
                  </a:cubicBezTo>
                  <a:lnTo>
                    <a:pt x="268" y="649"/>
                  </a:lnTo>
                  <a:cubicBezTo>
                    <a:pt x="345" y="606"/>
                    <a:pt x="408" y="485"/>
                    <a:pt x="408" y="382"/>
                  </a:cubicBezTo>
                  <a:lnTo>
                    <a:pt x="408" y="123"/>
                  </a:lnTo>
                  <a:cubicBezTo>
                    <a:pt x="408" y="46"/>
                    <a:pt x="373" y="0"/>
                    <a:pt x="324" y="0"/>
                  </a:cubicBezTo>
                  <a:close/>
                </a:path>
              </a:pathLst>
            </a:custGeom>
            <a:solidFill>
              <a:schemeClr val="accent1">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Google Shape;4003;p41">
              <a:extLst>
                <a:ext uri="{FF2B5EF4-FFF2-40B4-BE49-F238E27FC236}">
                  <a16:creationId xmlns:a16="http://schemas.microsoft.com/office/drawing/2014/main" id="{B938BBE4-1211-1160-3E1A-99A6A8DB7287}"/>
                </a:ext>
              </a:extLst>
            </p:cNvPr>
            <p:cNvSpPr/>
            <p:nvPr/>
          </p:nvSpPr>
          <p:spPr>
            <a:xfrm>
              <a:off x="3179325" y="1562775"/>
              <a:ext cx="100075" cy="75275"/>
            </a:xfrm>
            <a:custGeom>
              <a:avLst/>
              <a:gdLst/>
              <a:ahLst/>
              <a:cxnLst/>
              <a:rect l="l" t="t" r="r" b="b"/>
              <a:pathLst>
                <a:path w="4003" h="3011" extrusionOk="0">
                  <a:moveTo>
                    <a:pt x="2780" y="0"/>
                  </a:moveTo>
                  <a:cubicBezTo>
                    <a:pt x="2731" y="0"/>
                    <a:pt x="2685" y="10"/>
                    <a:pt x="2650" y="30"/>
                  </a:cubicBezTo>
                  <a:lnTo>
                    <a:pt x="54" y="1522"/>
                  </a:lnTo>
                  <a:cubicBezTo>
                    <a:pt x="17" y="1544"/>
                    <a:pt x="1" y="1573"/>
                    <a:pt x="4" y="1605"/>
                  </a:cubicBezTo>
                  <a:lnTo>
                    <a:pt x="4" y="1850"/>
                  </a:lnTo>
                  <a:lnTo>
                    <a:pt x="5" y="2308"/>
                  </a:lnTo>
                  <a:cubicBezTo>
                    <a:pt x="1" y="2345"/>
                    <a:pt x="25" y="2382"/>
                    <a:pt x="78" y="2413"/>
                  </a:cubicBezTo>
                  <a:lnTo>
                    <a:pt x="1048" y="2968"/>
                  </a:lnTo>
                  <a:cubicBezTo>
                    <a:pt x="1097" y="2996"/>
                    <a:pt x="1159" y="3010"/>
                    <a:pt x="1218" y="3010"/>
                  </a:cubicBezTo>
                  <a:cubicBezTo>
                    <a:pt x="1267" y="3010"/>
                    <a:pt x="1314" y="3000"/>
                    <a:pt x="1349" y="2980"/>
                  </a:cubicBezTo>
                  <a:lnTo>
                    <a:pt x="3944" y="1488"/>
                  </a:lnTo>
                  <a:cubicBezTo>
                    <a:pt x="3967" y="1476"/>
                    <a:pt x="3986" y="1454"/>
                    <a:pt x="3993" y="1428"/>
                  </a:cubicBezTo>
                  <a:cubicBezTo>
                    <a:pt x="3996" y="1418"/>
                    <a:pt x="3996" y="1408"/>
                    <a:pt x="3993" y="1398"/>
                  </a:cubicBezTo>
                  <a:lnTo>
                    <a:pt x="3993" y="712"/>
                  </a:lnTo>
                  <a:cubicBezTo>
                    <a:pt x="4003" y="674"/>
                    <a:pt x="3978" y="631"/>
                    <a:pt x="3922" y="599"/>
                  </a:cubicBezTo>
                  <a:lnTo>
                    <a:pt x="2950" y="43"/>
                  </a:lnTo>
                  <a:cubicBezTo>
                    <a:pt x="2902" y="15"/>
                    <a:pt x="2839" y="0"/>
                    <a:pt x="2780" y="0"/>
                  </a:cubicBezTo>
                  <a:close/>
                </a:path>
              </a:pathLst>
            </a:custGeom>
            <a:solidFill>
              <a:schemeClr val="accent1">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Google Shape;4004;p41">
              <a:extLst>
                <a:ext uri="{FF2B5EF4-FFF2-40B4-BE49-F238E27FC236}">
                  <a16:creationId xmlns:a16="http://schemas.microsoft.com/office/drawing/2014/main" id="{56012689-9A4E-9F96-FEA8-9490F3D04DC4}"/>
                </a:ext>
              </a:extLst>
            </p:cNvPr>
            <p:cNvSpPr/>
            <p:nvPr/>
          </p:nvSpPr>
          <p:spPr>
            <a:xfrm>
              <a:off x="3179650" y="1562425"/>
              <a:ext cx="101050" cy="57350"/>
            </a:xfrm>
            <a:custGeom>
              <a:avLst/>
              <a:gdLst/>
              <a:ahLst/>
              <a:cxnLst/>
              <a:rect l="l" t="t" r="r" b="b"/>
              <a:pathLst>
                <a:path w="4042" h="2294" extrusionOk="0">
                  <a:moveTo>
                    <a:pt x="2802" y="0"/>
                  </a:moveTo>
                  <a:cubicBezTo>
                    <a:pt x="2753" y="0"/>
                    <a:pt x="2707" y="10"/>
                    <a:pt x="2673" y="29"/>
                  </a:cubicBezTo>
                  <a:lnTo>
                    <a:pt x="77" y="1521"/>
                  </a:lnTo>
                  <a:cubicBezTo>
                    <a:pt x="0" y="1566"/>
                    <a:pt x="9" y="1645"/>
                    <a:pt x="99" y="1695"/>
                  </a:cubicBezTo>
                  <a:lnTo>
                    <a:pt x="1069" y="2251"/>
                  </a:lnTo>
                  <a:cubicBezTo>
                    <a:pt x="1117" y="2279"/>
                    <a:pt x="1180" y="2293"/>
                    <a:pt x="1240" y="2293"/>
                  </a:cubicBezTo>
                  <a:cubicBezTo>
                    <a:pt x="1288" y="2293"/>
                    <a:pt x="1335" y="2283"/>
                    <a:pt x="1370" y="2264"/>
                  </a:cubicBezTo>
                  <a:lnTo>
                    <a:pt x="3965" y="770"/>
                  </a:lnTo>
                  <a:cubicBezTo>
                    <a:pt x="4041" y="727"/>
                    <a:pt x="4033" y="648"/>
                    <a:pt x="3943" y="598"/>
                  </a:cubicBezTo>
                  <a:lnTo>
                    <a:pt x="2973" y="42"/>
                  </a:lnTo>
                  <a:cubicBezTo>
                    <a:pt x="2923" y="14"/>
                    <a:pt x="2861" y="0"/>
                    <a:pt x="2802" y="0"/>
                  </a:cubicBezTo>
                  <a:close/>
                </a:path>
              </a:pathLst>
            </a:custGeom>
            <a:solidFill>
              <a:schemeClr val="tx1"/>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 name="Google Shape;4005;p41">
              <a:extLst>
                <a:ext uri="{FF2B5EF4-FFF2-40B4-BE49-F238E27FC236}">
                  <a16:creationId xmlns:a16="http://schemas.microsoft.com/office/drawing/2014/main" id="{1B084BF5-383A-F694-3E76-AF34B07404F8}"/>
                </a:ext>
              </a:extLst>
            </p:cNvPr>
            <p:cNvSpPr/>
            <p:nvPr/>
          </p:nvSpPr>
          <p:spPr>
            <a:xfrm>
              <a:off x="3179325" y="1554450"/>
              <a:ext cx="100075" cy="63825"/>
            </a:xfrm>
            <a:custGeom>
              <a:avLst/>
              <a:gdLst/>
              <a:ahLst/>
              <a:cxnLst/>
              <a:rect l="l" t="t" r="r" b="b"/>
              <a:pathLst>
                <a:path w="4003" h="2553" extrusionOk="0">
                  <a:moveTo>
                    <a:pt x="2781" y="1"/>
                  </a:moveTo>
                  <a:cubicBezTo>
                    <a:pt x="2732" y="1"/>
                    <a:pt x="2685" y="11"/>
                    <a:pt x="2650" y="31"/>
                  </a:cubicBezTo>
                  <a:lnTo>
                    <a:pt x="54" y="1523"/>
                  </a:lnTo>
                  <a:cubicBezTo>
                    <a:pt x="17" y="1545"/>
                    <a:pt x="1" y="1574"/>
                    <a:pt x="4" y="1605"/>
                  </a:cubicBezTo>
                  <a:lnTo>
                    <a:pt x="4" y="1851"/>
                  </a:lnTo>
                  <a:lnTo>
                    <a:pt x="5" y="1850"/>
                  </a:lnTo>
                  <a:lnTo>
                    <a:pt x="5" y="1850"/>
                  </a:lnTo>
                  <a:cubicBezTo>
                    <a:pt x="1" y="1886"/>
                    <a:pt x="25" y="1925"/>
                    <a:pt x="78" y="1955"/>
                  </a:cubicBezTo>
                  <a:lnTo>
                    <a:pt x="1048" y="2509"/>
                  </a:lnTo>
                  <a:cubicBezTo>
                    <a:pt x="1097" y="2538"/>
                    <a:pt x="1159" y="2553"/>
                    <a:pt x="1219" y="2553"/>
                  </a:cubicBezTo>
                  <a:cubicBezTo>
                    <a:pt x="1267" y="2553"/>
                    <a:pt x="1314" y="2543"/>
                    <a:pt x="1349" y="2522"/>
                  </a:cubicBezTo>
                  <a:lnTo>
                    <a:pt x="3944" y="1030"/>
                  </a:lnTo>
                  <a:cubicBezTo>
                    <a:pt x="3967" y="1019"/>
                    <a:pt x="3986" y="997"/>
                    <a:pt x="3993" y="971"/>
                  </a:cubicBezTo>
                  <a:cubicBezTo>
                    <a:pt x="3996" y="961"/>
                    <a:pt x="3996" y="951"/>
                    <a:pt x="3993" y="940"/>
                  </a:cubicBezTo>
                  <a:lnTo>
                    <a:pt x="3993" y="713"/>
                  </a:lnTo>
                  <a:cubicBezTo>
                    <a:pt x="4003" y="674"/>
                    <a:pt x="3978" y="632"/>
                    <a:pt x="3922" y="598"/>
                  </a:cubicBezTo>
                  <a:lnTo>
                    <a:pt x="2950" y="43"/>
                  </a:lnTo>
                  <a:cubicBezTo>
                    <a:pt x="2902" y="15"/>
                    <a:pt x="2840" y="1"/>
                    <a:pt x="2781" y="1"/>
                  </a:cubicBezTo>
                  <a:close/>
                </a:path>
              </a:pathLst>
            </a:custGeom>
            <a:solidFill>
              <a:schemeClr val="accent1">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 name="Google Shape;4006;p41">
              <a:extLst>
                <a:ext uri="{FF2B5EF4-FFF2-40B4-BE49-F238E27FC236}">
                  <a16:creationId xmlns:a16="http://schemas.microsoft.com/office/drawing/2014/main" id="{F740B980-40A6-DF01-A67E-74DFF231B276}"/>
                </a:ext>
              </a:extLst>
            </p:cNvPr>
            <p:cNvSpPr/>
            <p:nvPr/>
          </p:nvSpPr>
          <p:spPr>
            <a:xfrm>
              <a:off x="3178800" y="1554450"/>
              <a:ext cx="101050" cy="57375"/>
            </a:xfrm>
            <a:custGeom>
              <a:avLst/>
              <a:gdLst/>
              <a:ahLst/>
              <a:cxnLst/>
              <a:rect l="l" t="t" r="r" b="b"/>
              <a:pathLst>
                <a:path w="4042" h="2295" extrusionOk="0">
                  <a:moveTo>
                    <a:pt x="2803" y="1"/>
                  </a:moveTo>
                  <a:cubicBezTo>
                    <a:pt x="2754" y="1"/>
                    <a:pt x="2707" y="11"/>
                    <a:pt x="2673" y="31"/>
                  </a:cubicBezTo>
                  <a:lnTo>
                    <a:pt x="77" y="1523"/>
                  </a:lnTo>
                  <a:cubicBezTo>
                    <a:pt x="0" y="1567"/>
                    <a:pt x="9" y="1645"/>
                    <a:pt x="99" y="1696"/>
                  </a:cubicBezTo>
                  <a:lnTo>
                    <a:pt x="1069" y="2251"/>
                  </a:lnTo>
                  <a:cubicBezTo>
                    <a:pt x="1117" y="2280"/>
                    <a:pt x="1180" y="2295"/>
                    <a:pt x="1239" y="2295"/>
                  </a:cubicBezTo>
                  <a:cubicBezTo>
                    <a:pt x="1288" y="2295"/>
                    <a:pt x="1335" y="2285"/>
                    <a:pt x="1370" y="2264"/>
                  </a:cubicBezTo>
                  <a:lnTo>
                    <a:pt x="3965" y="772"/>
                  </a:lnTo>
                  <a:cubicBezTo>
                    <a:pt x="4041" y="727"/>
                    <a:pt x="4033" y="650"/>
                    <a:pt x="3943" y="598"/>
                  </a:cubicBezTo>
                  <a:lnTo>
                    <a:pt x="2973" y="43"/>
                  </a:lnTo>
                  <a:cubicBezTo>
                    <a:pt x="2924" y="15"/>
                    <a:pt x="2862" y="1"/>
                    <a:pt x="2803"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Google Shape;4007;p41">
              <a:extLst>
                <a:ext uri="{FF2B5EF4-FFF2-40B4-BE49-F238E27FC236}">
                  <a16:creationId xmlns:a16="http://schemas.microsoft.com/office/drawing/2014/main" id="{1E50ADE6-E4A1-384B-1565-5BB3531F6AE7}"/>
                </a:ext>
              </a:extLst>
            </p:cNvPr>
            <p:cNvSpPr/>
            <p:nvPr/>
          </p:nvSpPr>
          <p:spPr>
            <a:xfrm>
              <a:off x="3229900" y="1524500"/>
              <a:ext cx="28750" cy="40975"/>
            </a:xfrm>
            <a:custGeom>
              <a:avLst/>
              <a:gdLst/>
              <a:ahLst/>
              <a:cxnLst/>
              <a:rect l="l" t="t" r="r" b="b"/>
              <a:pathLst>
                <a:path w="1150" h="1639" extrusionOk="0">
                  <a:moveTo>
                    <a:pt x="784" y="1"/>
                  </a:moveTo>
                  <a:cubicBezTo>
                    <a:pt x="766" y="1"/>
                    <a:pt x="752" y="4"/>
                    <a:pt x="742" y="10"/>
                  </a:cubicBezTo>
                  <a:lnTo>
                    <a:pt x="140" y="352"/>
                  </a:lnTo>
                  <a:cubicBezTo>
                    <a:pt x="56" y="397"/>
                    <a:pt x="2" y="484"/>
                    <a:pt x="1" y="580"/>
                  </a:cubicBezTo>
                  <a:lnTo>
                    <a:pt x="1" y="1431"/>
                  </a:lnTo>
                  <a:cubicBezTo>
                    <a:pt x="1" y="1519"/>
                    <a:pt x="172" y="1639"/>
                    <a:pt x="267" y="1639"/>
                  </a:cubicBezTo>
                  <a:cubicBezTo>
                    <a:pt x="280" y="1639"/>
                    <a:pt x="293" y="1636"/>
                    <a:pt x="302" y="1631"/>
                  </a:cubicBezTo>
                  <a:lnTo>
                    <a:pt x="904" y="1289"/>
                  </a:lnTo>
                  <a:cubicBezTo>
                    <a:pt x="981" y="1244"/>
                    <a:pt x="1043" y="1125"/>
                    <a:pt x="1043" y="1020"/>
                  </a:cubicBezTo>
                  <a:lnTo>
                    <a:pt x="1149" y="278"/>
                  </a:lnTo>
                  <a:cubicBezTo>
                    <a:pt x="1149" y="123"/>
                    <a:pt x="900" y="1"/>
                    <a:pt x="784"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Google Shape;4008;p41">
              <a:extLst>
                <a:ext uri="{FF2B5EF4-FFF2-40B4-BE49-F238E27FC236}">
                  <a16:creationId xmlns:a16="http://schemas.microsoft.com/office/drawing/2014/main" id="{2E54C6B5-39C5-4AAC-04CB-0B644416FE13}"/>
                </a:ext>
              </a:extLst>
            </p:cNvPr>
            <p:cNvSpPr/>
            <p:nvPr/>
          </p:nvSpPr>
          <p:spPr>
            <a:xfrm>
              <a:off x="3229900" y="1537400"/>
              <a:ext cx="10625" cy="32125"/>
            </a:xfrm>
            <a:custGeom>
              <a:avLst/>
              <a:gdLst/>
              <a:ahLst/>
              <a:cxnLst/>
              <a:rect l="l" t="t" r="r" b="b"/>
              <a:pathLst>
                <a:path w="425" h="1285" extrusionOk="0">
                  <a:moveTo>
                    <a:pt x="37" y="1"/>
                  </a:moveTo>
                  <a:cubicBezTo>
                    <a:pt x="15" y="1"/>
                    <a:pt x="1" y="21"/>
                    <a:pt x="1" y="55"/>
                  </a:cubicBezTo>
                  <a:lnTo>
                    <a:pt x="1" y="1050"/>
                  </a:lnTo>
                  <a:cubicBezTo>
                    <a:pt x="1" y="1096"/>
                    <a:pt x="24" y="1140"/>
                    <a:pt x="62" y="1166"/>
                  </a:cubicBezTo>
                  <a:lnTo>
                    <a:pt x="240" y="1270"/>
                  </a:lnTo>
                  <a:cubicBezTo>
                    <a:pt x="259" y="1280"/>
                    <a:pt x="283" y="1285"/>
                    <a:pt x="307" y="1285"/>
                  </a:cubicBezTo>
                  <a:cubicBezTo>
                    <a:pt x="351" y="1285"/>
                    <a:pt x="397" y="1271"/>
                    <a:pt x="424" y="1251"/>
                  </a:cubicBezTo>
                  <a:lnTo>
                    <a:pt x="301" y="227"/>
                  </a:lnTo>
                  <a:cubicBezTo>
                    <a:pt x="299" y="181"/>
                    <a:pt x="278" y="139"/>
                    <a:pt x="240" y="111"/>
                  </a:cubicBezTo>
                  <a:lnTo>
                    <a:pt x="62" y="8"/>
                  </a:lnTo>
                  <a:cubicBezTo>
                    <a:pt x="53" y="3"/>
                    <a:pt x="44" y="1"/>
                    <a:pt x="37"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0" name="Google Shape;4009;p41">
              <a:extLst>
                <a:ext uri="{FF2B5EF4-FFF2-40B4-BE49-F238E27FC236}">
                  <a16:creationId xmlns:a16="http://schemas.microsoft.com/office/drawing/2014/main" id="{DA264F7D-2F4F-81AA-A347-4C3A7B455163}"/>
                </a:ext>
              </a:extLst>
            </p:cNvPr>
            <p:cNvSpPr/>
            <p:nvPr/>
          </p:nvSpPr>
          <p:spPr>
            <a:xfrm>
              <a:off x="3236650" y="1529325"/>
              <a:ext cx="22075" cy="40000"/>
            </a:xfrm>
            <a:custGeom>
              <a:avLst/>
              <a:gdLst/>
              <a:ahLst/>
              <a:cxnLst/>
              <a:rect l="l" t="t" r="r" b="b"/>
              <a:pathLst>
                <a:path w="883" h="1600" extrusionOk="0">
                  <a:moveTo>
                    <a:pt x="798" y="1"/>
                  </a:moveTo>
                  <a:cubicBezTo>
                    <a:pt x="781" y="1"/>
                    <a:pt x="762" y="6"/>
                    <a:pt x="743" y="17"/>
                  </a:cubicBezTo>
                  <a:lnTo>
                    <a:pt x="141" y="359"/>
                  </a:lnTo>
                  <a:cubicBezTo>
                    <a:pt x="64" y="404"/>
                    <a:pt x="0" y="523"/>
                    <a:pt x="0" y="627"/>
                  </a:cubicBezTo>
                  <a:lnTo>
                    <a:pt x="0" y="1477"/>
                  </a:lnTo>
                  <a:cubicBezTo>
                    <a:pt x="0" y="1554"/>
                    <a:pt x="36" y="1600"/>
                    <a:pt x="86" y="1600"/>
                  </a:cubicBezTo>
                  <a:cubicBezTo>
                    <a:pt x="103" y="1600"/>
                    <a:pt x="121" y="1594"/>
                    <a:pt x="141" y="1583"/>
                  </a:cubicBezTo>
                  <a:lnTo>
                    <a:pt x="743" y="1242"/>
                  </a:lnTo>
                  <a:cubicBezTo>
                    <a:pt x="820" y="1197"/>
                    <a:pt x="882" y="1077"/>
                    <a:pt x="882" y="974"/>
                  </a:cubicBezTo>
                  <a:lnTo>
                    <a:pt x="882" y="124"/>
                  </a:lnTo>
                  <a:cubicBezTo>
                    <a:pt x="882" y="46"/>
                    <a:pt x="847" y="1"/>
                    <a:pt x="798" y="1"/>
                  </a:cubicBezTo>
                  <a:close/>
                </a:path>
              </a:pathLst>
            </a:custGeom>
            <a:solidFill>
              <a:srgbClr val="3173B3"/>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1" name="Google Shape;4010;p41">
              <a:extLst>
                <a:ext uri="{FF2B5EF4-FFF2-40B4-BE49-F238E27FC236}">
                  <a16:creationId xmlns:a16="http://schemas.microsoft.com/office/drawing/2014/main" id="{90888C79-72EB-2888-6197-B1565633516F}"/>
                </a:ext>
              </a:extLst>
            </p:cNvPr>
            <p:cNvSpPr/>
            <p:nvPr/>
          </p:nvSpPr>
          <p:spPr>
            <a:xfrm>
              <a:off x="3204500" y="1539150"/>
              <a:ext cx="28725" cy="41000"/>
            </a:xfrm>
            <a:custGeom>
              <a:avLst/>
              <a:gdLst/>
              <a:ahLst/>
              <a:cxnLst/>
              <a:rect l="l" t="t" r="r" b="b"/>
              <a:pathLst>
                <a:path w="1149" h="1640" extrusionOk="0">
                  <a:moveTo>
                    <a:pt x="783" y="1"/>
                  </a:moveTo>
                  <a:cubicBezTo>
                    <a:pt x="766" y="1"/>
                    <a:pt x="751" y="4"/>
                    <a:pt x="741" y="10"/>
                  </a:cubicBezTo>
                  <a:lnTo>
                    <a:pt x="141" y="350"/>
                  </a:lnTo>
                  <a:cubicBezTo>
                    <a:pt x="63" y="395"/>
                    <a:pt x="0" y="476"/>
                    <a:pt x="0" y="579"/>
                  </a:cubicBezTo>
                  <a:lnTo>
                    <a:pt x="0" y="1429"/>
                  </a:lnTo>
                  <a:cubicBezTo>
                    <a:pt x="0" y="1520"/>
                    <a:pt x="171" y="1639"/>
                    <a:pt x="266" y="1639"/>
                  </a:cubicBezTo>
                  <a:cubicBezTo>
                    <a:pt x="281" y="1639"/>
                    <a:pt x="293" y="1637"/>
                    <a:pt x="303" y="1631"/>
                  </a:cubicBezTo>
                  <a:lnTo>
                    <a:pt x="904" y="1289"/>
                  </a:lnTo>
                  <a:cubicBezTo>
                    <a:pt x="982" y="1245"/>
                    <a:pt x="1044" y="1125"/>
                    <a:pt x="1044" y="1022"/>
                  </a:cubicBezTo>
                  <a:lnTo>
                    <a:pt x="1149" y="278"/>
                  </a:lnTo>
                  <a:cubicBezTo>
                    <a:pt x="1149" y="124"/>
                    <a:pt x="900" y="1"/>
                    <a:pt x="783"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Google Shape;4011;p41">
              <a:extLst>
                <a:ext uri="{FF2B5EF4-FFF2-40B4-BE49-F238E27FC236}">
                  <a16:creationId xmlns:a16="http://schemas.microsoft.com/office/drawing/2014/main" id="{E12E6629-2C7B-F820-1129-D6336931691D}"/>
                </a:ext>
              </a:extLst>
            </p:cNvPr>
            <p:cNvSpPr/>
            <p:nvPr/>
          </p:nvSpPr>
          <p:spPr>
            <a:xfrm>
              <a:off x="3203162" y="1551150"/>
              <a:ext cx="10650" cy="32100"/>
            </a:xfrm>
            <a:custGeom>
              <a:avLst/>
              <a:gdLst/>
              <a:ahLst/>
              <a:cxnLst/>
              <a:rect l="l" t="t" r="r" b="b"/>
              <a:pathLst>
                <a:path w="426" h="1284" extrusionOk="0">
                  <a:moveTo>
                    <a:pt x="37" y="0"/>
                  </a:moveTo>
                  <a:cubicBezTo>
                    <a:pt x="16" y="0"/>
                    <a:pt x="0" y="20"/>
                    <a:pt x="0" y="54"/>
                  </a:cubicBezTo>
                  <a:lnTo>
                    <a:pt x="0" y="1048"/>
                  </a:lnTo>
                  <a:cubicBezTo>
                    <a:pt x="0" y="1095"/>
                    <a:pt x="23" y="1138"/>
                    <a:pt x="61" y="1166"/>
                  </a:cubicBezTo>
                  <a:lnTo>
                    <a:pt x="239" y="1269"/>
                  </a:lnTo>
                  <a:cubicBezTo>
                    <a:pt x="259" y="1279"/>
                    <a:pt x="283" y="1284"/>
                    <a:pt x="308" y="1284"/>
                  </a:cubicBezTo>
                  <a:cubicBezTo>
                    <a:pt x="352" y="1284"/>
                    <a:pt x="397" y="1270"/>
                    <a:pt x="425" y="1251"/>
                  </a:cubicBezTo>
                  <a:lnTo>
                    <a:pt x="300" y="228"/>
                  </a:lnTo>
                  <a:cubicBezTo>
                    <a:pt x="300" y="181"/>
                    <a:pt x="277" y="138"/>
                    <a:pt x="239" y="110"/>
                  </a:cubicBezTo>
                  <a:lnTo>
                    <a:pt x="61" y="7"/>
                  </a:lnTo>
                  <a:cubicBezTo>
                    <a:pt x="53" y="3"/>
                    <a:pt x="45" y="0"/>
                    <a:pt x="37" y="0"/>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Google Shape;4012;p41">
              <a:extLst>
                <a:ext uri="{FF2B5EF4-FFF2-40B4-BE49-F238E27FC236}">
                  <a16:creationId xmlns:a16="http://schemas.microsoft.com/office/drawing/2014/main" id="{A938FEBC-4DDB-8B9D-2404-B64F5A2B400C}"/>
                </a:ext>
              </a:extLst>
            </p:cNvPr>
            <p:cNvSpPr/>
            <p:nvPr/>
          </p:nvSpPr>
          <p:spPr>
            <a:xfrm>
              <a:off x="3211275" y="1544000"/>
              <a:ext cx="22050" cy="40000"/>
            </a:xfrm>
            <a:custGeom>
              <a:avLst/>
              <a:gdLst/>
              <a:ahLst/>
              <a:cxnLst/>
              <a:rect l="l" t="t" r="r" b="b"/>
              <a:pathLst>
                <a:path w="882" h="1600" extrusionOk="0">
                  <a:moveTo>
                    <a:pt x="796" y="1"/>
                  </a:moveTo>
                  <a:cubicBezTo>
                    <a:pt x="779" y="1"/>
                    <a:pt x="761" y="6"/>
                    <a:pt x="741" y="17"/>
                  </a:cubicBezTo>
                  <a:lnTo>
                    <a:pt x="141" y="359"/>
                  </a:lnTo>
                  <a:cubicBezTo>
                    <a:pt x="63" y="404"/>
                    <a:pt x="0" y="523"/>
                    <a:pt x="0" y="626"/>
                  </a:cubicBezTo>
                  <a:lnTo>
                    <a:pt x="0" y="1477"/>
                  </a:lnTo>
                  <a:cubicBezTo>
                    <a:pt x="0" y="1554"/>
                    <a:pt x="35" y="1599"/>
                    <a:pt x="85" y="1599"/>
                  </a:cubicBezTo>
                  <a:cubicBezTo>
                    <a:pt x="102" y="1599"/>
                    <a:pt x="121" y="1594"/>
                    <a:pt x="141" y="1583"/>
                  </a:cubicBezTo>
                  <a:lnTo>
                    <a:pt x="741" y="1242"/>
                  </a:lnTo>
                  <a:cubicBezTo>
                    <a:pt x="818" y="1197"/>
                    <a:pt x="882" y="1077"/>
                    <a:pt x="882" y="974"/>
                  </a:cubicBezTo>
                  <a:lnTo>
                    <a:pt x="882" y="123"/>
                  </a:lnTo>
                  <a:cubicBezTo>
                    <a:pt x="882" y="46"/>
                    <a:pt x="846" y="1"/>
                    <a:pt x="796" y="1"/>
                  </a:cubicBezTo>
                  <a:close/>
                </a:path>
              </a:pathLst>
            </a:custGeom>
            <a:solidFill>
              <a:srgbClr val="3173B3"/>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4" name="Google Shape;4013;p41">
              <a:extLst>
                <a:ext uri="{FF2B5EF4-FFF2-40B4-BE49-F238E27FC236}">
                  <a16:creationId xmlns:a16="http://schemas.microsoft.com/office/drawing/2014/main" id="{8A375796-B513-402D-80A6-958192887B25}"/>
                </a:ext>
              </a:extLst>
            </p:cNvPr>
            <p:cNvSpPr/>
            <p:nvPr/>
          </p:nvSpPr>
          <p:spPr>
            <a:xfrm>
              <a:off x="3179400" y="1554050"/>
              <a:ext cx="28750" cy="41000"/>
            </a:xfrm>
            <a:custGeom>
              <a:avLst/>
              <a:gdLst/>
              <a:ahLst/>
              <a:cxnLst/>
              <a:rect l="l" t="t" r="r" b="b"/>
              <a:pathLst>
                <a:path w="1150" h="1640" extrusionOk="0">
                  <a:moveTo>
                    <a:pt x="783" y="1"/>
                  </a:moveTo>
                  <a:cubicBezTo>
                    <a:pt x="766" y="1"/>
                    <a:pt x="752" y="4"/>
                    <a:pt x="742" y="10"/>
                  </a:cubicBezTo>
                  <a:lnTo>
                    <a:pt x="140" y="352"/>
                  </a:lnTo>
                  <a:cubicBezTo>
                    <a:pt x="56" y="397"/>
                    <a:pt x="2" y="484"/>
                    <a:pt x="1" y="579"/>
                  </a:cubicBezTo>
                  <a:lnTo>
                    <a:pt x="1" y="1431"/>
                  </a:lnTo>
                  <a:cubicBezTo>
                    <a:pt x="1" y="1520"/>
                    <a:pt x="171" y="1639"/>
                    <a:pt x="266" y="1639"/>
                  </a:cubicBezTo>
                  <a:cubicBezTo>
                    <a:pt x="280" y="1639"/>
                    <a:pt x="292" y="1637"/>
                    <a:pt x="302" y="1631"/>
                  </a:cubicBezTo>
                  <a:lnTo>
                    <a:pt x="904" y="1290"/>
                  </a:lnTo>
                  <a:cubicBezTo>
                    <a:pt x="981" y="1245"/>
                    <a:pt x="1043" y="1125"/>
                    <a:pt x="1043" y="1022"/>
                  </a:cubicBezTo>
                  <a:lnTo>
                    <a:pt x="1149" y="278"/>
                  </a:lnTo>
                  <a:cubicBezTo>
                    <a:pt x="1149" y="124"/>
                    <a:pt x="899" y="1"/>
                    <a:pt x="783"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5" name="Google Shape;4014;p41">
              <a:extLst>
                <a:ext uri="{FF2B5EF4-FFF2-40B4-BE49-F238E27FC236}">
                  <a16:creationId xmlns:a16="http://schemas.microsoft.com/office/drawing/2014/main" id="{EBDF4C2E-72A2-8D6C-387E-A2D5A2F9B6CA}"/>
                </a:ext>
              </a:extLst>
            </p:cNvPr>
            <p:cNvSpPr/>
            <p:nvPr/>
          </p:nvSpPr>
          <p:spPr>
            <a:xfrm>
              <a:off x="3179400" y="1566975"/>
              <a:ext cx="10625" cy="32100"/>
            </a:xfrm>
            <a:custGeom>
              <a:avLst/>
              <a:gdLst/>
              <a:ahLst/>
              <a:cxnLst/>
              <a:rect l="l" t="t" r="r" b="b"/>
              <a:pathLst>
                <a:path w="425" h="1284" extrusionOk="0">
                  <a:moveTo>
                    <a:pt x="37" y="0"/>
                  </a:moveTo>
                  <a:cubicBezTo>
                    <a:pt x="15" y="0"/>
                    <a:pt x="1" y="20"/>
                    <a:pt x="1" y="54"/>
                  </a:cubicBezTo>
                  <a:lnTo>
                    <a:pt x="1" y="1048"/>
                  </a:lnTo>
                  <a:cubicBezTo>
                    <a:pt x="1" y="1095"/>
                    <a:pt x="22" y="1138"/>
                    <a:pt x="62" y="1166"/>
                  </a:cubicBezTo>
                  <a:lnTo>
                    <a:pt x="240" y="1269"/>
                  </a:lnTo>
                  <a:cubicBezTo>
                    <a:pt x="259" y="1279"/>
                    <a:pt x="283" y="1284"/>
                    <a:pt x="308" y="1284"/>
                  </a:cubicBezTo>
                  <a:cubicBezTo>
                    <a:pt x="352" y="1284"/>
                    <a:pt x="397" y="1270"/>
                    <a:pt x="424" y="1251"/>
                  </a:cubicBezTo>
                  <a:lnTo>
                    <a:pt x="301" y="228"/>
                  </a:lnTo>
                  <a:cubicBezTo>
                    <a:pt x="299" y="181"/>
                    <a:pt x="278" y="138"/>
                    <a:pt x="240" y="110"/>
                  </a:cubicBezTo>
                  <a:lnTo>
                    <a:pt x="62" y="7"/>
                  </a:lnTo>
                  <a:cubicBezTo>
                    <a:pt x="53" y="3"/>
                    <a:pt x="45" y="0"/>
                    <a:pt x="37" y="0"/>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6" name="Google Shape;4015;p41">
              <a:extLst>
                <a:ext uri="{FF2B5EF4-FFF2-40B4-BE49-F238E27FC236}">
                  <a16:creationId xmlns:a16="http://schemas.microsoft.com/office/drawing/2014/main" id="{73F28E76-41CB-22DA-0611-83DE8E5AE725}"/>
                </a:ext>
              </a:extLst>
            </p:cNvPr>
            <p:cNvSpPr/>
            <p:nvPr/>
          </p:nvSpPr>
          <p:spPr>
            <a:xfrm>
              <a:off x="3186150" y="1558900"/>
              <a:ext cx="22075" cy="40025"/>
            </a:xfrm>
            <a:custGeom>
              <a:avLst/>
              <a:gdLst/>
              <a:ahLst/>
              <a:cxnLst/>
              <a:rect l="l" t="t" r="r" b="b"/>
              <a:pathLst>
                <a:path w="883" h="1601" extrusionOk="0">
                  <a:moveTo>
                    <a:pt x="798" y="0"/>
                  </a:moveTo>
                  <a:cubicBezTo>
                    <a:pt x="780" y="0"/>
                    <a:pt x="761" y="6"/>
                    <a:pt x="741" y="17"/>
                  </a:cubicBezTo>
                  <a:lnTo>
                    <a:pt x="141" y="359"/>
                  </a:lnTo>
                  <a:cubicBezTo>
                    <a:pt x="64" y="403"/>
                    <a:pt x="0" y="523"/>
                    <a:pt x="0" y="626"/>
                  </a:cubicBezTo>
                  <a:lnTo>
                    <a:pt x="0" y="1477"/>
                  </a:lnTo>
                  <a:cubicBezTo>
                    <a:pt x="0" y="1554"/>
                    <a:pt x="36" y="1600"/>
                    <a:pt x="86" y="1600"/>
                  </a:cubicBezTo>
                  <a:cubicBezTo>
                    <a:pt x="103" y="1600"/>
                    <a:pt x="121" y="1595"/>
                    <a:pt x="141" y="1583"/>
                  </a:cubicBezTo>
                  <a:lnTo>
                    <a:pt x="741" y="1241"/>
                  </a:lnTo>
                  <a:cubicBezTo>
                    <a:pt x="820" y="1196"/>
                    <a:pt x="882" y="1077"/>
                    <a:pt x="882" y="974"/>
                  </a:cubicBezTo>
                  <a:lnTo>
                    <a:pt x="882" y="123"/>
                  </a:lnTo>
                  <a:cubicBezTo>
                    <a:pt x="882" y="46"/>
                    <a:pt x="847" y="0"/>
                    <a:pt x="798" y="0"/>
                  </a:cubicBezTo>
                  <a:close/>
                </a:path>
              </a:pathLst>
            </a:custGeom>
            <a:solidFill>
              <a:srgbClr val="3173B3"/>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7" name="Google Shape;4016;p41">
              <a:extLst>
                <a:ext uri="{FF2B5EF4-FFF2-40B4-BE49-F238E27FC236}">
                  <a16:creationId xmlns:a16="http://schemas.microsoft.com/office/drawing/2014/main" id="{91298998-66F7-8788-3E90-649DAB210F6A}"/>
                </a:ext>
              </a:extLst>
            </p:cNvPr>
            <p:cNvSpPr/>
            <p:nvPr/>
          </p:nvSpPr>
          <p:spPr>
            <a:xfrm>
              <a:off x="3171675" y="1588450"/>
              <a:ext cx="31650" cy="27300"/>
            </a:xfrm>
            <a:custGeom>
              <a:avLst/>
              <a:gdLst/>
              <a:ahLst/>
              <a:cxnLst/>
              <a:rect l="l" t="t" r="r" b="b"/>
              <a:pathLst>
                <a:path w="1266" h="1092" extrusionOk="0">
                  <a:moveTo>
                    <a:pt x="285" y="1"/>
                  </a:moveTo>
                  <a:cubicBezTo>
                    <a:pt x="278" y="1"/>
                    <a:pt x="273" y="2"/>
                    <a:pt x="269" y="4"/>
                  </a:cubicBezTo>
                  <a:lnTo>
                    <a:pt x="141" y="69"/>
                  </a:lnTo>
                  <a:cubicBezTo>
                    <a:pt x="57" y="114"/>
                    <a:pt x="4" y="202"/>
                    <a:pt x="1" y="298"/>
                  </a:cubicBezTo>
                  <a:lnTo>
                    <a:pt x="1" y="558"/>
                  </a:lnTo>
                  <a:cubicBezTo>
                    <a:pt x="2" y="656"/>
                    <a:pt x="744" y="1091"/>
                    <a:pt x="879" y="1091"/>
                  </a:cubicBezTo>
                  <a:cubicBezTo>
                    <a:pt x="886" y="1091"/>
                    <a:pt x="891" y="1091"/>
                    <a:pt x="894" y="1088"/>
                  </a:cubicBezTo>
                  <a:lnTo>
                    <a:pt x="1020" y="1023"/>
                  </a:lnTo>
                  <a:cubicBezTo>
                    <a:pt x="1097" y="978"/>
                    <a:pt x="1161" y="858"/>
                    <a:pt x="1161" y="755"/>
                  </a:cubicBezTo>
                  <a:lnTo>
                    <a:pt x="1265" y="604"/>
                  </a:lnTo>
                  <a:cubicBezTo>
                    <a:pt x="1265" y="434"/>
                    <a:pt x="428" y="1"/>
                    <a:pt x="285"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8" name="Google Shape;4017;p41">
              <a:extLst>
                <a:ext uri="{FF2B5EF4-FFF2-40B4-BE49-F238E27FC236}">
                  <a16:creationId xmlns:a16="http://schemas.microsoft.com/office/drawing/2014/main" id="{C719123C-F371-B488-6D71-FE786B0991C2}"/>
                </a:ext>
              </a:extLst>
            </p:cNvPr>
            <p:cNvSpPr/>
            <p:nvPr/>
          </p:nvSpPr>
          <p:spPr>
            <a:xfrm>
              <a:off x="3171725" y="1594300"/>
              <a:ext cx="25350" cy="25650"/>
            </a:xfrm>
            <a:custGeom>
              <a:avLst/>
              <a:gdLst/>
              <a:ahLst/>
              <a:cxnLst/>
              <a:rect l="l" t="t" r="r" b="b"/>
              <a:pathLst>
                <a:path w="1014" h="1026" extrusionOk="0">
                  <a:moveTo>
                    <a:pt x="37" y="1"/>
                  </a:moveTo>
                  <a:cubicBezTo>
                    <a:pt x="16" y="1"/>
                    <a:pt x="0" y="20"/>
                    <a:pt x="0" y="54"/>
                  </a:cubicBezTo>
                  <a:lnTo>
                    <a:pt x="0" y="460"/>
                  </a:lnTo>
                  <a:cubicBezTo>
                    <a:pt x="2" y="505"/>
                    <a:pt x="23" y="549"/>
                    <a:pt x="61" y="576"/>
                  </a:cubicBezTo>
                  <a:lnTo>
                    <a:pt x="828" y="1011"/>
                  </a:lnTo>
                  <a:cubicBezTo>
                    <a:pt x="848" y="1021"/>
                    <a:pt x="871" y="1025"/>
                    <a:pt x="896" y="1025"/>
                  </a:cubicBezTo>
                  <a:cubicBezTo>
                    <a:pt x="940" y="1025"/>
                    <a:pt x="986" y="1012"/>
                    <a:pt x="1014" y="992"/>
                  </a:cubicBezTo>
                  <a:lnTo>
                    <a:pt x="889" y="560"/>
                  </a:lnTo>
                  <a:cubicBezTo>
                    <a:pt x="888" y="514"/>
                    <a:pt x="866" y="470"/>
                    <a:pt x="828" y="443"/>
                  </a:cubicBezTo>
                  <a:lnTo>
                    <a:pt x="61" y="8"/>
                  </a:lnTo>
                  <a:cubicBezTo>
                    <a:pt x="53" y="3"/>
                    <a:pt x="45" y="1"/>
                    <a:pt x="37" y="1"/>
                  </a:cubicBezTo>
                  <a:close/>
                </a:path>
              </a:pathLst>
            </a:custGeom>
            <a:solidFill>
              <a:schemeClr val="accent1">
                <a:lumMod val="40000"/>
                <a:lumOff val="6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9" name="Google Shape;4018;p41">
              <a:extLst>
                <a:ext uri="{FF2B5EF4-FFF2-40B4-BE49-F238E27FC236}">
                  <a16:creationId xmlns:a16="http://schemas.microsoft.com/office/drawing/2014/main" id="{7ECD7BEF-BC9E-CBEA-94D4-99E5F96B97A1}"/>
                </a:ext>
              </a:extLst>
            </p:cNvPr>
            <p:cNvSpPr/>
            <p:nvPr/>
          </p:nvSpPr>
          <p:spPr>
            <a:xfrm>
              <a:off x="3193225" y="1601425"/>
              <a:ext cx="10200" cy="18325"/>
            </a:xfrm>
            <a:custGeom>
              <a:avLst/>
              <a:gdLst/>
              <a:ahLst/>
              <a:cxnLst/>
              <a:rect l="l" t="t" r="r" b="b"/>
              <a:pathLst>
                <a:path w="408" h="733" extrusionOk="0">
                  <a:moveTo>
                    <a:pt x="322" y="0"/>
                  </a:moveTo>
                  <a:cubicBezTo>
                    <a:pt x="305" y="0"/>
                    <a:pt x="287" y="6"/>
                    <a:pt x="267" y="17"/>
                  </a:cubicBezTo>
                  <a:lnTo>
                    <a:pt x="141" y="82"/>
                  </a:lnTo>
                  <a:cubicBezTo>
                    <a:pt x="63" y="127"/>
                    <a:pt x="0" y="248"/>
                    <a:pt x="0" y="351"/>
                  </a:cubicBezTo>
                  <a:lnTo>
                    <a:pt x="0" y="610"/>
                  </a:lnTo>
                  <a:cubicBezTo>
                    <a:pt x="0" y="687"/>
                    <a:pt x="35" y="733"/>
                    <a:pt x="85" y="733"/>
                  </a:cubicBezTo>
                  <a:cubicBezTo>
                    <a:pt x="102" y="733"/>
                    <a:pt x="121" y="727"/>
                    <a:pt x="141" y="716"/>
                  </a:cubicBezTo>
                  <a:lnTo>
                    <a:pt x="267" y="649"/>
                  </a:lnTo>
                  <a:cubicBezTo>
                    <a:pt x="344" y="604"/>
                    <a:pt x="408" y="485"/>
                    <a:pt x="408" y="382"/>
                  </a:cubicBezTo>
                  <a:lnTo>
                    <a:pt x="408" y="123"/>
                  </a:lnTo>
                  <a:cubicBezTo>
                    <a:pt x="408" y="46"/>
                    <a:pt x="372" y="0"/>
                    <a:pt x="322" y="0"/>
                  </a:cubicBezTo>
                  <a:close/>
                </a:path>
              </a:pathLst>
            </a:custGeom>
            <a:solidFill>
              <a:schemeClr val="accent1">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0" name="Google Shape;4019;p41">
              <a:extLst>
                <a:ext uri="{FF2B5EF4-FFF2-40B4-BE49-F238E27FC236}">
                  <a16:creationId xmlns:a16="http://schemas.microsoft.com/office/drawing/2014/main" id="{ADE6AB3B-B5BB-A2D8-AF2D-9308FCCD5FCE}"/>
                </a:ext>
              </a:extLst>
            </p:cNvPr>
            <p:cNvSpPr/>
            <p:nvPr/>
          </p:nvSpPr>
          <p:spPr>
            <a:xfrm>
              <a:off x="3224650" y="1618600"/>
              <a:ext cx="95900" cy="53625"/>
            </a:xfrm>
            <a:custGeom>
              <a:avLst/>
              <a:gdLst/>
              <a:ahLst/>
              <a:cxnLst/>
              <a:rect l="l" t="t" r="r" b="b"/>
              <a:pathLst>
                <a:path w="3836" h="2145" extrusionOk="0">
                  <a:moveTo>
                    <a:pt x="2567" y="0"/>
                  </a:moveTo>
                  <a:cubicBezTo>
                    <a:pt x="2507" y="0"/>
                    <a:pt x="2450" y="12"/>
                    <a:pt x="2408" y="36"/>
                  </a:cubicBezTo>
                  <a:lnTo>
                    <a:pt x="95" y="1337"/>
                  </a:lnTo>
                  <a:cubicBezTo>
                    <a:pt x="0" y="1392"/>
                    <a:pt x="12" y="1486"/>
                    <a:pt x="121" y="1549"/>
                  </a:cubicBezTo>
                  <a:lnTo>
                    <a:pt x="1059" y="2101"/>
                  </a:lnTo>
                  <a:cubicBezTo>
                    <a:pt x="1111" y="2131"/>
                    <a:pt x="1151" y="2145"/>
                    <a:pt x="1188" y="2145"/>
                  </a:cubicBezTo>
                  <a:cubicBezTo>
                    <a:pt x="1227" y="2145"/>
                    <a:pt x="1265" y="2129"/>
                    <a:pt x="1313" y="2101"/>
                  </a:cubicBezTo>
                  <a:lnTo>
                    <a:pt x="3742" y="708"/>
                  </a:lnTo>
                  <a:cubicBezTo>
                    <a:pt x="3836" y="654"/>
                    <a:pt x="3823" y="560"/>
                    <a:pt x="3715" y="497"/>
                  </a:cubicBezTo>
                  <a:lnTo>
                    <a:pt x="2773" y="51"/>
                  </a:lnTo>
                  <a:cubicBezTo>
                    <a:pt x="2714" y="17"/>
                    <a:pt x="2639" y="0"/>
                    <a:pt x="2567"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1" name="Google Shape;4020;p41">
              <a:extLst>
                <a:ext uri="{FF2B5EF4-FFF2-40B4-BE49-F238E27FC236}">
                  <a16:creationId xmlns:a16="http://schemas.microsoft.com/office/drawing/2014/main" id="{DF789CA5-60AB-E8D0-DF69-41C571ACAB02}"/>
                </a:ext>
              </a:extLst>
            </p:cNvPr>
            <p:cNvSpPr/>
            <p:nvPr/>
          </p:nvSpPr>
          <p:spPr>
            <a:xfrm>
              <a:off x="3253650" y="1635850"/>
              <a:ext cx="3500" cy="30500"/>
            </a:xfrm>
            <a:custGeom>
              <a:avLst/>
              <a:gdLst/>
              <a:ahLst/>
              <a:cxnLst/>
              <a:rect l="l" t="t" r="r" b="b"/>
              <a:pathLst>
                <a:path w="140" h="1220" extrusionOk="0">
                  <a:moveTo>
                    <a:pt x="70" y="0"/>
                  </a:moveTo>
                  <a:cubicBezTo>
                    <a:pt x="31" y="0"/>
                    <a:pt x="0" y="32"/>
                    <a:pt x="0" y="70"/>
                  </a:cubicBezTo>
                  <a:lnTo>
                    <a:pt x="0" y="1150"/>
                  </a:lnTo>
                  <a:cubicBezTo>
                    <a:pt x="0" y="1188"/>
                    <a:pt x="31" y="1220"/>
                    <a:pt x="70" y="1220"/>
                  </a:cubicBezTo>
                  <a:cubicBezTo>
                    <a:pt x="108" y="1220"/>
                    <a:pt x="140" y="1188"/>
                    <a:pt x="140" y="1150"/>
                  </a:cubicBezTo>
                  <a:lnTo>
                    <a:pt x="140" y="70"/>
                  </a:lnTo>
                  <a:cubicBezTo>
                    <a:pt x="138" y="32"/>
                    <a:pt x="108" y="0"/>
                    <a:pt x="70" y="0"/>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2" name="Google Shape;4021;p41">
              <a:extLst>
                <a:ext uri="{FF2B5EF4-FFF2-40B4-BE49-F238E27FC236}">
                  <a16:creationId xmlns:a16="http://schemas.microsoft.com/office/drawing/2014/main" id="{4954CB48-2045-9863-8EC7-01A5FA870E8F}"/>
                </a:ext>
              </a:extLst>
            </p:cNvPr>
            <p:cNvSpPr/>
            <p:nvPr/>
          </p:nvSpPr>
          <p:spPr>
            <a:xfrm>
              <a:off x="3311700" y="1607125"/>
              <a:ext cx="3500" cy="30475"/>
            </a:xfrm>
            <a:custGeom>
              <a:avLst/>
              <a:gdLst/>
              <a:ahLst/>
              <a:cxnLst/>
              <a:rect l="l" t="t" r="r" b="b"/>
              <a:pathLst>
                <a:path w="140" h="1219" extrusionOk="0">
                  <a:moveTo>
                    <a:pt x="70" y="1"/>
                  </a:moveTo>
                  <a:cubicBezTo>
                    <a:pt x="30" y="1"/>
                    <a:pt x="0" y="31"/>
                    <a:pt x="0" y="70"/>
                  </a:cubicBezTo>
                  <a:lnTo>
                    <a:pt x="0" y="1149"/>
                  </a:lnTo>
                  <a:cubicBezTo>
                    <a:pt x="0" y="1188"/>
                    <a:pt x="30" y="1219"/>
                    <a:pt x="70" y="1219"/>
                  </a:cubicBezTo>
                  <a:cubicBezTo>
                    <a:pt x="107" y="1219"/>
                    <a:pt x="139" y="1188"/>
                    <a:pt x="139" y="1149"/>
                  </a:cubicBezTo>
                  <a:lnTo>
                    <a:pt x="139" y="70"/>
                  </a:lnTo>
                  <a:cubicBezTo>
                    <a:pt x="139" y="31"/>
                    <a:pt x="107" y="1"/>
                    <a:pt x="70"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3" name="Google Shape;4022;p41">
              <a:extLst>
                <a:ext uri="{FF2B5EF4-FFF2-40B4-BE49-F238E27FC236}">
                  <a16:creationId xmlns:a16="http://schemas.microsoft.com/office/drawing/2014/main" id="{2CFE8066-16CB-133E-2D90-0AE37DD25ED9}"/>
                </a:ext>
              </a:extLst>
            </p:cNvPr>
            <p:cNvSpPr/>
            <p:nvPr/>
          </p:nvSpPr>
          <p:spPr>
            <a:xfrm>
              <a:off x="3229400" y="1625500"/>
              <a:ext cx="3500" cy="30475"/>
            </a:xfrm>
            <a:custGeom>
              <a:avLst/>
              <a:gdLst/>
              <a:ahLst/>
              <a:cxnLst/>
              <a:rect l="l" t="t" r="r" b="b"/>
              <a:pathLst>
                <a:path w="140" h="1219" extrusionOk="0">
                  <a:moveTo>
                    <a:pt x="70" y="1"/>
                  </a:moveTo>
                  <a:cubicBezTo>
                    <a:pt x="31" y="1"/>
                    <a:pt x="0" y="31"/>
                    <a:pt x="0" y="69"/>
                  </a:cubicBezTo>
                  <a:lnTo>
                    <a:pt x="0" y="1149"/>
                  </a:lnTo>
                  <a:cubicBezTo>
                    <a:pt x="0" y="1189"/>
                    <a:pt x="31" y="1219"/>
                    <a:pt x="70" y="1219"/>
                  </a:cubicBezTo>
                  <a:cubicBezTo>
                    <a:pt x="108" y="1219"/>
                    <a:pt x="138" y="1189"/>
                    <a:pt x="140" y="1149"/>
                  </a:cubicBezTo>
                  <a:lnTo>
                    <a:pt x="140" y="69"/>
                  </a:lnTo>
                  <a:cubicBezTo>
                    <a:pt x="138" y="31"/>
                    <a:pt x="108" y="1"/>
                    <a:pt x="70"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4" name="Google Shape;4023;p41">
              <a:extLst>
                <a:ext uri="{FF2B5EF4-FFF2-40B4-BE49-F238E27FC236}">
                  <a16:creationId xmlns:a16="http://schemas.microsoft.com/office/drawing/2014/main" id="{57A67DC2-5414-A072-4154-9787FE068836}"/>
                </a:ext>
              </a:extLst>
            </p:cNvPr>
            <p:cNvSpPr/>
            <p:nvPr/>
          </p:nvSpPr>
          <p:spPr>
            <a:xfrm>
              <a:off x="3253650" y="1602900"/>
              <a:ext cx="66950" cy="44025"/>
            </a:xfrm>
            <a:custGeom>
              <a:avLst/>
              <a:gdLst/>
              <a:ahLst/>
              <a:cxnLst/>
              <a:rect l="l" t="t" r="r" b="b"/>
              <a:pathLst>
                <a:path w="2678" h="1761" extrusionOk="0">
                  <a:moveTo>
                    <a:pt x="2632" y="0"/>
                  </a:moveTo>
                  <a:cubicBezTo>
                    <a:pt x="2624" y="0"/>
                    <a:pt x="2614" y="3"/>
                    <a:pt x="2603" y="9"/>
                  </a:cubicBezTo>
                  <a:lnTo>
                    <a:pt x="74" y="1469"/>
                  </a:lnTo>
                  <a:cubicBezTo>
                    <a:pt x="34" y="1492"/>
                    <a:pt x="0" y="1556"/>
                    <a:pt x="0" y="1611"/>
                  </a:cubicBezTo>
                  <a:lnTo>
                    <a:pt x="0" y="1695"/>
                  </a:lnTo>
                  <a:cubicBezTo>
                    <a:pt x="0" y="1736"/>
                    <a:pt x="19" y="1760"/>
                    <a:pt x="45" y="1760"/>
                  </a:cubicBezTo>
                  <a:cubicBezTo>
                    <a:pt x="54" y="1760"/>
                    <a:pt x="64" y="1758"/>
                    <a:pt x="74" y="1752"/>
                  </a:cubicBezTo>
                  <a:lnTo>
                    <a:pt x="2603" y="316"/>
                  </a:lnTo>
                  <a:cubicBezTo>
                    <a:pt x="2644" y="292"/>
                    <a:pt x="2677" y="228"/>
                    <a:pt x="2677" y="174"/>
                  </a:cubicBezTo>
                  <a:lnTo>
                    <a:pt x="2677" y="65"/>
                  </a:lnTo>
                  <a:cubicBezTo>
                    <a:pt x="2677" y="24"/>
                    <a:pt x="2659" y="0"/>
                    <a:pt x="2632" y="0"/>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5" name="Google Shape;4024;p41">
              <a:extLst>
                <a:ext uri="{FF2B5EF4-FFF2-40B4-BE49-F238E27FC236}">
                  <a16:creationId xmlns:a16="http://schemas.microsoft.com/office/drawing/2014/main" id="{1F7C5EC4-D641-67A9-F5BD-728970DD5704}"/>
                </a:ext>
              </a:extLst>
            </p:cNvPr>
            <p:cNvSpPr/>
            <p:nvPr/>
          </p:nvSpPr>
          <p:spPr>
            <a:xfrm>
              <a:off x="3225450" y="1622675"/>
              <a:ext cx="29975" cy="24250"/>
            </a:xfrm>
            <a:custGeom>
              <a:avLst/>
              <a:gdLst/>
              <a:ahLst/>
              <a:cxnLst/>
              <a:rect l="l" t="t" r="r" b="b"/>
              <a:pathLst>
                <a:path w="1199" h="970" extrusionOk="0">
                  <a:moveTo>
                    <a:pt x="73" y="1"/>
                  </a:moveTo>
                  <a:cubicBezTo>
                    <a:pt x="50" y="9"/>
                    <a:pt x="0" y="78"/>
                    <a:pt x="0" y="150"/>
                  </a:cubicBezTo>
                  <a:lnTo>
                    <a:pt x="0" y="181"/>
                  </a:lnTo>
                  <a:cubicBezTo>
                    <a:pt x="0" y="234"/>
                    <a:pt x="5" y="298"/>
                    <a:pt x="45" y="323"/>
                  </a:cubicBezTo>
                  <a:lnTo>
                    <a:pt x="1124" y="961"/>
                  </a:lnTo>
                  <a:cubicBezTo>
                    <a:pt x="1134" y="967"/>
                    <a:pt x="1144" y="969"/>
                    <a:pt x="1153" y="969"/>
                  </a:cubicBezTo>
                  <a:cubicBezTo>
                    <a:pt x="1180" y="969"/>
                    <a:pt x="1198" y="945"/>
                    <a:pt x="1198" y="904"/>
                  </a:cubicBezTo>
                  <a:lnTo>
                    <a:pt x="1198" y="820"/>
                  </a:lnTo>
                  <a:cubicBezTo>
                    <a:pt x="1198" y="765"/>
                    <a:pt x="1165" y="701"/>
                    <a:pt x="1124" y="678"/>
                  </a:cubicBezTo>
                  <a:lnTo>
                    <a:pt x="73"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6" name="Google Shape;4025;p41">
              <a:extLst>
                <a:ext uri="{FF2B5EF4-FFF2-40B4-BE49-F238E27FC236}">
                  <a16:creationId xmlns:a16="http://schemas.microsoft.com/office/drawing/2014/main" id="{8B6F7DD0-FFA9-5D97-141A-F71AF76E3909}"/>
                </a:ext>
              </a:extLst>
            </p:cNvPr>
            <p:cNvSpPr/>
            <p:nvPr/>
          </p:nvSpPr>
          <p:spPr>
            <a:xfrm>
              <a:off x="3225475" y="1588825"/>
              <a:ext cx="95925" cy="53675"/>
            </a:xfrm>
            <a:custGeom>
              <a:avLst/>
              <a:gdLst/>
              <a:ahLst/>
              <a:cxnLst/>
              <a:rect l="l" t="t" r="r" b="b"/>
              <a:pathLst>
                <a:path w="3837" h="2147" extrusionOk="0">
                  <a:moveTo>
                    <a:pt x="2567" y="1"/>
                  </a:moveTo>
                  <a:cubicBezTo>
                    <a:pt x="2508" y="1"/>
                    <a:pt x="2451" y="13"/>
                    <a:pt x="2408" y="38"/>
                  </a:cubicBezTo>
                  <a:lnTo>
                    <a:pt x="95" y="1339"/>
                  </a:lnTo>
                  <a:cubicBezTo>
                    <a:pt x="1" y="1392"/>
                    <a:pt x="14" y="1487"/>
                    <a:pt x="121" y="1549"/>
                  </a:cubicBezTo>
                  <a:lnTo>
                    <a:pt x="1059" y="2103"/>
                  </a:lnTo>
                  <a:cubicBezTo>
                    <a:pt x="1111" y="2133"/>
                    <a:pt x="1150" y="2146"/>
                    <a:pt x="1187" y="2146"/>
                  </a:cubicBezTo>
                  <a:cubicBezTo>
                    <a:pt x="1227" y="2146"/>
                    <a:pt x="1265" y="2130"/>
                    <a:pt x="1313" y="2102"/>
                  </a:cubicBezTo>
                  <a:lnTo>
                    <a:pt x="3742" y="710"/>
                  </a:lnTo>
                  <a:cubicBezTo>
                    <a:pt x="3836" y="654"/>
                    <a:pt x="3825" y="560"/>
                    <a:pt x="3716" y="499"/>
                  </a:cubicBezTo>
                  <a:lnTo>
                    <a:pt x="2773" y="53"/>
                  </a:lnTo>
                  <a:cubicBezTo>
                    <a:pt x="2715" y="19"/>
                    <a:pt x="2639" y="1"/>
                    <a:pt x="2567" y="1"/>
                  </a:cubicBez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Google Shape;4026;p41">
              <a:extLst>
                <a:ext uri="{FF2B5EF4-FFF2-40B4-BE49-F238E27FC236}">
                  <a16:creationId xmlns:a16="http://schemas.microsoft.com/office/drawing/2014/main" id="{1B4DB921-04E5-A86B-006B-8DD88EC7C93A}"/>
                </a:ext>
              </a:extLst>
            </p:cNvPr>
            <p:cNvSpPr/>
            <p:nvPr/>
          </p:nvSpPr>
          <p:spPr>
            <a:xfrm>
              <a:off x="3233650" y="1593300"/>
              <a:ext cx="79225" cy="44700"/>
            </a:xfrm>
            <a:custGeom>
              <a:avLst/>
              <a:gdLst/>
              <a:ahLst/>
              <a:cxnLst/>
              <a:rect l="l" t="t" r="r" b="b"/>
              <a:pathLst>
                <a:path w="3169" h="1788" extrusionOk="0">
                  <a:moveTo>
                    <a:pt x="2231" y="1"/>
                  </a:moveTo>
                  <a:cubicBezTo>
                    <a:pt x="2210" y="1"/>
                    <a:pt x="2190" y="5"/>
                    <a:pt x="2171" y="13"/>
                  </a:cubicBezTo>
                  <a:lnTo>
                    <a:pt x="36" y="1213"/>
                  </a:lnTo>
                  <a:cubicBezTo>
                    <a:pt x="0" y="1234"/>
                    <a:pt x="0" y="1285"/>
                    <a:pt x="36" y="1305"/>
                  </a:cubicBezTo>
                  <a:lnTo>
                    <a:pt x="824" y="1769"/>
                  </a:lnTo>
                  <a:cubicBezTo>
                    <a:pt x="835" y="1776"/>
                    <a:pt x="847" y="1782"/>
                    <a:pt x="860" y="1788"/>
                  </a:cubicBezTo>
                  <a:cubicBezTo>
                    <a:pt x="873" y="1782"/>
                    <a:pt x="886" y="1775"/>
                    <a:pt x="898" y="1769"/>
                  </a:cubicBezTo>
                  <a:lnTo>
                    <a:pt x="3132" y="487"/>
                  </a:lnTo>
                  <a:cubicBezTo>
                    <a:pt x="3168" y="465"/>
                    <a:pt x="3166" y="412"/>
                    <a:pt x="3128" y="394"/>
                  </a:cubicBezTo>
                  <a:lnTo>
                    <a:pt x="2371" y="36"/>
                  </a:lnTo>
                  <a:cubicBezTo>
                    <a:pt x="2367" y="33"/>
                    <a:pt x="2362" y="32"/>
                    <a:pt x="2358" y="29"/>
                  </a:cubicBezTo>
                  <a:cubicBezTo>
                    <a:pt x="2322" y="10"/>
                    <a:pt x="2281" y="1"/>
                    <a:pt x="2240" y="1"/>
                  </a:cubicBezTo>
                  <a:cubicBezTo>
                    <a:pt x="2237" y="1"/>
                    <a:pt x="2234" y="1"/>
                    <a:pt x="2231" y="1"/>
                  </a:cubicBezTo>
                  <a:close/>
                </a:path>
              </a:pathLst>
            </a:custGeom>
            <a:solidFill>
              <a:srgbClr val="EEEEE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Google Shape;4027;p41">
              <a:extLst>
                <a:ext uri="{FF2B5EF4-FFF2-40B4-BE49-F238E27FC236}">
                  <a16:creationId xmlns:a16="http://schemas.microsoft.com/office/drawing/2014/main" id="{35D627B4-15B6-6751-FD65-0242139A976B}"/>
                </a:ext>
              </a:extLst>
            </p:cNvPr>
            <p:cNvSpPr/>
            <p:nvPr/>
          </p:nvSpPr>
          <p:spPr>
            <a:xfrm>
              <a:off x="3287975" y="1652400"/>
              <a:ext cx="73950" cy="45150"/>
            </a:xfrm>
            <a:custGeom>
              <a:avLst/>
              <a:gdLst/>
              <a:ahLst/>
              <a:cxnLst/>
              <a:rect l="l" t="t" r="r" b="b"/>
              <a:pathLst>
                <a:path w="2958" h="1806" extrusionOk="0">
                  <a:moveTo>
                    <a:pt x="1944" y="1"/>
                  </a:moveTo>
                  <a:cubicBezTo>
                    <a:pt x="1921" y="1"/>
                    <a:pt x="1899" y="7"/>
                    <a:pt x="1879" y="18"/>
                  </a:cubicBezTo>
                  <a:lnTo>
                    <a:pt x="86" y="1054"/>
                  </a:lnTo>
                  <a:cubicBezTo>
                    <a:pt x="1" y="1103"/>
                    <a:pt x="1" y="1226"/>
                    <a:pt x="85" y="1275"/>
                  </a:cubicBezTo>
                  <a:lnTo>
                    <a:pt x="949" y="1787"/>
                  </a:lnTo>
                  <a:cubicBezTo>
                    <a:pt x="969" y="1800"/>
                    <a:pt x="991" y="1806"/>
                    <a:pt x="1014" y="1806"/>
                  </a:cubicBezTo>
                  <a:cubicBezTo>
                    <a:pt x="1036" y="1806"/>
                    <a:pt x="1059" y="1800"/>
                    <a:pt x="1078" y="1787"/>
                  </a:cubicBezTo>
                  <a:lnTo>
                    <a:pt x="2872" y="753"/>
                  </a:lnTo>
                  <a:cubicBezTo>
                    <a:pt x="2956" y="704"/>
                    <a:pt x="2957" y="581"/>
                    <a:pt x="2872" y="532"/>
                  </a:cubicBezTo>
                  <a:lnTo>
                    <a:pt x="2009" y="18"/>
                  </a:lnTo>
                  <a:cubicBezTo>
                    <a:pt x="1989" y="7"/>
                    <a:pt x="1966" y="1"/>
                    <a:pt x="1944" y="1"/>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Google Shape;4028;p41">
              <a:extLst>
                <a:ext uri="{FF2B5EF4-FFF2-40B4-BE49-F238E27FC236}">
                  <a16:creationId xmlns:a16="http://schemas.microsoft.com/office/drawing/2014/main" id="{040CBD92-646F-A026-32B5-DD46AA0A1135}"/>
                </a:ext>
              </a:extLst>
            </p:cNvPr>
            <p:cNvSpPr/>
            <p:nvPr/>
          </p:nvSpPr>
          <p:spPr>
            <a:xfrm>
              <a:off x="3313325" y="1649100"/>
              <a:ext cx="44825" cy="45275"/>
            </a:xfrm>
            <a:custGeom>
              <a:avLst/>
              <a:gdLst/>
              <a:ahLst/>
              <a:cxnLst/>
              <a:rect l="l" t="t" r="r" b="b"/>
              <a:pathLst>
                <a:path w="1793" h="1811" extrusionOk="0">
                  <a:moveTo>
                    <a:pt x="1793" y="1"/>
                  </a:moveTo>
                  <a:lnTo>
                    <a:pt x="0" y="1035"/>
                  </a:lnTo>
                  <a:lnTo>
                    <a:pt x="0" y="1811"/>
                  </a:lnTo>
                  <a:lnTo>
                    <a:pt x="1793" y="775"/>
                  </a:lnTo>
                  <a:lnTo>
                    <a:pt x="1793"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Google Shape;4029;p41">
              <a:extLst>
                <a:ext uri="{FF2B5EF4-FFF2-40B4-BE49-F238E27FC236}">
                  <a16:creationId xmlns:a16="http://schemas.microsoft.com/office/drawing/2014/main" id="{43C8B202-D909-6A63-CC2C-D299087BBFC2}"/>
                </a:ext>
              </a:extLst>
            </p:cNvPr>
            <p:cNvSpPr/>
            <p:nvPr/>
          </p:nvSpPr>
          <p:spPr>
            <a:xfrm>
              <a:off x="3291725" y="1636275"/>
              <a:ext cx="66425" cy="38700"/>
            </a:xfrm>
            <a:custGeom>
              <a:avLst/>
              <a:gdLst/>
              <a:ahLst/>
              <a:cxnLst/>
              <a:rect l="l" t="t" r="r" b="b"/>
              <a:pathLst>
                <a:path w="2657" h="1548" extrusionOk="0">
                  <a:moveTo>
                    <a:pt x="1792" y="1"/>
                  </a:moveTo>
                  <a:lnTo>
                    <a:pt x="0" y="1036"/>
                  </a:lnTo>
                  <a:lnTo>
                    <a:pt x="864" y="1548"/>
                  </a:lnTo>
                  <a:lnTo>
                    <a:pt x="2657" y="514"/>
                  </a:lnTo>
                  <a:lnTo>
                    <a:pt x="1792"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1" name="Google Shape;4030;p41">
              <a:extLst>
                <a:ext uri="{FF2B5EF4-FFF2-40B4-BE49-F238E27FC236}">
                  <a16:creationId xmlns:a16="http://schemas.microsoft.com/office/drawing/2014/main" id="{05B59902-F0C3-B932-EBA8-564DFDB7F871}"/>
                </a:ext>
              </a:extLst>
            </p:cNvPr>
            <p:cNvSpPr/>
            <p:nvPr/>
          </p:nvSpPr>
          <p:spPr>
            <a:xfrm>
              <a:off x="3291725" y="1662150"/>
              <a:ext cx="21625" cy="32075"/>
            </a:xfrm>
            <a:custGeom>
              <a:avLst/>
              <a:gdLst/>
              <a:ahLst/>
              <a:cxnLst/>
              <a:rect l="l" t="t" r="r" b="b"/>
              <a:pathLst>
                <a:path w="865" h="1283" extrusionOk="0">
                  <a:moveTo>
                    <a:pt x="0" y="1"/>
                  </a:moveTo>
                  <a:lnTo>
                    <a:pt x="0" y="784"/>
                  </a:lnTo>
                  <a:lnTo>
                    <a:pt x="864" y="1283"/>
                  </a:lnTo>
                  <a:lnTo>
                    <a:pt x="864" y="513"/>
                  </a:lnTo>
                  <a:lnTo>
                    <a:pt x="0"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Google Shape;4031;p41">
              <a:extLst>
                <a:ext uri="{FF2B5EF4-FFF2-40B4-BE49-F238E27FC236}">
                  <a16:creationId xmlns:a16="http://schemas.microsoft.com/office/drawing/2014/main" id="{76C71627-282D-F85E-B2FD-88F46ADB8627}"/>
                </a:ext>
              </a:extLst>
            </p:cNvPr>
            <p:cNvSpPr/>
            <p:nvPr/>
          </p:nvSpPr>
          <p:spPr>
            <a:xfrm>
              <a:off x="3300100" y="1641525"/>
              <a:ext cx="49500" cy="28200"/>
            </a:xfrm>
            <a:custGeom>
              <a:avLst/>
              <a:gdLst/>
              <a:ahLst/>
              <a:cxnLst/>
              <a:rect l="l" t="t" r="r" b="b"/>
              <a:pathLst>
                <a:path w="1980" h="1128" extrusionOk="0">
                  <a:moveTo>
                    <a:pt x="1272" y="1"/>
                  </a:moveTo>
                  <a:cubicBezTo>
                    <a:pt x="1261" y="1"/>
                    <a:pt x="1249" y="3"/>
                    <a:pt x="1238" y="8"/>
                  </a:cubicBezTo>
                  <a:lnTo>
                    <a:pt x="17" y="666"/>
                  </a:lnTo>
                  <a:cubicBezTo>
                    <a:pt x="0" y="678"/>
                    <a:pt x="1" y="742"/>
                    <a:pt x="23" y="755"/>
                  </a:cubicBezTo>
                  <a:lnTo>
                    <a:pt x="653" y="1117"/>
                  </a:lnTo>
                  <a:cubicBezTo>
                    <a:pt x="664" y="1124"/>
                    <a:pt x="678" y="1127"/>
                    <a:pt x="692" y="1127"/>
                  </a:cubicBezTo>
                  <a:cubicBezTo>
                    <a:pt x="703" y="1127"/>
                    <a:pt x="715" y="1125"/>
                    <a:pt x="725" y="1120"/>
                  </a:cubicBezTo>
                  <a:lnTo>
                    <a:pt x="1945" y="416"/>
                  </a:lnTo>
                  <a:cubicBezTo>
                    <a:pt x="1963" y="405"/>
                    <a:pt x="1979" y="350"/>
                    <a:pt x="1958" y="339"/>
                  </a:cubicBezTo>
                  <a:lnTo>
                    <a:pt x="1311" y="11"/>
                  </a:lnTo>
                  <a:cubicBezTo>
                    <a:pt x="1299" y="4"/>
                    <a:pt x="1285" y="1"/>
                    <a:pt x="1272"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3" name="Google Shape;4032;p41">
              <a:extLst>
                <a:ext uri="{FF2B5EF4-FFF2-40B4-BE49-F238E27FC236}">
                  <a16:creationId xmlns:a16="http://schemas.microsoft.com/office/drawing/2014/main" id="{39BA5788-567C-99E4-BAFC-3042B172F090}"/>
                </a:ext>
              </a:extLst>
            </p:cNvPr>
            <p:cNvSpPr/>
            <p:nvPr/>
          </p:nvSpPr>
          <p:spPr>
            <a:xfrm>
              <a:off x="3300100" y="1640400"/>
              <a:ext cx="49100" cy="28200"/>
            </a:xfrm>
            <a:custGeom>
              <a:avLst/>
              <a:gdLst/>
              <a:ahLst/>
              <a:cxnLst/>
              <a:rect l="l" t="t" r="r" b="b"/>
              <a:pathLst>
                <a:path w="1964" h="1128" extrusionOk="0">
                  <a:moveTo>
                    <a:pt x="1272" y="1"/>
                  </a:moveTo>
                  <a:cubicBezTo>
                    <a:pt x="1261" y="1"/>
                    <a:pt x="1249" y="3"/>
                    <a:pt x="1238" y="8"/>
                  </a:cubicBezTo>
                  <a:lnTo>
                    <a:pt x="17" y="713"/>
                  </a:lnTo>
                  <a:cubicBezTo>
                    <a:pt x="0" y="723"/>
                    <a:pt x="1" y="742"/>
                    <a:pt x="23" y="755"/>
                  </a:cubicBezTo>
                  <a:lnTo>
                    <a:pt x="653" y="1117"/>
                  </a:lnTo>
                  <a:cubicBezTo>
                    <a:pt x="664" y="1124"/>
                    <a:pt x="678" y="1127"/>
                    <a:pt x="692" y="1127"/>
                  </a:cubicBezTo>
                  <a:cubicBezTo>
                    <a:pt x="703" y="1127"/>
                    <a:pt x="715" y="1125"/>
                    <a:pt x="725" y="1120"/>
                  </a:cubicBezTo>
                  <a:lnTo>
                    <a:pt x="1945" y="416"/>
                  </a:lnTo>
                  <a:cubicBezTo>
                    <a:pt x="1963" y="404"/>
                    <a:pt x="1961" y="385"/>
                    <a:pt x="1940" y="374"/>
                  </a:cubicBezTo>
                  <a:lnTo>
                    <a:pt x="1311" y="11"/>
                  </a:lnTo>
                  <a:cubicBezTo>
                    <a:pt x="1299" y="4"/>
                    <a:pt x="1285" y="1"/>
                    <a:pt x="1272"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2" name="Google Shape;4033;p41">
              <a:extLst>
                <a:ext uri="{FF2B5EF4-FFF2-40B4-BE49-F238E27FC236}">
                  <a16:creationId xmlns:a16="http://schemas.microsoft.com/office/drawing/2014/main" id="{C52B23D7-6BAF-202E-AA23-298E293C86F2}"/>
                </a:ext>
              </a:extLst>
            </p:cNvPr>
            <p:cNvSpPr/>
            <p:nvPr/>
          </p:nvSpPr>
          <p:spPr>
            <a:xfrm>
              <a:off x="3286000" y="1580050"/>
              <a:ext cx="69325" cy="86175"/>
            </a:xfrm>
            <a:custGeom>
              <a:avLst/>
              <a:gdLst/>
              <a:ahLst/>
              <a:cxnLst/>
              <a:rect l="l" t="t" r="r" b="b"/>
              <a:pathLst>
                <a:path w="2773" h="3447" extrusionOk="0">
                  <a:moveTo>
                    <a:pt x="2674" y="1"/>
                  </a:moveTo>
                  <a:cubicBezTo>
                    <a:pt x="2658" y="1"/>
                    <a:pt x="2644" y="3"/>
                    <a:pt x="2633" y="9"/>
                  </a:cubicBezTo>
                  <a:lnTo>
                    <a:pt x="75" y="1487"/>
                  </a:lnTo>
                  <a:cubicBezTo>
                    <a:pt x="35" y="1510"/>
                    <a:pt x="1" y="1574"/>
                    <a:pt x="1" y="1629"/>
                  </a:cubicBezTo>
                  <a:lnTo>
                    <a:pt x="1" y="3352"/>
                  </a:lnTo>
                  <a:cubicBezTo>
                    <a:pt x="0" y="3398"/>
                    <a:pt x="56" y="3447"/>
                    <a:pt x="98" y="3447"/>
                  </a:cubicBezTo>
                  <a:cubicBezTo>
                    <a:pt x="105" y="3447"/>
                    <a:pt x="113" y="3445"/>
                    <a:pt x="119" y="3442"/>
                  </a:cubicBezTo>
                  <a:lnTo>
                    <a:pt x="2633" y="1932"/>
                  </a:lnTo>
                  <a:cubicBezTo>
                    <a:pt x="2675" y="1907"/>
                    <a:pt x="2709" y="1844"/>
                    <a:pt x="2709" y="1790"/>
                  </a:cubicBezTo>
                  <a:lnTo>
                    <a:pt x="2772" y="66"/>
                  </a:lnTo>
                  <a:cubicBezTo>
                    <a:pt x="2772" y="25"/>
                    <a:pt x="2718" y="1"/>
                    <a:pt x="2674" y="1"/>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3" name="Google Shape;4034;p41">
              <a:extLst>
                <a:ext uri="{FF2B5EF4-FFF2-40B4-BE49-F238E27FC236}">
                  <a16:creationId xmlns:a16="http://schemas.microsoft.com/office/drawing/2014/main" id="{13F74D4E-6C44-6114-6BD5-034BAB0BB164}"/>
                </a:ext>
              </a:extLst>
            </p:cNvPr>
            <p:cNvSpPr/>
            <p:nvPr/>
          </p:nvSpPr>
          <p:spPr>
            <a:xfrm>
              <a:off x="3287725" y="1580850"/>
              <a:ext cx="67750" cy="85450"/>
            </a:xfrm>
            <a:custGeom>
              <a:avLst/>
              <a:gdLst/>
              <a:ahLst/>
              <a:cxnLst/>
              <a:rect l="l" t="t" r="r" b="b"/>
              <a:pathLst>
                <a:path w="2710" h="3418" extrusionOk="0">
                  <a:moveTo>
                    <a:pt x="2663" y="1"/>
                  </a:moveTo>
                  <a:cubicBezTo>
                    <a:pt x="2654" y="1"/>
                    <a:pt x="2644" y="3"/>
                    <a:pt x="2634" y="9"/>
                  </a:cubicBezTo>
                  <a:lnTo>
                    <a:pt x="76" y="1487"/>
                  </a:lnTo>
                  <a:cubicBezTo>
                    <a:pt x="35" y="1510"/>
                    <a:pt x="2" y="1574"/>
                    <a:pt x="2" y="1629"/>
                  </a:cubicBezTo>
                  <a:lnTo>
                    <a:pt x="2" y="3353"/>
                  </a:lnTo>
                  <a:cubicBezTo>
                    <a:pt x="1" y="3393"/>
                    <a:pt x="19" y="3417"/>
                    <a:pt x="46" y="3417"/>
                  </a:cubicBezTo>
                  <a:cubicBezTo>
                    <a:pt x="55" y="3417"/>
                    <a:pt x="65" y="3414"/>
                    <a:pt x="76" y="3408"/>
                  </a:cubicBezTo>
                  <a:lnTo>
                    <a:pt x="2634" y="1932"/>
                  </a:lnTo>
                  <a:cubicBezTo>
                    <a:pt x="2676" y="1907"/>
                    <a:pt x="2709" y="1843"/>
                    <a:pt x="2709" y="1788"/>
                  </a:cubicBezTo>
                  <a:lnTo>
                    <a:pt x="2709" y="66"/>
                  </a:lnTo>
                  <a:cubicBezTo>
                    <a:pt x="2709" y="25"/>
                    <a:pt x="2690" y="1"/>
                    <a:pt x="2663"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4" name="Google Shape;4035;p41">
              <a:extLst>
                <a:ext uri="{FF2B5EF4-FFF2-40B4-BE49-F238E27FC236}">
                  <a16:creationId xmlns:a16="http://schemas.microsoft.com/office/drawing/2014/main" id="{E8C97676-C34A-40D7-4567-1E991252288C}"/>
                </a:ext>
              </a:extLst>
            </p:cNvPr>
            <p:cNvSpPr/>
            <p:nvPr/>
          </p:nvSpPr>
          <p:spPr>
            <a:xfrm>
              <a:off x="3294150" y="1591000"/>
              <a:ext cx="54900" cy="65175"/>
            </a:xfrm>
            <a:custGeom>
              <a:avLst/>
              <a:gdLst/>
              <a:ahLst/>
              <a:cxnLst/>
              <a:rect l="l" t="t" r="r" b="b"/>
              <a:pathLst>
                <a:path w="2196" h="2607" extrusionOk="0">
                  <a:moveTo>
                    <a:pt x="2161" y="0"/>
                  </a:moveTo>
                  <a:cubicBezTo>
                    <a:pt x="2154" y="0"/>
                    <a:pt x="2146" y="3"/>
                    <a:pt x="2138" y="8"/>
                  </a:cubicBezTo>
                  <a:lnTo>
                    <a:pt x="57" y="1208"/>
                  </a:lnTo>
                  <a:cubicBezTo>
                    <a:pt x="22" y="1233"/>
                    <a:pt x="2" y="1274"/>
                    <a:pt x="0" y="1317"/>
                  </a:cubicBezTo>
                  <a:lnTo>
                    <a:pt x="0" y="2555"/>
                  </a:lnTo>
                  <a:cubicBezTo>
                    <a:pt x="0" y="2587"/>
                    <a:pt x="15" y="2606"/>
                    <a:pt x="35" y="2606"/>
                  </a:cubicBezTo>
                  <a:cubicBezTo>
                    <a:pt x="41" y="2606"/>
                    <a:pt x="49" y="2604"/>
                    <a:pt x="57" y="2599"/>
                  </a:cubicBezTo>
                  <a:lnTo>
                    <a:pt x="2138" y="1398"/>
                  </a:lnTo>
                  <a:cubicBezTo>
                    <a:pt x="2174" y="1372"/>
                    <a:pt x="2194" y="1332"/>
                    <a:pt x="2196" y="1290"/>
                  </a:cubicBezTo>
                  <a:lnTo>
                    <a:pt x="2196" y="50"/>
                  </a:lnTo>
                  <a:cubicBezTo>
                    <a:pt x="2196" y="19"/>
                    <a:pt x="2181" y="0"/>
                    <a:pt x="2161"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5" name="Google Shape;4036;p41">
              <a:extLst>
                <a:ext uri="{FF2B5EF4-FFF2-40B4-BE49-F238E27FC236}">
                  <a16:creationId xmlns:a16="http://schemas.microsoft.com/office/drawing/2014/main" id="{50348253-34CD-A6F3-208A-5E7CB402587E}"/>
                </a:ext>
              </a:extLst>
            </p:cNvPr>
            <p:cNvSpPr/>
            <p:nvPr/>
          </p:nvSpPr>
          <p:spPr>
            <a:xfrm>
              <a:off x="3318825" y="1615125"/>
              <a:ext cx="12600" cy="41150"/>
            </a:xfrm>
            <a:custGeom>
              <a:avLst/>
              <a:gdLst/>
              <a:ahLst/>
              <a:cxnLst/>
              <a:rect l="l" t="t" r="r" b="b"/>
              <a:pathLst>
                <a:path w="504" h="1646" extrusionOk="0">
                  <a:moveTo>
                    <a:pt x="363" y="0"/>
                  </a:moveTo>
                  <a:cubicBezTo>
                    <a:pt x="334" y="0"/>
                    <a:pt x="303" y="9"/>
                    <a:pt x="270" y="29"/>
                  </a:cubicBezTo>
                  <a:lnTo>
                    <a:pt x="236" y="48"/>
                  </a:lnTo>
                  <a:cubicBezTo>
                    <a:pt x="107" y="123"/>
                    <a:pt x="1" y="323"/>
                    <a:pt x="1" y="496"/>
                  </a:cubicBezTo>
                  <a:lnTo>
                    <a:pt x="1" y="1369"/>
                  </a:lnTo>
                  <a:cubicBezTo>
                    <a:pt x="1" y="1566"/>
                    <a:pt x="102" y="1645"/>
                    <a:pt x="206" y="1645"/>
                  </a:cubicBezTo>
                  <a:cubicBezTo>
                    <a:pt x="245" y="1645"/>
                    <a:pt x="285" y="1634"/>
                    <a:pt x="320" y="1614"/>
                  </a:cubicBezTo>
                  <a:lnTo>
                    <a:pt x="356" y="1593"/>
                  </a:lnTo>
                  <a:cubicBezTo>
                    <a:pt x="484" y="1519"/>
                    <a:pt x="504" y="1318"/>
                    <a:pt x="504" y="1145"/>
                  </a:cubicBezTo>
                  <a:lnTo>
                    <a:pt x="504" y="206"/>
                  </a:lnTo>
                  <a:cubicBezTo>
                    <a:pt x="504" y="77"/>
                    <a:pt x="445" y="0"/>
                    <a:pt x="363"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6" name="Google Shape;4037;p41">
              <a:extLst>
                <a:ext uri="{FF2B5EF4-FFF2-40B4-BE49-F238E27FC236}">
                  <a16:creationId xmlns:a16="http://schemas.microsoft.com/office/drawing/2014/main" id="{76644BC6-DD57-DA93-8775-D0CF54C55012}"/>
                </a:ext>
              </a:extLst>
            </p:cNvPr>
            <p:cNvSpPr/>
            <p:nvPr/>
          </p:nvSpPr>
          <p:spPr>
            <a:xfrm>
              <a:off x="3276375" y="1612175"/>
              <a:ext cx="318150" cy="221150"/>
            </a:xfrm>
            <a:custGeom>
              <a:avLst/>
              <a:gdLst/>
              <a:ahLst/>
              <a:cxnLst/>
              <a:rect l="l" t="t" r="r" b="b"/>
              <a:pathLst>
                <a:path w="12726" h="8846" extrusionOk="0">
                  <a:moveTo>
                    <a:pt x="8040" y="0"/>
                  </a:moveTo>
                  <a:lnTo>
                    <a:pt x="4020" y="2320"/>
                  </a:lnTo>
                  <a:lnTo>
                    <a:pt x="1" y="4640"/>
                  </a:lnTo>
                  <a:lnTo>
                    <a:pt x="7286" y="8846"/>
                  </a:lnTo>
                  <a:lnTo>
                    <a:pt x="11307" y="6526"/>
                  </a:lnTo>
                  <a:lnTo>
                    <a:pt x="8705" y="5025"/>
                  </a:lnTo>
                  <a:lnTo>
                    <a:pt x="12725" y="2705"/>
                  </a:lnTo>
                  <a:lnTo>
                    <a:pt x="8040" y="0"/>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7" name="Google Shape;4038;p41">
              <a:extLst>
                <a:ext uri="{FF2B5EF4-FFF2-40B4-BE49-F238E27FC236}">
                  <a16:creationId xmlns:a16="http://schemas.microsoft.com/office/drawing/2014/main" id="{F42B1ACD-EB5A-B695-9239-2B06F4F35ED7}"/>
                </a:ext>
              </a:extLst>
            </p:cNvPr>
            <p:cNvSpPr/>
            <p:nvPr/>
          </p:nvSpPr>
          <p:spPr>
            <a:xfrm>
              <a:off x="3276375" y="1612175"/>
              <a:ext cx="318150" cy="221150"/>
            </a:xfrm>
            <a:custGeom>
              <a:avLst/>
              <a:gdLst/>
              <a:ahLst/>
              <a:cxnLst/>
              <a:rect l="l" t="t" r="r" b="b"/>
              <a:pathLst>
                <a:path w="12726" h="8846" extrusionOk="0">
                  <a:moveTo>
                    <a:pt x="8040" y="704"/>
                  </a:moveTo>
                  <a:cubicBezTo>
                    <a:pt x="8097" y="704"/>
                    <a:pt x="8154" y="719"/>
                    <a:pt x="8205" y="749"/>
                  </a:cubicBezTo>
                  <a:lnTo>
                    <a:pt x="11098" y="2418"/>
                  </a:lnTo>
                  <a:cubicBezTo>
                    <a:pt x="11317" y="2545"/>
                    <a:pt x="11317" y="2863"/>
                    <a:pt x="11098" y="2990"/>
                  </a:cubicBezTo>
                  <a:lnTo>
                    <a:pt x="8433" y="4527"/>
                  </a:lnTo>
                  <a:cubicBezTo>
                    <a:pt x="8295" y="4604"/>
                    <a:pt x="8195" y="4735"/>
                    <a:pt x="8156" y="4887"/>
                  </a:cubicBezTo>
                  <a:cubicBezTo>
                    <a:pt x="8095" y="5132"/>
                    <a:pt x="8204" y="5387"/>
                    <a:pt x="8421" y="5513"/>
                  </a:cubicBezTo>
                  <a:lnTo>
                    <a:pt x="9678" y="6238"/>
                  </a:lnTo>
                  <a:cubicBezTo>
                    <a:pt x="9900" y="6366"/>
                    <a:pt x="9900" y="6684"/>
                    <a:pt x="9680" y="6811"/>
                  </a:cubicBezTo>
                  <a:lnTo>
                    <a:pt x="7451" y="8097"/>
                  </a:lnTo>
                  <a:cubicBezTo>
                    <a:pt x="7400" y="8127"/>
                    <a:pt x="7343" y="8142"/>
                    <a:pt x="7286" y="8142"/>
                  </a:cubicBezTo>
                  <a:cubicBezTo>
                    <a:pt x="7229" y="8142"/>
                    <a:pt x="7172" y="8127"/>
                    <a:pt x="7121" y="8097"/>
                  </a:cubicBezTo>
                  <a:lnTo>
                    <a:pt x="1628" y="4926"/>
                  </a:lnTo>
                  <a:cubicBezTo>
                    <a:pt x="1407" y="4800"/>
                    <a:pt x="1407" y="4481"/>
                    <a:pt x="1628" y="4355"/>
                  </a:cubicBezTo>
                  <a:lnTo>
                    <a:pt x="4303" y="2811"/>
                  </a:lnTo>
                  <a:lnTo>
                    <a:pt x="4310" y="2806"/>
                  </a:lnTo>
                  <a:lnTo>
                    <a:pt x="7875" y="749"/>
                  </a:lnTo>
                  <a:cubicBezTo>
                    <a:pt x="7926" y="719"/>
                    <a:pt x="7983" y="704"/>
                    <a:pt x="8040" y="704"/>
                  </a:cubicBezTo>
                  <a:close/>
                  <a:moveTo>
                    <a:pt x="8040" y="0"/>
                  </a:moveTo>
                  <a:lnTo>
                    <a:pt x="4020" y="2320"/>
                  </a:lnTo>
                  <a:lnTo>
                    <a:pt x="1" y="4640"/>
                  </a:lnTo>
                  <a:lnTo>
                    <a:pt x="7287" y="8846"/>
                  </a:lnTo>
                  <a:lnTo>
                    <a:pt x="11307" y="6526"/>
                  </a:lnTo>
                  <a:lnTo>
                    <a:pt x="8705" y="5025"/>
                  </a:lnTo>
                  <a:lnTo>
                    <a:pt x="12725" y="2705"/>
                  </a:lnTo>
                  <a:lnTo>
                    <a:pt x="8040"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8" name="Google Shape;4039;p41">
              <a:extLst>
                <a:ext uri="{FF2B5EF4-FFF2-40B4-BE49-F238E27FC236}">
                  <a16:creationId xmlns:a16="http://schemas.microsoft.com/office/drawing/2014/main" id="{88015695-88F7-8164-7251-26BFD6E4E55E}"/>
                </a:ext>
              </a:extLst>
            </p:cNvPr>
            <p:cNvSpPr/>
            <p:nvPr/>
          </p:nvSpPr>
          <p:spPr>
            <a:xfrm>
              <a:off x="3466925" y="1624475"/>
              <a:ext cx="55775" cy="32000"/>
            </a:xfrm>
            <a:custGeom>
              <a:avLst/>
              <a:gdLst/>
              <a:ahLst/>
              <a:cxnLst/>
              <a:rect l="l" t="t" r="r" b="b"/>
              <a:pathLst>
                <a:path w="2231" h="1280" extrusionOk="0">
                  <a:moveTo>
                    <a:pt x="842" y="0"/>
                  </a:moveTo>
                  <a:cubicBezTo>
                    <a:pt x="810" y="0"/>
                    <a:pt x="780" y="6"/>
                    <a:pt x="759" y="19"/>
                  </a:cubicBezTo>
                  <a:lnTo>
                    <a:pt x="50" y="433"/>
                  </a:lnTo>
                  <a:cubicBezTo>
                    <a:pt x="0" y="461"/>
                    <a:pt x="6" y="512"/>
                    <a:pt x="64" y="545"/>
                  </a:cubicBezTo>
                  <a:lnTo>
                    <a:pt x="1279" y="1251"/>
                  </a:lnTo>
                  <a:cubicBezTo>
                    <a:pt x="1311" y="1270"/>
                    <a:pt x="1352" y="1279"/>
                    <a:pt x="1391" y="1279"/>
                  </a:cubicBezTo>
                  <a:cubicBezTo>
                    <a:pt x="1422" y="1279"/>
                    <a:pt x="1451" y="1273"/>
                    <a:pt x="1474" y="1260"/>
                  </a:cubicBezTo>
                  <a:lnTo>
                    <a:pt x="2181" y="847"/>
                  </a:lnTo>
                  <a:cubicBezTo>
                    <a:pt x="2230" y="818"/>
                    <a:pt x="2225" y="767"/>
                    <a:pt x="2167" y="734"/>
                  </a:cubicBezTo>
                  <a:lnTo>
                    <a:pt x="951" y="27"/>
                  </a:lnTo>
                  <a:cubicBezTo>
                    <a:pt x="921" y="9"/>
                    <a:pt x="880" y="0"/>
                    <a:pt x="842"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9" name="Google Shape;4040;p41">
              <a:extLst>
                <a:ext uri="{FF2B5EF4-FFF2-40B4-BE49-F238E27FC236}">
                  <a16:creationId xmlns:a16="http://schemas.microsoft.com/office/drawing/2014/main" id="{DCF69437-0B96-A2D5-B45F-63B045221BC7}"/>
                </a:ext>
              </a:extLst>
            </p:cNvPr>
            <p:cNvSpPr/>
            <p:nvPr/>
          </p:nvSpPr>
          <p:spPr>
            <a:xfrm>
              <a:off x="3439150" y="1492475"/>
              <a:ext cx="43350" cy="147450"/>
            </a:xfrm>
            <a:custGeom>
              <a:avLst/>
              <a:gdLst/>
              <a:ahLst/>
              <a:cxnLst/>
              <a:rect l="l" t="t" r="r" b="b"/>
              <a:pathLst>
                <a:path w="1734" h="5898" extrusionOk="0">
                  <a:moveTo>
                    <a:pt x="1719" y="0"/>
                  </a:moveTo>
                  <a:lnTo>
                    <a:pt x="0" y="988"/>
                  </a:lnTo>
                  <a:lnTo>
                    <a:pt x="0" y="5898"/>
                  </a:lnTo>
                  <a:lnTo>
                    <a:pt x="1733" y="4903"/>
                  </a:lnTo>
                  <a:lnTo>
                    <a:pt x="1719" y="0"/>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0" name="Google Shape;4041;p41">
              <a:extLst>
                <a:ext uri="{FF2B5EF4-FFF2-40B4-BE49-F238E27FC236}">
                  <a16:creationId xmlns:a16="http://schemas.microsoft.com/office/drawing/2014/main" id="{8568AEF8-C92F-096C-0BD7-C0284D4E5F0D}"/>
                </a:ext>
              </a:extLst>
            </p:cNvPr>
            <p:cNvSpPr/>
            <p:nvPr/>
          </p:nvSpPr>
          <p:spPr>
            <a:xfrm>
              <a:off x="3434425" y="1489675"/>
              <a:ext cx="47700" cy="27500"/>
            </a:xfrm>
            <a:custGeom>
              <a:avLst/>
              <a:gdLst/>
              <a:ahLst/>
              <a:cxnLst/>
              <a:rect l="l" t="t" r="r" b="b"/>
              <a:pathLst>
                <a:path w="1908" h="1100" extrusionOk="0">
                  <a:moveTo>
                    <a:pt x="1711" y="0"/>
                  </a:moveTo>
                  <a:lnTo>
                    <a:pt x="1" y="988"/>
                  </a:lnTo>
                  <a:lnTo>
                    <a:pt x="189" y="1100"/>
                  </a:lnTo>
                  <a:lnTo>
                    <a:pt x="1908" y="112"/>
                  </a:lnTo>
                  <a:lnTo>
                    <a:pt x="1711" y="0"/>
                  </a:ln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1" name="Google Shape;4042;p41">
              <a:extLst>
                <a:ext uri="{FF2B5EF4-FFF2-40B4-BE49-F238E27FC236}">
                  <a16:creationId xmlns:a16="http://schemas.microsoft.com/office/drawing/2014/main" id="{62DCFF09-F64D-3E1E-6F4C-BEBD513B59BE}"/>
                </a:ext>
              </a:extLst>
            </p:cNvPr>
            <p:cNvSpPr/>
            <p:nvPr/>
          </p:nvSpPr>
          <p:spPr>
            <a:xfrm>
              <a:off x="3477175" y="1495150"/>
              <a:ext cx="107875" cy="184250"/>
            </a:xfrm>
            <a:custGeom>
              <a:avLst/>
              <a:gdLst/>
              <a:ahLst/>
              <a:cxnLst/>
              <a:rect l="l" t="t" r="r" b="b"/>
              <a:pathLst>
                <a:path w="4315" h="7370" extrusionOk="0">
                  <a:moveTo>
                    <a:pt x="1" y="0"/>
                  </a:moveTo>
                  <a:lnTo>
                    <a:pt x="1" y="4912"/>
                  </a:lnTo>
                  <a:lnTo>
                    <a:pt x="4315" y="7370"/>
                  </a:lnTo>
                  <a:lnTo>
                    <a:pt x="4315" y="2458"/>
                  </a:lnTo>
                  <a:lnTo>
                    <a:pt x="1" y="0"/>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2" name="Google Shape;4043;p41">
              <a:extLst>
                <a:ext uri="{FF2B5EF4-FFF2-40B4-BE49-F238E27FC236}">
                  <a16:creationId xmlns:a16="http://schemas.microsoft.com/office/drawing/2014/main" id="{7292AFF6-2B0D-E167-A991-74E7C8CD0A2A}"/>
                </a:ext>
              </a:extLst>
            </p:cNvPr>
            <p:cNvSpPr/>
            <p:nvPr/>
          </p:nvSpPr>
          <p:spPr>
            <a:xfrm>
              <a:off x="3477175" y="1489675"/>
              <a:ext cx="112600" cy="66950"/>
            </a:xfrm>
            <a:custGeom>
              <a:avLst/>
              <a:gdLst/>
              <a:ahLst/>
              <a:cxnLst/>
              <a:rect l="l" t="t" r="r" b="b"/>
              <a:pathLst>
                <a:path w="4504" h="2678" extrusionOk="0">
                  <a:moveTo>
                    <a:pt x="1" y="0"/>
                  </a:moveTo>
                  <a:lnTo>
                    <a:pt x="1" y="219"/>
                  </a:lnTo>
                  <a:lnTo>
                    <a:pt x="4315" y="2677"/>
                  </a:lnTo>
                  <a:lnTo>
                    <a:pt x="4503" y="2566"/>
                  </a:lnTo>
                  <a:lnTo>
                    <a:pt x="1" y="0"/>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3" name="Google Shape;4044;p41">
              <a:extLst>
                <a:ext uri="{FF2B5EF4-FFF2-40B4-BE49-F238E27FC236}">
                  <a16:creationId xmlns:a16="http://schemas.microsoft.com/office/drawing/2014/main" id="{F0CDD6B0-466B-CBEC-BC5F-62D32260380B}"/>
                </a:ext>
              </a:extLst>
            </p:cNvPr>
            <p:cNvSpPr/>
            <p:nvPr/>
          </p:nvSpPr>
          <p:spPr>
            <a:xfrm>
              <a:off x="3585025" y="1553800"/>
              <a:ext cx="4750" cy="125600"/>
            </a:xfrm>
            <a:custGeom>
              <a:avLst/>
              <a:gdLst/>
              <a:ahLst/>
              <a:cxnLst/>
              <a:rect l="l" t="t" r="r" b="b"/>
              <a:pathLst>
                <a:path w="190" h="5024" extrusionOk="0">
                  <a:moveTo>
                    <a:pt x="189" y="1"/>
                  </a:moveTo>
                  <a:lnTo>
                    <a:pt x="1" y="112"/>
                  </a:lnTo>
                  <a:lnTo>
                    <a:pt x="1" y="5024"/>
                  </a:lnTo>
                  <a:lnTo>
                    <a:pt x="189" y="4912"/>
                  </a:lnTo>
                  <a:lnTo>
                    <a:pt x="189" y="1"/>
                  </a:ln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4" name="Google Shape;4045;p41">
              <a:extLst>
                <a:ext uri="{FF2B5EF4-FFF2-40B4-BE49-F238E27FC236}">
                  <a16:creationId xmlns:a16="http://schemas.microsoft.com/office/drawing/2014/main" id="{A5D8A94F-0AD9-C635-13AE-C315FD2C0C21}"/>
                </a:ext>
              </a:extLst>
            </p:cNvPr>
            <p:cNvSpPr/>
            <p:nvPr/>
          </p:nvSpPr>
          <p:spPr>
            <a:xfrm>
              <a:off x="3090125" y="1835700"/>
              <a:ext cx="182100" cy="114025"/>
            </a:xfrm>
            <a:custGeom>
              <a:avLst/>
              <a:gdLst/>
              <a:ahLst/>
              <a:cxnLst/>
              <a:rect l="l" t="t" r="r" b="b"/>
              <a:pathLst>
                <a:path w="7284" h="4561" extrusionOk="0">
                  <a:moveTo>
                    <a:pt x="0" y="0"/>
                  </a:moveTo>
                  <a:lnTo>
                    <a:pt x="0" y="356"/>
                  </a:lnTo>
                  <a:lnTo>
                    <a:pt x="7284" y="4561"/>
                  </a:lnTo>
                  <a:lnTo>
                    <a:pt x="7284" y="4204"/>
                  </a:lnTo>
                  <a:lnTo>
                    <a:pt x="0"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5" name="Google Shape;4046;p41">
              <a:extLst>
                <a:ext uri="{FF2B5EF4-FFF2-40B4-BE49-F238E27FC236}">
                  <a16:creationId xmlns:a16="http://schemas.microsoft.com/office/drawing/2014/main" id="{F95E295E-7D61-7878-2102-1A9410B7F355}"/>
                </a:ext>
              </a:extLst>
            </p:cNvPr>
            <p:cNvSpPr/>
            <p:nvPr/>
          </p:nvSpPr>
          <p:spPr>
            <a:xfrm>
              <a:off x="3272200" y="1833300"/>
              <a:ext cx="186325" cy="116425"/>
            </a:xfrm>
            <a:custGeom>
              <a:avLst/>
              <a:gdLst/>
              <a:ahLst/>
              <a:cxnLst/>
              <a:rect l="l" t="t" r="r" b="b"/>
              <a:pathLst>
                <a:path w="7453" h="4657" extrusionOk="0">
                  <a:moveTo>
                    <a:pt x="7453" y="1"/>
                  </a:moveTo>
                  <a:lnTo>
                    <a:pt x="1" y="4300"/>
                  </a:lnTo>
                  <a:lnTo>
                    <a:pt x="1" y="4657"/>
                  </a:lnTo>
                  <a:lnTo>
                    <a:pt x="7453" y="357"/>
                  </a:lnTo>
                  <a:lnTo>
                    <a:pt x="7453"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6" name="Google Shape;4047;p41">
              <a:extLst>
                <a:ext uri="{FF2B5EF4-FFF2-40B4-BE49-F238E27FC236}">
                  <a16:creationId xmlns:a16="http://schemas.microsoft.com/office/drawing/2014/main" id="{117E4786-12FB-C61F-EED0-4790FF54C922}"/>
                </a:ext>
              </a:extLst>
            </p:cNvPr>
            <p:cNvSpPr/>
            <p:nvPr/>
          </p:nvSpPr>
          <p:spPr>
            <a:xfrm>
              <a:off x="3090125" y="1728175"/>
              <a:ext cx="368400" cy="212650"/>
            </a:xfrm>
            <a:custGeom>
              <a:avLst/>
              <a:gdLst/>
              <a:ahLst/>
              <a:cxnLst/>
              <a:rect l="l" t="t" r="r" b="b"/>
              <a:pathLst>
                <a:path w="14736" h="8506" extrusionOk="0">
                  <a:moveTo>
                    <a:pt x="7451" y="0"/>
                  </a:moveTo>
                  <a:lnTo>
                    <a:pt x="0" y="4301"/>
                  </a:lnTo>
                  <a:lnTo>
                    <a:pt x="7284" y="8505"/>
                  </a:lnTo>
                  <a:lnTo>
                    <a:pt x="14736" y="4206"/>
                  </a:lnTo>
                  <a:lnTo>
                    <a:pt x="7451" y="0"/>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7" name="Google Shape;4048;p41">
              <a:extLst>
                <a:ext uri="{FF2B5EF4-FFF2-40B4-BE49-F238E27FC236}">
                  <a16:creationId xmlns:a16="http://schemas.microsoft.com/office/drawing/2014/main" id="{4A5928E1-8163-AD8F-B84C-FA74F081731F}"/>
                </a:ext>
              </a:extLst>
            </p:cNvPr>
            <p:cNvSpPr/>
            <p:nvPr/>
          </p:nvSpPr>
          <p:spPr>
            <a:xfrm>
              <a:off x="3090125" y="1728175"/>
              <a:ext cx="368400" cy="212675"/>
            </a:xfrm>
            <a:custGeom>
              <a:avLst/>
              <a:gdLst/>
              <a:ahLst/>
              <a:cxnLst/>
              <a:rect l="l" t="t" r="r" b="b"/>
              <a:pathLst>
                <a:path w="14736" h="8507" extrusionOk="0">
                  <a:moveTo>
                    <a:pt x="7452" y="778"/>
                  </a:moveTo>
                  <a:cubicBezTo>
                    <a:pt x="7525" y="778"/>
                    <a:pt x="7599" y="797"/>
                    <a:pt x="7664" y="834"/>
                  </a:cubicBezTo>
                  <a:lnTo>
                    <a:pt x="12867" y="3839"/>
                  </a:lnTo>
                  <a:cubicBezTo>
                    <a:pt x="13148" y="4001"/>
                    <a:pt x="13148" y="4409"/>
                    <a:pt x="12867" y="4573"/>
                  </a:cubicBezTo>
                  <a:lnTo>
                    <a:pt x="7497" y="7671"/>
                  </a:lnTo>
                  <a:cubicBezTo>
                    <a:pt x="7431" y="7710"/>
                    <a:pt x="7358" y="7729"/>
                    <a:pt x="7285" y="7729"/>
                  </a:cubicBezTo>
                  <a:cubicBezTo>
                    <a:pt x="7211" y="7729"/>
                    <a:pt x="7138" y="7710"/>
                    <a:pt x="7072" y="7671"/>
                  </a:cubicBezTo>
                  <a:lnTo>
                    <a:pt x="1871" y="4668"/>
                  </a:lnTo>
                  <a:cubicBezTo>
                    <a:pt x="1588" y="4506"/>
                    <a:pt x="1588" y="4097"/>
                    <a:pt x="1871" y="3935"/>
                  </a:cubicBezTo>
                  <a:lnTo>
                    <a:pt x="7240" y="834"/>
                  </a:lnTo>
                  <a:cubicBezTo>
                    <a:pt x="7306" y="797"/>
                    <a:pt x="7379" y="778"/>
                    <a:pt x="7452" y="778"/>
                  </a:cubicBezTo>
                  <a:close/>
                  <a:moveTo>
                    <a:pt x="7451" y="0"/>
                  </a:moveTo>
                  <a:lnTo>
                    <a:pt x="0" y="4301"/>
                  </a:lnTo>
                  <a:lnTo>
                    <a:pt x="7284" y="8507"/>
                  </a:lnTo>
                  <a:lnTo>
                    <a:pt x="14736" y="4206"/>
                  </a:lnTo>
                  <a:lnTo>
                    <a:pt x="7451"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8" name="Google Shape;4049;p41">
              <a:extLst>
                <a:ext uri="{FF2B5EF4-FFF2-40B4-BE49-F238E27FC236}">
                  <a16:creationId xmlns:a16="http://schemas.microsoft.com/office/drawing/2014/main" id="{DD3318F0-5795-2535-FDB7-8EB1B8182CDC}"/>
                </a:ext>
              </a:extLst>
            </p:cNvPr>
            <p:cNvSpPr/>
            <p:nvPr/>
          </p:nvSpPr>
          <p:spPr>
            <a:xfrm>
              <a:off x="3377850" y="1796625"/>
              <a:ext cx="73950" cy="45150"/>
            </a:xfrm>
            <a:custGeom>
              <a:avLst/>
              <a:gdLst/>
              <a:ahLst/>
              <a:cxnLst/>
              <a:rect l="l" t="t" r="r" b="b"/>
              <a:pathLst>
                <a:path w="2958" h="1806" extrusionOk="0">
                  <a:moveTo>
                    <a:pt x="1014" y="0"/>
                  </a:moveTo>
                  <a:cubicBezTo>
                    <a:pt x="992" y="0"/>
                    <a:pt x="969" y="6"/>
                    <a:pt x="949" y="18"/>
                  </a:cubicBezTo>
                  <a:lnTo>
                    <a:pt x="85" y="531"/>
                  </a:lnTo>
                  <a:cubicBezTo>
                    <a:pt x="0" y="580"/>
                    <a:pt x="2" y="704"/>
                    <a:pt x="86" y="753"/>
                  </a:cubicBezTo>
                  <a:lnTo>
                    <a:pt x="1880" y="1787"/>
                  </a:lnTo>
                  <a:cubicBezTo>
                    <a:pt x="1899" y="1799"/>
                    <a:pt x="1921" y="1805"/>
                    <a:pt x="1944" y="1805"/>
                  </a:cubicBezTo>
                  <a:cubicBezTo>
                    <a:pt x="1966" y="1805"/>
                    <a:pt x="1988" y="1799"/>
                    <a:pt x="2009" y="1787"/>
                  </a:cubicBezTo>
                  <a:lnTo>
                    <a:pt x="2873" y="1275"/>
                  </a:lnTo>
                  <a:cubicBezTo>
                    <a:pt x="2957" y="1226"/>
                    <a:pt x="2957" y="1102"/>
                    <a:pt x="2872" y="1053"/>
                  </a:cubicBezTo>
                  <a:lnTo>
                    <a:pt x="1079" y="18"/>
                  </a:lnTo>
                  <a:cubicBezTo>
                    <a:pt x="1059" y="6"/>
                    <a:pt x="1036" y="0"/>
                    <a:pt x="1014"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9" name="Google Shape;4050;p41">
              <a:extLst>
                <a:ext uri="{FF2B5EF4-FFF2-40B4-BE49-F238E27FC236}">
                  <a16:creationId xmlns:a16="http://schemas.microsoft.com/office/drawing/2014/main" id="{E764E20A-EC13-2EC2-2C66-6608272BDA9C}"/>
                </a:ext>
              </a:extLst>
            </p:cNvPr>
            <p:cNvSpPr/>
            <p:nvPr/>
          </p:nvSpPr>
          <p:spPr>
            <a:xfrm>
              <a:off x="3178675" y="1759250"/>
              <a:ext cx="143700" cy="82325"/>
            </a:xfrm>
            <a:custGeom>
              <a:avLst/>
              <a:gdLst/>
              <a:ahLst/>
              <a:cxnLst/>
              <a:rect l="l" t="t" r="r" b="b"/>
              <a:pathLst>
                <a:path w="5748" h="3293" extrusionOk="0">
                  <a:moveTo>
                    <a:pt x="2520" y="0"/>
                  </a:moveTo>
                  <a:cubicBezTo>
                    <a:pt x="2472" y="0"/>
                    <a:pt x="2426" y="10"/>
                    <a:pt x="2392" y="29"/>
                  </a:cubicBezTo>
                  <a:lnTo>
                    <a:pt x="76" y="1369"/>
                  </a:lnTo>
                  <a:cubicBezTo>
                    <a:pt x="1" y="1413"/>
                    <a:pt x="11" y="1488"/>
                    <a:pt x="96" y="1539"/>
                  </a:cubicBezTo>
                  <a:lnTo>
                    <a:pt x="3065" y="3251"/>
                  </a:lnTo>
                  <a:cubicBezTo>
                    <a:pt x="3112" y="3278"/>
                    <a:pt x="3173" y="3292"/>
                    <a:pt x="3230" y="3292"/>
                  </a:cubicBezTo>
                  <a:cubicBezTo>
                    <a:pt x="3278" y="3292"/>
                    <a:pt x="3323" y="3283"/>
                    <a:pt x="3356" y="3263"/>
                  </a:cubicBezTo>
                  <a:lnTo>
                    <a:pt x="5673" y="1923"/>
                  </a:lnTo>
                  <a:cubicBezTo>
                    <a:pt x="5747" y="1881"/>
                    <a:pt x="5739" y="1804"/>
                    <a:pt x="5652" y="1755"/>
                  </a:cubicBezTo>
                  <a:lnTo>
                    <a:pt x="2685" y="41"/>
                  </a:lnTo>
                  <a:cubicBezTo>
                    <a:pt x="2637" y="14"/>
                    <a:pt x="2577" y="0"/>
                    <a:pt x="2520"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0" name="Google Shape;4051;p41">
              <a:extLst>
                <a:ext uri="{FF2B5EF4-FFF2-40B4-BE49-F238E27FC236}">
                  <a16:creationId xmlns:a16="http://schemas.microsoft.com/office/drawing/2014/main" id="{AE951172-0633-71D2-87AB-0647BAE2BEE4}"/>
                </a:ext>
              </a:extLst>
            </p:cNvPr>
            <p:cNvSpPr/>
            <p:nvPr/>
          </p:nvSpPr>
          <p:spPr>
            <a:xfrm>
              <a:off x="3210725" y="1623050"/>
              <a:ext cx="228450" cy="148875"/>
            </a:xfrm>
            <a:custGeom>
              <a:avLst/>
              <a:gdLst/>
              <a:ahLst/>
              <a:cxnLst/>
              <a:rect l="l" t="t" r="r" b="b"/>
              <a:pathLst>
                <a:path w="9138" h="5955" extrusionOk="0">
                  <a:moveTo>
                    <a:pt x="9137" y="0"/>
                  </a:moveTo>
                  <a:lnTo>
                    <a:pt x="1" y="5277"/>
                  </a:lnTo>
                  <a:lnTo>
                    <a:pt x="1" y="5954"/>
                  </a:lnTo>
                  <a:lnTo>
                    <a:pt x="9137" y="677"/>
                  </a:lnTo>
                  <a:lnTo>
                    <a:pt x="9137"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1" name="Google Shape;4052;p41">
              <a:extLst>
                <a:ext uri="{FF2B5EF4-FFF2-40B4-BE49-F238E27FC236}">
                  <a16:creationId xmlns:a16="http://schemas.microsoft.com/office/drawing/2014/main" id="{6A78C77C-3DB5-4DBD-E7EA-5047726CF975}"/>
                </a:ext>
              </a:extLst>
            </p:cNvPr>
            <p:cNvSpPr/>
            <p:nvPr/>
          </p:nvSpPr>
          <p:spPr>
            <a:xfrm>
              <a:off x="3280125" y="1623050"/>
              <a:ext cx="159050" cy="108800"/>
            </a:xfrm>
            <a:custGeom>
              <a:avLst/>
              <a:gdLst/>
              <a:ahLst/>
              <a:cxnLst/>
              <a:rect l="l" t="t" r="r" b="b"/>
              <a:pathLst>
                <a:path w="6362" h="4352" extrusionOk="0">
                  <a:moveTo>
                    <a:pt x="6361" y="0"/>
                  </a:moveTo>
                  <a:lnTo>
                    <a:pt x="0" y="3675"/>
                  </a:lnTo>
                  <a:lnTo>
                    <a:pt x="0" y="4352"/>
                  </a:lnTo>
                  <a:lnTo>
                    <a:pt x="6361" y="677"/>
                  </a:lnTo>
                  <a:lnTo>
                    <a:pt x="6361"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2" name="Google Shape;4053;p41">
              <a:extLst>
                <a:ext uri="{FF2B5EF4-FFF2-40B4-BE49-F238E27FC236}">
                  <a16:creationId xmlns:a16="http://schemas.microsoft.com/office/drawing/2014/main" id="{2A21EDBA-7845-E429-1309-586CAE54A489}"/>
                </a:ext>
              </a:extLst>
            </p:cNvPr>
            <p:cNvSpPr/>
            <p:nvPr/>
          </p:nvSpPr>
          <p:spPr>
            <a:xfrm>
              <a:off x="3205975" y="1620225"/>
              <a:ext cx="233175" cy="134775"/>
            </a:xfrm>
            <a:custGeom>
              <a:avLst/>
              <a:gdLst/>
              <a:ahLst/>
              <a:cxnLst/>
              <a:rect l="l" t="t" r="r" b="b"/>
              <a:pathLst>
                <a:path w="9327" h="5391" extrusionOk="0">
                  <a:moveTo>
                    <a:pt x="9140" y="0"/>
                  </a:moveTo>
                  <a:lnTo>
                    <a:pt x="1" y="5278"/>
                  </a:lnTo>
                  <a:lnTo>
                    <a:pt x="191" y="5390"/>
                  </a:lnTo>
                  <a:lnTo>
                    <a:pt x="9326" y="115"/>
                  </a:lnTo>
                  <a:lnTo>
                    <a:pt x="9140"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3" name="Google Shape;4054;p41">
              <a:extLst>
                <a:ext uri="{FF2B5EF4-FFF2-40B4-BE49-F238E27FC236}">
                  <a16:creationId xmlns:a16="http://schemas.microsoft.com/office/drawing/2014/main" id="{D8AA4C01-8C45-E7B8-0320-BD2E9EF313DE}"/>
                </a:ext>
              </a:extLst>
            </p:cNvPr>
            <p:cNvSpPr/>
            <p:nvPr/>
          </p:nvSpPr>
          <p:spPr>
            <a:xfrm>
              <a:off x="3205975" y="1752175"/>
              <a:ext cx="4775" cy="19750"/>
            </a:xfrm>
            <a:custGeom>
              <a:avLst/>
              <a:gdLst/>
              <a:ahLst/>
              <a:cxnLst/>
              <a:rect l="l" t="t" r="r" b="b"/>
              <a:pathLst>
                <a:path w="191" h="790" extrusionOk="0">
                  <a:moveTo>
                    <a:pt x="1" y="0"/>
                  </a:moveTo>
                  <a:lnTo>
                    <a:pt x="1" y="678"/>
                  </a:lnTo>
                  <a:lnTo>
                    <a:pt x="191" y="789"/>
                  </a:lnTo>
                  <a:lnTo>
                    <a:pt x="191" y="112"/>
                  </a:lnTo>
                  <a:lnTo>
                    <a:pt x="1"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4" name="Google Shape;4055;p41">
              <a:extLst>
                <a:ext uri="{FF2B5EF4-FFF2-40B4-BE49-F238E27FC236}">
                  <a16:creationId xmlns:a16="http://schemas.microsoft.com/office/drawing/2014/main" id="{08117375-CDCC-D8FC-3A7E-6343E057F284}"/>
                </a:ext>
              </a:extLst>
            </p:cNvPr>
            <p:cNvSpPr/>
            <p:nvPr/>
          </p:nvSpPr>
          <p:spPr>
            <a:xfrm>
              <a:off x="3277275" y="1716550"/>
              <a:ext cx="171800" cy="116700"/>
            </a:xfrm>
            <a:custGeom>
              <a:avLst/>
              <a:gdLst/>
              <a:ahLst/>
              <a:cxnLst/>
              <a:rect l="l" t="t" r="r" b="b"/>
              <a:pathLst>
                <a:path w="6872" h="4668" extrusionOk="0">
                  <a:moveTo>
                    <a:pt x="1" y="0"/>
                  </a:moveTo>
                  <a:lnTo>
                    <a:pt x="1" y="677"/>
                  </a:lnTo>
                  <a:lnTo>
                    <a:pt x="6871" y="4668"/>
                  </a:lnTo>
                  <a:lnTo>
                    <a:pt x="6871" y="3991"/>
                  </a:lnTo>
                  <a:lnTo>
                    <a:pt x="1"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5" name="Google Shape;4056;p41">
              <a:extLst>
                <a:ext uri="{FF2B5EF4-FFF2-40B4-BE49-F238E27FC236}">
                  <a16:creationId xmlns:a16="http://schemas.microsoft.com/office/drawing/2014/main" id="{34CF9BC7-1ED1-BDA8-DCAC-698888CF96FB}"/>
                </a:ext>
              </a:extLst>
            </p:cNvPr>
            <p:cNvSpPr/>
            <p:nvPr/>
          </p:nvSpPr>
          <p:spPr>
            <a:xfrm>
              <a:off x="3277275" y="1713700"/>
              <a:ext cx="176550" cy="102625"/>
            </a:xfrm>
            <a:custGeom>
              <a:avLst/>
              <a:gdLst/>
              <a:ahLst/>
              <a:cxnLst/>
              <a:rect l="l" t="t" r="r" b="b"/>
              <a:pathLst>
                <a:path w="7062" h="4105" extrusionOk="0">
                  <a:moveTo>
                    <a:pt x="187" y="1"/>
                  </a:moveTo>
                  <a:lnTo>
                    <a:pt x="1" y="114"/>
                  </a:lnTo>
                  <a:lnTo>
                    <a:pt x="6871" y="4105"/>
                  </a:lnTo>
                  <a:lnTo>
                    <a:pt x="7061" y="3993"/>
                  </a:lnTo>
                  <a:lnTo>
                    <a:pt x="187" y="1"/>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6" name="Google Shape;4057;p41">
              <a:extLst>
                <a:ext uri="{FF2B5EF4-FFF2-40B4-BE49-F238E27FC236}">
                  <a16:creationId xmlns:a16="http://schemas.microsoft.com/office/drawing/2014/main" id="{CB37DA3C-D115-A8E5-164E-201FCAAC1440}"/>
                </a:ext>
              </a:extLst>
            </p:cNvPr>
            <p:cNvSpPr/>
            <p:nvPr/>
          </p:nvSpPr>
          <p:spPr>
            <a:xfrm>
              <a:off x="3094825" y="1649075"/>
              <a:ext cx="115925" cy="189400"/>
            </a:xfrm>
            <a:custGeom>
              <a:avLst/>
              <a:gdLst/>
              <a:ahLst/>
              <a:cxnLst/>
              <a:rect l="l" t="t" r="r" b="b"/>
              <a:pathLst>
                <a:path w="4637" h="7576" extrusionOk="0">
                  <a:moveTo>
                    <a:pt x="4637" y="0"/>
                  </a:moveTo>
                  <a:lnTo>
                    <a:pt x="1" y="2666"/>
                  </a:lnTo>
                  <a:lnTo>
                    <a:pt x="1" y="7576"/>
                  </a:lnTo>
                  <a:lnTo>
                    <a:pt x="4637" y="4910"/>
                  </a:lnTo>
                  <a:lnTo>
                    <a:pt x="4637"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7" name="Google Shape;4058;p41">
              <a:extLst>
                <a:ext uri="{FF2B5EF4-FFF2-40B4-BE49-F238E27FC236}">
                  <a16:creationId xmlns:a16="http://schemas.microsoft.com/office/drawing/2014/main" id="{392078CC-530E-42D4-AAAF-2CB2D851A4E0}"/>
                </a:ext>
              </a:extLst>
            </p:cNvPr>
            <p:cNvSpPr/>
            <p:nvPr/>
          </p:nvSpPr>
          <p:spPr>
            <a:xfrm>
              <a:off x="3090125" y="1646275"/>
              <a:ext cx="120625" cy="69450"/>
            </a:xfrm>
            <a:custGeom>
              <a:avLst/>
              <a:gdLst/>
              <a:ahLst/>
              <a:cxnLst/>
              <a:rect l="l" t="t" r="r" b="b"/>
              <a:pathLst>
                <a:path w="4825" h="2778" extrusionOk="0">
                  <a:moveTo>
                    <a:pt x="4635" y="1"/>
                  </a:moveTo>
                  <a:lnTo>
                    <a:pt x="0" y="2666"/>
                  </a:lnTo>
                  <a:lnTo>
                    <a:pt x="189" y="2778"/>
                  </a:lnTo>
                  <a:lnTo>
                    <a:pt x="4825" y="112"/>
                  </a:lnTo>
                  <a:lnTo>
                    <a:pt x="4635" y="1"/>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8" name="Google Shape;4059;p41">
              <a:extLst>
                <a:ext uri="{FF2B5EF4-FFF2-40B4-BE49-F238E27FC236}">
                  <a16:creationId xmlns:a16="http://schemas.microsoft.com/office/drawing/2014/main" id="{52171FFA-3159-96CD-5283-4C4A1402887A}"/>
                </a:ext>
              </a:extLst>
            </p:cNvPr>
            <p:cNvSpPr/>
            <p:nvPr/>
          </p:nvSpPr>
          <p:spPr>
            <a:xfrm>
              <a:off x="3090125" y="1712925"/>
              <a:ext cx="4725" cy="134300"/>
            </a:xfrm>
            <a:custGeom>
              <a:avLst/>
              <a:gdLst/>
              <a:ahLst/>
              <a:cxnLst/>
              <a:rect l="l" t="t" r="r" b="b"/>
              <a:pathLst>
                <a:path w="189" h="5372" extrusionOk="0">
                  <a:moveTo>
                    <a:pt x="0" y="0"/>
                  </a:moveTo>
                  <a:lnTo>
                    <a:pt x="0" y="5267"/>
                  </a:lnTo>
                  <a:lnTo>
                    <a:pt x="189" y="5371"/>
                  </a:lnTo>
                  <a:lnTo>
                    <a:pt x="189" y="112"/>
                  </a:lnTo>
                  <a:lnTo>
                    <a:pt x="0"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9" name="Google Shape;4060;p41">
              <a:extLst>
                <a:ext uri="{FF2B5EF4-FFF2-40B4-BE49-F238E27FC236}">
                  <a16:creationId xmlns:a16="http://schemas.microsoft.com/office/drawing/2014/main" id="{AF84912C-DB9D-973D-778A-4F7193DC57D4}"/>
                </a:ext>
              </a:extLst>
            </p:cNvPr>
            <p:cNvSpPr/>
            <p:nvPr/>
          </p:nvSpPr>
          <p:spPr>
            <a:xfrm>
              <a:off x="3394600" y="1544500"/>
              <a:ext cx="36450" cy="125150"/>
            </a:xfrm>
            <a:custGeom>
              <a:avLst/>
              <a:gdLst/>
              <a:ahLst/>
              <a:cxnLst/>
              <a:rect l="l" t="t" r="r" b="b"/>
              <a:pathLst>
                <a:path w="1458" h="5006" extrusionOk="0">
                  <a:moveTo>
                    <a:pt x="1458" y="0"/>
                  </a:moveTo>
                  <a:lnTo>
                    <a:pt x="0" y="841"/>
                  </a:lnTo>
                  <a:lnTo>
                    <a:pt x="0" y="5006"/>
                  </a:lnTo>
                  <a:lnTo>
                    <a:pt x="1458" y="4165"/>
                  </a:lnTo>
                  <a:lnTo>
                    <a:pt x="1458" y="0"/>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0" name="Google Shape;4061;p41">
              <a:extLst>
                <a:ext uri="{FF2B5EF4-FFF2-40B4-BE49-F238E27FC236}">
                  <a16:creationId xmlns:a16="http://schemas.microsoft.com/office/drawing/2014/main" id="{584F710D-6451-AD83-0A4F-58CA80987ACA}"/>
                </a:ext>
              </a:extLst>
            </p:cNvPr>
            <p:cNvSpPr/>
            <p:nvPr/>
          </p:nvSpPr>
          <p:spPr>
            <a:xfrm>
              <a:off x="3391225" y="1563550"/>
              <a:ext cx="3400" cy="106100"/>
            </a:xfrm>
            <a:custGeom>
              <a:avLst/>
              <a:gdLst/>
              <a:ahLst/>
              <a:cxnLst/>
              <a:rect l="l" t="t" r="r" b="b"/>
              <a:pathLst>
                <a:path w="136" h="4244" extrusionOk="0">
                  <a:moveTo>
                    <a:pt x="0" y="1"/>
                  </a:moveTo>
                  <a:lnTo>
                    <a:pt x="0" y="4165"/>
                  </a:lnTo>
                  <a:lnTo>
                    <a:pt x="135" y="4244"/>
                  </a:lnTo>
                  <a:lnTo>
                    <a:pt x="135" y="79"/>
                  </a:lnTo>
                  <a:lnTo>
                    <a:pt x="0" y="1"/>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1" name="Google Shape;4062;p41">
              <a:extLst>
                <a:ext uri="{FF2B5EF4-FFF2-40B4-BE49-F238E27FC236}">
                  <a16:creationId xmlns:a16="http://schemas.microsoft.com/office/drawing/2014/main" id="{23CC5597-DF04-8E25-0B08-8F6350A95293}"/>
                </a:ext>
              </a:extLst>
            </p:cNvPr>
            <p:cNvSpPr/>
            <p:nvPr/>
          </p:nvSpPr>
          <p:spPr>
            <a:xfrm>
              <a:off x="3391225" y="1542525"/>
              <a:ext cx="39825" cy="23025"/>
            </a:xfrm>
            <a:custGeom>
              <a:avLst/>
              <a:gdLst/>
              <a:ahLst/>
              <a:cxnLst/>
              <a:rect l="l" t="t" r="r" b="b"/>
              <a:pathLst>
                <a:path w="1593" h="921" extrusionOk="0">
                  <a:moveTo>
                    <a:pt x="1456" y="1"/>
                  </a:moveTo>
                  <a:lnTo>
                    <a:pt x="0" y="842"/>
                  </a:lnTo>
                  <a:lnTo>
                    <a:pt x="135" y="920"/>
                  </a:lnTo>
                  <a:lnTo>
                    <a:pt x="1593" y="79"/>
                  </a:lnTo>
                  <a:lnTo>
                    <a:pt x="1456" y="1"/>
                  </a:ln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2" name="Google Shape;4063;p41">
              <a:extLst>
                <a:ext uri="{FF2B5EF4-FFF2-40B4-BE49-F238E27FC236}">
                  <a16:creationId xmlns:a16="http://schemas.microsoft.com/office/drawing/2014/main" id="{09BC11F7-6B0F-B2CC-DFB5-B0D4166DA42B}"/>
                </a:ext>
              </a:extLst>
            </p:cNvPr>
            <p:cNvSpPr/>
            <p:nvPr/>
          </p:nvSpPr>
          <p:spPr>
            <a:xfrm>
              <a:off x="3398000" y="1550100"/>
              <a:ext cx="29650" cy="117600"/>
            </a:xfrm>
            <a:custGeom>
              <a:avLst/>
              <a:gdLst/>
              <a:ahLst/>
              <a:cxnLst/>
              <a:rect l="l" t="t" r="r" b="b"/>
              <a:pathLst>
                <a:path w="1186" h="4704" extrusionOk="0">
                  <a:moveTo>
                    <a:pt x="1185" y="1"/>
                  </a:moveTo>
                  <a:lnTo>
                    <a:pt x="1" y="685"/>
                  </a:lnTo>
                  <a:lnTo>
                    <a:pt x="1" y="4703"/>
                  </a:lnTo>
                  <a:lnTo>
                    <a:pt x="1185" y="4019"/>
                  </a:lnTo>
                  <a:lnTo>
                    <a:pt x="1185" y="1"/>
                  </a:ln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3" name="Google Shape;4064;p41">
              <a:extLst>
                <a:ext uri="{FF2B5EF4-FFF2-40B4-BE49-F238E27FC236}">
                  <a16:creationId xmlns:a16="http://schemas.microsoft.com/office/drawing/2014/main" id="{E3645D2C-5B12-2F40-926D-8A158BAB9DF6}"/>
                </a:ext>
              </a:extLst>
            </p:cNvPr>
            <p:cNvSpPr/>
            <p:nvPr/>
          </p:nvSpPr>
          <p:spPr>
            <a:xfrm>
              <a:off x="3400300" y="1614575"/>
              <a:ext cx="4175" cy="5450"/>
            </a:xfrm>
            <a:custGeom>
              <a:avLst/>
              <a:gdLst/>
              <a:ahLst/>
              <a:cxnLst/>
              <a:rect l="l" t="t" r="r" b="b"/>
              <a:pathLst>
                <a:path w="167" h="218" extrusionOk="0">
                  <a:moveTo>
                    <a:pt x="120" y="1"/>
                  </a:moveTo>
                  <a:cubicBezTo>
                    <a:pt x="109" y="1"/>
                    <a:pt x="96" y="4"/>
                    <a:pt x="83" y="12"/>
                  </a:cubicBezTo>
                  <a:cubicBezTo>
                    <a:pt x="33" y="45"/>
                    <a:pt x="3" y="99"/>
                    <a:pt x="0" y="157"/>
                  </a:cubicBezTo>
                  <a:cubicBezTo>
                    <a:pt x="0" y="196"/>
                    <a:pt x="19" y="217"/>
                    <a:pt x="46" y="217"/>
                  </a:cubicBezTo>
                  <a:cubicBezTo>
                    <a:pt x="57" y="217"/>
                    <a:pt x="70" y="214"/>
                    <a:pt x="83" y="206"/>
                  </a:cubicBezTo>
                  <a:cubicBezTo>
                    <a:pt x="132" y="173"/>
                    <a:pt x="164" y="119"/>
                    <a:pt x="167" y="61"/>
                  </a:cubicBezTo>
                  <a:cubicBezTo>
                    <a:pt x="167" y="23"/>
                    <a:pt x="148" y="1"/>
                    <a:pt x="120" y="1"/>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4" name="Google Shape;4065;p41">
              <a:extLst>
                <a:ext uri="{FF2B5EF4-FFF2-40B4-BE49-F238E27FC236}">
                  <a16:creationId xmlns:a16="http://schemas.microsoft.com/office/drawing/2014/main" id="{22744228-1910-6E0E-C745-4FA920D45A4D}"/>
                </a:ext>
              </a:extLst>
            </p:cNvPr>
            <p:cNvSpPr/>
            <p:nvPr/>
          </p:nvSpPr>
          <p:spPr>
            <a:xfrm>
              <a:off x="3493950" y="1679775"/>
              <a:ext cx="100575" cy="63800"/>
            </a:xfrm>
            <a:custGeom>
              <a:avLst/>
              <a:gdLst/>
              <a:ahLst/>
              <a:cxnLst/>
              <a:rect l="l" t="t" r="r" b="b"/>
              <a:pathLst>
                <a:path w="4023" h="2552" extrusionOk="0">
                  <a:moveTo>
                    <a:pt x="4022" y="1"/>
                  </a:moveTo>
                  <a:lnTo>
                    <a:pt x="1" y="2321"/>
                  </a:lnTo>
                  <a:lnTo>
                    <a:pt x="219" y="2551"/>
                  </a:lnTo>
                  <a:lnTo>
                    <a:pt x="4022" y="357"/>
                  </a:lnTo>
                  <a:lnTo>
                    <a:pt x="4022"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5" name="Google Shape;4066;p41">
              <a:extLst>
                <a:ext uri="{FF2B5EF4-FFF2-40B4-BE49-F238E27FC236}">
                  <a16:creationId xmlns:a16="http://schemas.microsoft.com/office/drawing/2014/main" id="{B2F8A056-7C29-F8FE-70F4-0F9DD2EDDCC5}"/>
                </a:ext>
              </a:extLst>
            </p:cNvPr>
            <p:cNvSpPr/>
            <p:nvPr/>
          </p:nvSpPr>
          <p:spPr>
            <a:xfrm>
              <a:off x="3493950" y="1662850"/>
              <a:ext cx="100575" cy="74950"/>
            </a:xfrm>
            <a:custGeom>
              <a:avLst/>
              <a:gdLst/>
              <a:ahLst/>
              <a:cxnLst/>
              <a:rect l="l" t="t" r="r" b="b"/>
              <a:pathLst>
                <a:path w="4023" h="2998" extrusionOk="0">
                  <a:moveTo>
                    <a:pt x="4022" y="0"/>
                  </a:moveTo>
                  <a:lnTo>
                    <a:pt x="1" y="2321"/>
                  </a:lnTo>
                  <a:lnTo>
                    <a:pt x="1" y="2998"/>
                  </a:lnTo>
                  <a:lnTo>
                    <a:pt x="4022" y="678"/>
                  </a:lnTo>
                  <a:lnTo>
                    <a:pt x="4022"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6" name="Google Shape;4067;p41">
              <a:extLst>
                <a:ext uri="{FF2B5EF4-FFF2-40B4-BE49-F238E27FC236}">
                  <a16:creationId xmlns:a16="http://schemas.microsoft.com/office/drawing/2014/main" id="{C2C36F53-55E6-A20E-8DF8-FC6385B7423A}"/>
                </a:ext>
              </a:extLst>
            </p:cNvPr>
            <p:cNvSpPr/>
            <p:nvPr/>
          </p:nvSpPr>
          <p:spPr>
            <a:xfrm>
              <a:off x="3489250" y="1660025"/>
              <a:ext cx="105225" cy="60850"/>
            </a:xfrm>
            <a:custGeom>
              <a:avLst/>
              <a:gdLst/>
              <a:ahLst/>
              <a:cxnLst/>
              <a:rect l="l" t="t" r="r" b="b"/>
              <a:pathLst>
                <a:path w="4209" h="2434" extrusionOk="0">
                  <a:moveTo>
                    <a:pt x="4023" y="0"/>
                  </a:moveTo>
                  <a:lnTo>
                    <a:pt x="0" y="2322"/>
                  </a:lnTo>
                  <a:lnTo>
                    <a:pt x="189" y="2434"/>
                  </a:lnTo>
                  <a:lnTo>
                    <a:pt x="4209" y="113"/>
                  </a:lnTo>
                  <a:lnTo>
                    <a:pt x="4023"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7" name="Google Shape;4068;p41">
              <a:extLst>
                <a:ext uri="{FF2B5EF4-FFF2-40B4-BE49-F238E27FC236}">
                  <a16:creationId xmlns:a16="http://schemas.microsoft.com/office/drawing/2014/main" id="{42D5ECC0-94DE-ACFC-8A39-55649A0E5079}"/>
                </a:ext>
              </a:extLst>
            </p:cNvPr>
            <p:cNvSpPr/>
            <p:nvPr/>
          </p:nvSpPr>
          <p:spPr>
            <a:xfrm>
              <a:off x="3484600" y="1720850"/>
              <a:ext cx="65075" cy="54450"/>
            </a:xfrm>
            <a:custGeom>
              <a:avLst/>
              <a:gdLst/>
              <a:ahLst/>
              <a:cxnLst/>
              <a:rect l="l" t="t" r="r" b="b"/>
              <a:pathLst>
                <a:path w="2603" h="2178" extrusionOk="0">
                  <a:moveTo>
                    <a:pt x="1" y="1"/>
                  </a:moveTo>
                  <a:lnTo>
                    <a:pt x="1" y="678"/>
                  </a:lnTo>
                  <a:lnTo>
                    <a:pt x="2602" y="2177"/>
                  </a:lnTo>
                  <a:lnTo>
                    <a:pt x="2602" y="1500"/>
                  </a:lnTo>
                  <a:lnTo>
                    <a:pt x="1"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8" name="Google Shape;4069;p41">
              <a:extLst>
                <a:ext uri="{FF2B5EF4-FFF2-40B4-BE49-F238E27FC236}">
                  <a16:creationId xmlns:a16="http://schemas.microsoft.com/office/drawing/2014/main" id="{FDE6D480-DD52-72F3-3EE6-6084328B32D1}"/>
                </a:ext>
              </a:extLst>
            </p:cNvPr>
            <p:cNvSpPr/>
            <p:nvPr/>
          </p:nvSpPr>
          <p:spPr>
            <a:xfrm>
              <a:off x="3484600" y="1718025"/>
              <a:ext cx="69775" cy="40325"/>
            </a:xfrm>
            <a:custGeom>
              <a:avLst/>
              <a:gdLst/>
              <a:ahLst/>
              <a:cxnLst/>
              <a:rect l="l" t="t" r="r" b="b"/>
              <a:pathLst>
                <a:path w="2791" h="1613" extrusionOk="0">
                  <a:moveTo>
                    <a:pt x="186" y="0"/>
                  </a:moveTo>
                  <a:lnTo>
                    <a:pt x="1" y="114"/>
                  </a:lnTo>
                  <a:lnTo>
                    <a:pt x="2602" y="1613"/>
                  </a:lnTo>
                  <a:lnTo>
                    <a:pt x="2791" y="1501"/>
                  </a:lnTo>
                  <a:lnTo>
                    <a:pt x="186"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9" name="Google Shape;4070;p41">
              <a:extLst>
                <a:ext uri="{FF2B5EF4-FFF2-40B4-BE49-F238E27FC236}">
                  <a16:creationId xmlns:a16="http://schemas.microsoft.com/office/drawing/2014/main" id="{3D3E649F-EADA-4A49-D8B1-ECAD5195672F}"/>
                </a:ext>
              </a:extLst>
            </p:cNvPr>
            <p:cNvSpPr/>
            <p:nvPr/>
          </p:nvSpPr>
          <p:spPr>
            <a:xfrm>
              <a:off x="3179300" y="1804450"/>
              <a:ext cx="13000" cy="77250"/>
            </a:xfrm>
            <a:custGeom>
              <a:avLst/>
              <a:gdLst/>
              <a:ahLst/>
              <a:cxnLst/>
              <a:rect l="l" t="t" r="r" b="b"/>
              <a:pathLst>
                <a:path w="520" h="3090" extrusionOk="0">
                  <a:moveTo>
                    <a:pt x="519" y="0"/>
                  </a:moveTo>
                  <a:lnTo>
                    <a:pt x="0" y="301"/>
                  </a:lnTo>
                  <a:lnTo>
                    <a:pt x="0" y="3089"/>
                  </a:lnTo>
                  <a:lnTo>
                    <a:pt x="519" y="2789"/>
                  </a:lnTo>
                  <a:lnTo>
                    <a:pt x="519" y="0"/>
                  </a:ln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0" name="Google Shape;4071;p41">
              <a:extLst>
                <a:ext uri="{FF2B5EF4-FFF2-40B4-BE49-F238E27FC236}">
                  <a16:creationId xmlns:a16="http://schemas.microsoft.com/office/drawing/2014/main" id="{E1E6B221-0296-166E-C317-0803C6EA7264}"/>
                </a:ext>
              </a:extLst>
            </p:cNvPr>
            <p:cNvSpPr/>
            <p:nvPr/>
          </p:nvSpPr>
          <p:spPr>
            <a:xfrm>
              <a:off x="3176500" y="1810325"/>
              <a:ext cx="2825" cy="71300"/>
            </a:xfrm>
            <a:custGeom>
              <a:avLst/>
              <a:gdLst/>
              <a:ahLst/>
              <a:cxnLst/>
              <a:rect l="l" t="t" r="r" b="b"/>
              <a:pathLst>
                <a:path w="113" h="2852" extrusionOk="0">
                  <a:moveTo>
                    <a:pt x="1" y="0"/>
                  </a:moveTo>
                  <a:lnTo>
                    <a:pt x="1" y="2786"/>
                  </a:lnTo>
                  <a:lnTo>
                    <a:pt x="112" y="2851"/>
                  </a:lnTo>
                  <a:lnTo>
                    <a:pt x="112" y="66"/>
                  </a:lnTo>
                  <a:lnTo>
                    <a:pt x="1" y="0"/>
                  </a:ln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1" name="Google Shape;4072;p41">
              <a:extLst>
                <a:ext uri="{FF2B5EF4-FFF2-40B4-BE49-F238E27FC236}">
                  <a16:creationId xmlns:a16="http://schemas.microsoft.com/office/drawing/2014/main" id="{6CDEC366-F4C5-C290-0496-FF27DF62624A}"/>
                </a:ext>
              </a:extLst>
            </p:cNvPr>
            <p:cNvSpPr/>
            <p:nvPr/>
          </p:nvSpPr>
          <p:spPr>
            <a:xfrm>
              <a:off x="3176500" y="1802825"/>
              <a:ext cx="15825" cy="9150"/>
            </a:xfrm>
            <a:custGeom>
              <a:avLst/>
              <a:gdLst/>
              <a:ahLst/>
              <a:cxnLst/>
              <a:rect l="l" t="t" r="r" b="b"/>
              <a:pathLst>
                <a:path w="633" h="366" extrusionOk="0">
                  <a:moveTo>
                    <a:pt x="521" y="0"/>
                  </a:moveTo>
                  <a:lnTo>
                    <a:pt x="1" y="300"/>
                  </a:lnTo>
                  <a:lnTo>
                    <a:pt x="112" y="366"/>
                  </a:lnTo>
                  <a:lnTo>
                    <a:pt x="633" y="65"/>
                  </a:lnTo>
                  <a:lnTo>
                    <a:pt x="521"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2" name="Google Shape;4073;p41">
              <a:extLst>
                <a:ext uri="{FF2B5EF4-FFF2-40B4-BE49-F238E27FC236}">
                  <a16:creationId xmlns:a16="http://schemas.microsoft.com/office/drawing/2014/main" id="{47690EF9-5856-AC52-7B7C-34056B87FB18}"/>
                </a:ext>
              </a:extLst>
            </p:cNvPr>
            <p:cNvSpPr/>
            <p:nvPr/>
          </p:nvSpPr>
          <p:spPr>
            <a:xfrm>
              <a:off x="3179150" y="1816675"/>
              <a:ext cx="60275" cy="34825"/>
            </a:xfrm>
            <a:custGeom>
              <a:avLst/>
              <a:gdLst/>
              <a:ahLst/>
              <a:cxnLst/>
              <a:rect l="l" t="t" r="r" b="b"/>
              <a:pathLst>
                <a:path w="2411" h="1393" extrusionOk="0">
                  <a:moveTo>
                    <a:pt x="489" y="0"/>
                  </a:moveTo>
                  <a:lnTo>
                    <a:pt x="1" y="283"/>
                  </a:lnTo>
                  <a:lnTo>
                    <a:pt x="1922" y="1392"/>
                  </a:lnTo>
                  <a:lnTo>
                    <a:pt x="2411" y="1111"/>
                  </a:lnTo>
                  <a:lnTo>
                    <a:pt x="489"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3" name="Google Shape;4074;p41">
              <a:extLst>
                <a:ext uri="{FF2B5EF4-FFF2-40B4-BE49-F238E27FC236}">
                  <a16:creationId xmlns:a16="http://schemas.microsoft.com/office/drawing/2014/main" id="{115D61DA-FBC0-32D4-752F-898F028E6D9D}"/>
                </a:ext>
              </a:extLst>
            </p:cNvPr>
            <p:cNvSpPr/>
            <p:nvPr/>
          </p:nvSpPr>
          <p:spPr>
            <a:xfrm>
              <a:off x="3179150" y="1823700"/>
              <a:ext cx="48050" cy="31025"/>
            </a:xfrm>
            <a:custGeom>
              <a:avLst/>
              <a:gdLst/>
              <a:ahLst/>
              <a:cxnLst/>
              <a:rect l="l" t="t" r="r" b="b"/>
              <a:pathLst>
                <a:path w="1922" h="1241" extrusionOk="0">
                  <a:moveTo>
                    <a:pt x="1" y="0"/>
                  </a:moveTo>
                  <a:lnTo>
                    <a:pt x="1" y="131"/>
                  </a:lnTo>
                  <a:lnTo>
                    <a:pt x="1922" y="1240"/>
                  </a:lnTo>
                  <a:lnTo>
                    <a:pt x="1922" y="1111"/>
                  </a:lnTo>
                  <a:lnTo>
                    <a:pt x="1" y="0"/>
                  </a:ln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4" name="Google Shape;4075;p41">
              <a:extLst>
                <a:ext uri="{FF2B5EF4-FFF2-40B4-BE49-F238E27FC236}">
                  <a16:creationId xmlns:a16="http://schemas.microsoft.com/office/drawing/2014/main" id="{D2FA6874-B773-92B6-2683-B112D8021E48}"/>
                </a:ext>
              </a:extLst>
            </p:cNvPr>
            <p:cNvSpPr/>
            <p:nvPr/>
          </p:nvSpPr>
          <p:spPr>
            <a:xfrm>
              <a:off x="3179150" y="1843525"/>
              <a:ext cx="60275" cy="34825"/>
            </a:xfrm>
            <a:custGeom>
              <a:avLst/>
              <a:gdLst/>
              <a:ahLst/>
              <a:cxnLst/>
              <a:rect l="l" t="t" r="r" b="b"/>
              <a:pathLst>
                <a:path w="2411" h="1393" extrusionOk="0">
                  <a:moveTo>
                    <a:pt x="489" y="1"/>
                  </a:moveTo>
                  <a:lnTo>
                    <a:pt x="1" y="283"/>
                  </a:lnTo>
                  <a:lnTo>
                    <a:pt x="1922" y="1393"/>
                  </a:lnTo>
                  <a:lnTo>
                    <a:pt x="2411" y="1111"/>
                  </a:lnTo>
                  <a:lnTo>
                    <a:pt x="489"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5" name="Google Shape;4076;p41">
              <a:extLst>
                <a:ext uri="{FF2B5EF4-FFF2-40B4-BE49-F238E27FC236}">
                  <a16:creationId xmlns:a16="http://schemas.microsoft.com/office/drawing/2014/main" id="{1F834743-9844-AAB9-440F-E5689A8E93D6}"/>
                </a:ext>
              </a:extLst>
            </p:cNvPr>
            <p:cNvSpPr/>
            <p:nvPr/>
          </p:nvSpPr>
          <p:spPr>
            <a:xfrm>
              <a:off x="3227225" y="1831925"/>
              <a:ext cx="13000" cy="77250"/>
            </a:xfrm>
            <a:custGeom>
              <a:avLst/>
              <a:gdLst/>
              <a:ahLst/>
              <a:cxnLst/>
              <a:rect l="l" t="t" r="r" b="b"/>
              <a:pathLst>
                <a:path w="520" h="3090" extrusionOk="0">
                  <a:moveTo>
                    <a:pt x="519" y="1"/>
                  </a:moveTo>
                  <a:lnTo>
                    <a:pt x="0" y="301"/>
                  </a:lnTo>
                  <a:lnTo>
                    <a:pt x="0" y="3089"/>
                  </a:lnTo>
                  <a:lnTo>
                    <a:pt x="519" y="2789"/>
                  </a:lnTo>
                  <a:lnTo>
                    <a:pt x="519" y="1"/>
                  </a:ln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6" name="Google Shape;4077;p41">
              <a:extLst>
                <a:ext uri="{FF2B5EF4-FFF2-40B4-BE49-F238E27FC236}">
                  <a16:creationId xmlns:a16="http://schemas.microsoft.com/office/drawing/2014/main" id="{8029BF5F-4C92-DDCE-6B5D-A427F1F9629F}"/>
                </a:ext>
              </a:extLst>
            </p:cNvPr>
            <p:cNvSpPr/>
            <p:nvPr/>
          </p:nvSpPr>
          <p:spPr>
            <a:xfrm>
              <a:off x="3224400" y="1837800"/>
              <a:ext cx="2850" cy="71300"/>
            </a:xfrm>
            <a:custGeom>
              <a:avLst/>
              <a:gdLst/>
              <a:ahLst/>
              <a:cxnLst/>
              <a:rect l="l" t="t" r="r" b="b"/>
              <a:pathLst>
                <a:path w="114" h="2852" extrusionOk="0">
                  <a:moveTo>
                    <a:pt x="0" y="1"/>
                  </a:moveTo>
                  <a:lnTo>
                    <a:pt x="0" y="2786"/>
                  </a:lnTo>
                  <a:lnTo>
                    <a:pt x="113" y="2851"/>
                  </a:lnTo>
                  <a:lnTo>
                    <a:pt x="113" y="66"/>
                  </a:lnTo>
                  <a:lnTo>
                    <a:pt x="0" y="1"/>
                  </a:ln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7" name="Google Shape;4078;p41">
              <a:extLst>
                <a:ext uri="{FF2B5EF4-FFF2-40B4-BE49-F238E27FC236}">
                  <a16:creationId xmlns:a16="http://schemas.microsoft.com/office/drawing/2014/main" id="{B2FA8BD2-2EC9-413F-7EB3-83CD32798718}"/>
                </a:ext>
              </a:extLst>
            </p:cNvPr>
            <p:cNvSpPr/>
            <p:nvPr/>
          </p:nvSpPr>
          <p:spPr>
            <a:xfrm>
              <a:off x="3224400" y="1830300"/>
              <a:ext cx="15825" cy="9150"/>
            </a:xfrm>
            <a:custGeom>
              <a:avLst/>
              <a:gdLst/>
              <a:ahLst/>
              <a:cxnLst/>
              <a:rect l="l" t="t" r="r" b="b"/>
              <a:pathLst>
                <a:path w="633" h="366" extrusionOk="0">
                  <a:moveTo>
                    <a:pt x="521" y="0"/>
                  </a:moveTo>
                  <a:lnTo>
                    <a:pt x="0" y="301"/>
                  </a:lnTo>
                  <a:lnTo>
                    <a:pt x="113" y="366"/>
                  </a:lnTo>
                  <a:lnTo>
                    <a:pt x="632" y="66"/>
                  </a:lnTo>
                  <a:lnTo>
                    <a:pt x="521"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8" name="Google Shape;4079;p41">
              <a:extLst>
                <a:ext uri="{FF2B5EF4-FFF2-40B4-BE49-F238E27FC236}">
                  <a16:creationId xmlns:a16="http://schemas.microsoft.com/office/drawing/2014/main" id="{2A65D71B-436A-1671-3266-C6617E7AD31D}"/>
                </a:ext>
              </a:extLst>
            </p:cNvPr>
            <p:cNvSpPr/>
            <p:nvPr/>
          </p:nvSpPr>
          <p:spPr>
            <a:xfrm>
              <a:off x="3191950" y="1807500"/>
              <a:ext cx="9675" cy="22025"/>
            </a:xfrm>
            <a:custGeom>
              <a:avLst/>
              <a:gdLst/>
              <a:ahLst/>
              <a:cxnLst/>
              <a:rect l="l" t="t" r="r" b="b"/>
              <a:pathLst>
                <a:path w="387" h="881" extrusionOk="0">
                  <a:moveTo>
                    <a:pt x="372" y="1"/>
                  </a:moveTo>
                  <a:cubicBezTo>
                    <a:pt x="364" y="1"/>
                    <a:pt x="355" y="4"/>
                    <a:pt x="337" y="15"/>
                  </a:cubicBezTo>
                  <a:lnTo>
                    <a:pt x="66" y="171"/>
                  </a:lnTo>
                  <a:cubicBezTo>
                    <a:pt x="34" y="193"/>
                    <a:pt x="16" y="228"/>
                    <a:pt x="15" y="267"/>
                  </a:cubicBezTo>
                  <a:lnTo>
                    <a:pt x="0" y="841"/>
                  </a:lnTo>
                  <a:cubicBezTo>
                    <a:pt x="0" y="871"/>
                    <a:pt x="27" y="881"/>
                    <a:pt x="43" y="881"/>
                  </a:cubicBezTo>
                  <a:cubicBezTo>
                    <a:pt x="48" y="881"/>
                    <a:pt x="52" y="880"/>
                    <a:pt x="54" y="879"/>
                  </a:cubicBezTo>
                  <a:lnTo>
                    <a:pt x="337" y="715"/>
                  </a:lnTo>
                  <a:cubicBezTo>
                    <a:pt x="367" y="693"/>
                    <a:pt x="386" y="659"/>
                    <a:pt x="386" y="619"/>
                  </a:cubicBezTo>
                  <a:lnTo>
                    <a:pt x="386" y="3"/>
                  </a:lnTo>
                  <a:cubicBezTo>
                    <a:pt x="381" y="2"/>
                    <a:pt x="376" y="1"/>
                    <a:pt x="372" y="1"/>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9" name="Google Shape;4080;p41">
              <a:extLst>
                <a:ext uri="{FF2B5EF4-FFF2-40B4-BE49-F238E27FC236}">
                  <a16:creationId xmlns:a16="http://schemas.microsoft.com/office/drawing/2014/main" id="{B876845C-469A-2A14-4B15-8BC6DD9D2949}"/>
                </a:ext>
              </a:extLst>
            </p:cNvPr>
            <p:cNvSpPr/>
            <p:nvPr/>
          </p:nvSpPr>
          <p:spPr>
            <a:xfrm>
              <a:off x="3189775" y="1810650"/>
              <a:ext cx="3675" cy="18775"/>
            </a:xfrm>
            <a:custGeom>
              <a:avLst/>
              <a:gdLst/>
              <a:ahLst/>
              <a:cxnLst/>
              <a:rect l="l" t="t" r="r" b="b"/>
              <a:pathLst>
                <a:path w="147" h="751" extrusionOk="0">
                  <a:moveTo>
                    <a:pt x="19" y="1"/>
                  </a:moveTo>
                  <a:cubicBezTo>
                    <a:pt x="8" y="1"/>
                    <a:pt x="0" y="11"/>
                    <a:pt x="0" y="28"/>
                  </a:cubicBezTo>
                  <a:lnTo>
                    <a:pt x="0" y="646"/>
                  </a:lnTo>
                  <a:cubicBezTo>
                    <a:pt x="0" y="669"/>
                    <a:pt x="12" y="692"/>
                    <a:pt x="32" y="705"/>
                  </a:cubicBezTo>
                  <a:lnTo>
                    <a:pt x="102" y="746"/>
                  </a:lnTo>
                  <a:cubicBezTo>
                    <a:pt x="108" y="749"/>
                    <a:pt x="113" y="751"/>
                    <a:pt x="118" y="751"/>
                  </a:cubicBezTo>
                  <a:cubicBezTo>
                    <a:pt x="139" y="751"/>
                    <a:pt x="147" y="718"/>
                    <a:pt x="147" y="699"/>
                  </a:cubicBezTo>
                  <a:lnTo>
                    <a:pt x="147" y="71"/>
                  </a:lnTo>
                  <a:cubicBezTo>
                    <a:pt x="147" y="48"/>
                    <a:pt x="134" y="63"/>
                    <a:pt x="116" y="53"/>
                  </a:cubicBezTo>
                  <a:lnTo>
                    <a:pt x="32" y="5"/>
                  </a:lnTo>
                  <a:cubicBezTo>
                    <a:pt x="28" y="2"/>
                    <a:pt x="23" y="1"/>
                    <a:pt x="19" y="1"/>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0" name="Google Shape;4081;p41">
              <a:extLst>
                <a:ext uri="{FF2B5EF4-FFF2-40B4-BE49-F238E27FC236}">
                  <a16:creationId xmlns:a16="http://schemas.microsoft.com/office/drawing/2014/main" id="{17BA5A11-6EFA-A30E-EE96-115A1C9F4290}"/>
                </a:ext>
              </a:extLst>
            </p:cNvPr>
            <p:cNvSpPr/>
            <p:nvPr/>
          </p:nvSpPr>
          <p:spPr>
            <a:xfrm>
              <a:off x="3189550" y="1805900"/>
              <a:ext cx="12275" cy="6825"/>
            </a:xfrm>
            <a:custGeom>
              <a:avLst/>
              <a:gdLst/>
              <a:ahLst/>
              <a:cxnLst/>
              <a:rect l="l" t="t" r="r" b="b"/>
              <a:pathLst>
                <a:path w="491" h="273" extrusionOk="0">
                  <a:moveTo>
                    <a:pt x="364" y="1"/>
                  </a:moveTo>
                  <a:cubicBezTo>
                    <a:pt x="345" y="1"/>
                    <a:pt x="326" y="5"/>
                    <a:pt x="310" y="15"/>
                  </a:cubicBezTo>
                  <a:lnTo>
                    <a:pt x="34" y="174"/>
                  </a:lnTo>
                  <a:cubicBezTo>
                    <a:pt x="5" y="190"/>
                    <a:pt x="1" y="217"/>
                    <a:pt x="27" y="231"/>
                  </a:cubicBezTo>
                  <a:lnTo>
                    <a:pt x="82" y="263"/>
                  </a:lnTo>
                  <a:cubicBezTo>
                    <a:pt x="96" y="269"/>
                    <a:pt x="112" y="273"/>
                    <a:pt x="128" y="273"/>
                  </a:cubicBezTo>
                  <a:cubicBezTo>
                    <a:pt x="147" y="273"/>
                    <a:pt x="165" y="268"/>
                    <a:pt x="182" y="259"/>
                  </a:cubicBezTo>
                  <a:lnTo>
                    <a:pt x="457" y="100"/>
                  </a:lnTo>
                  <a:cubicBezTo>
                    <a:pt x="488" y="83"/>
                    <a:pt x="491" y="57"/>
                    <a:pt x="465" y="42"/>
                  </a:cubicBezTo>
                  <a:lnTo>
                    <a:pt x="410" y="11"/>
                  </a:lnTo>
                  <a:cubicBezTo>
                    <a:pt x="395" y="4"/>
                    <a:pt x="379" y="1"/>
                    <a:pt x="364"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1" name="Google Shape;4082;p41">
              <a:extLst>
                <a:ext uri="{FF2B5EF4-FFF2-40B4-BE49-F238E27FC236}">
                  <a16:creationId xmlns:a16="http://schemas.microsoft.com/office/drawing/2014/main" id="{9EEAAB9C-AE33-FF5E-0254-DAABD3320561}"/>
                </a:ext>
              </a:extLst>
            </p:cNvPr>
            <p:cNvSpPr/>
            <p:nvPr/>
          </p:nvSpPr>
          <p:spPr>
            <a:xfrm>
              <a:off x="3190850" y="1805925"/>
              <a:ext cx="10700" cy="6125"/>
            </a:xfrm>
            <a:custGeom>
              <a:avLst/>
              <a:gdLst/>
              <a:ahLst/>
              <a:cxnLst/>
              <a:rect l="l" t="t" r="r" b="b"/>
              <a:pathLst>
                <a:path w="428" h="245" extrusionOk="0">
                  <a:moveTo>
                    <a:pt x="330" y="1"/>
                  </a:moveTo>
                  <a:lnTo>
                    <a:pt x="24" y="178"/>
                  </a:lnTo>
                  <a:cubicBezTo>
                    <a:pt x="1" y="192"/>
                    <a:pt x="1" y="214"/>
                    <a:pt x="24" y="227"/>
                  </a:cubicBezTo>
                  <a:lnTo>
                    <a:pt x="36" y="234"/>
                  </a:lnTo>
                  <a:cubicBezTo>
                    <a:pt x="49" y="241"/>
                    <a:pt x="63" y="244"/>
                    <a:pt x="78" y="244"/>
                  </a:cubicBezTo>
                  <a:cubicBezTo>
                    <a:pt x="92" y="244"/>
                    <a:pt x="107" y="241"/>
                    <a:pt x="120" y="234"/>
                  </a:cubicBezTo>
                  <a:lnTo>
                    <a:pt x="427" y="57"/>
                  </a:lnTo>
                  <a:cubicBezTo>
                    <a:pt x="423" y="49"/>
                    <a:pt x="417" y="43"/>
                    <a:pt x="408" y="39"/>
                  </a:cubicBezTo>
                  <a:lnTo>
                    <a:pt x="362" y="12"/>
                  </a:lnTo>
                  <a:cubicBezTo>
                    <a:pt x="352" y="7"/>
                    <a:pt x="342" y="2"/>
                    <a:pt x="330" y="1"/>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2" name="Google Shape;4083;p41">
              <a:extLst>
                <a:ext uri="{FF2B5EF4-FFF2-40B4-BE49-F238E27FC236}">
                  <a16:creationId xmlns:a16="http://schemas.microsoft.com/office/drawing/2014/main" id="{025322A2-19AB-FF1D-93C0-594AEF947504}"/>
                </a:ext>
              </a:extLst>
            </p:cNvPr>
            <p:cNvSpPr/>
            <p:nvPr/>
          </p:nvSpPr>
          <p:spPr>
            <a:xfrm>
              <a:off x="3197250" y="1815000"/>
              <a:ext cx="7450" cy="16925"/>
            </a:xfrm>
            <a:custGeom>
              <a:avLst/>
              <a:gdLst/>
              <a:ahLst/>
              <a:cxnLst/>
              <a:rect l="l" t="t" r="r" b="b"/>
              <a:pathLst>
                <a:path w="298" h="677" extrusionOk="0">
                  <a:moveTo>
                    <a:pt x="286" y="0"/>
                  </a:moveTo>
                  <a:cubicBezTo>
                    <a:pt x="280" y="0"/>
                    <a:pt x="273" y="3"/>
                    <a:pt x="258" y="11"/>
                  </a:cubicBezTo>
                  <a:lnTo>
                    <a:pt x="49" y="131"/>
                  </a:lnTo>
                  <a:cubicBezTo>
                    <a:pt x="26" y="148"/>
                    <a:pt x="12" y="174"/>
                    <a:pt x="12" y="203"/>
                  </a:cubicBezTo>
                  <a:lnTo>
                    <a:pt x="0" y="646"/>
                  </a:lnTo>
                  <a:cubicBezTo>
                    <a:pt x="0" y="669"/>
                    <a:pt x="21" y="676"/>
                    <a:pt x="34" y="676"/>
                  </a:cubicBezTo>
                  <a:cubicBezTo>
                    <a:pt x="37" y="676"/>
                    <a:pt x="40" y="676"/>
                    <a:pt x="42" y="675"/>
                  </a:cubicBezTo>
                  <a:lnTo>
                    <a:pt x="260" y="550"/>
                  </a:lnTo>
                  <a:cubicBezTo>
                    <a:pt x="283" y="533"/>
                    <a:pt x="296" y="505"/>
                    <a:pt x="297" y="477"/>
                  </a:cubicBezTo>
                  <a:lnTo>
                    <a:pt x="297" y="2"/>
                  </a:lnTo>
                  <a:cubicBezTo>
                    <a:pt x="293" y="1"/>
                    <a:pt x="290" y="0"/>
                    <a:pt x="286" y="0"/>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3" name="Google Shape;4084;p41">
              <a:extLst>
                <a:ext uri="{FF2B5EF4-FFF2-40B4-BE49-F238E27FC236}">
                  <a16:creationId xmlns:a16="http://schemas.microsoft.com/office/drawing/2014/main" id="{95E9563E-BD60-47AE-9CD6-E444C845653A}"/>
                </a:ext>
              </a:extLst>
            </p:cNvPr>
            <p:cNvSpPr/>
            <p:nvPr/>
          </p:nvSpPr>
          <p:spPr>
            <a:xfrm>
              <a:off x="3195575" y="1817400"/>
              <a:ext cx="2875" cy="14450"/>
            </a:xfrm>
            <a:custGeom>
              <a:avLst/>
              <a:gdLst/>
              <a:ahLst/>
              <a:cxnLst/>
              <a:rect l="l" t="t" r="r" b="b"/>
              <a:pathLst>
                <a:path w="115" h="578" extrusionOk="0">
                  <a:moveTo>
                    <a:pt x="15" y="0"/>
                  </a:moveTo>
                  <a:cubicBezTo>
                    <a:pt x="7" y="0"/>
                    <a:pt x="0" y="8"/>
                    <a:pt x="0" y="22"/>
                  </a:cubicBezTo>
                  <a:lnTo>
                    <a:pt x="0" y="496"/>
                  </a:lnTo>
                  <a:cubicBezTo>
                    <a:pt x="0" y="515"/>
                    <a:pt x="9" y="531"/>
                    <a:pt x="25" y="542"/>
                  </a:cubicBezTo>
                  <a:lnTo>
                    <a:pt x="79" y="573"/>
                  </a:lnTo>
                  <a:cubicBezTo>
                    <a:pt x="84" y="576"/>
                    <a:pt x="88" y="577"/>
                    <a:pt x="92" y="577"/>
                  </a:cubicBezTo>
                  <a:cubicBezTo>
                    <a:pt x="108" y="577"/>
                    <a:pt x="115" y="552"/>
                    <a:pt x="114" y="538"/>
                  </a:cubicBezTo>
                  <a:lnTo>
                    <a:pt x="114" y="55"/>
                  </a:lnTo>
                  <a:cubicBezTo>
                    <a:pt x="114" y="38"/>
                    <a:pt x="103" y="48"/>
                    <a:pt x="90" y="41"/>
                  </a:cubicBezTo>
                  <a:lnTo>
                    <a:pt x="25" y="3"/>
                  </a:lnTo>
                  <a:cubicBezTo>
                    <a:pt x="22" y="1"/>
                    <a:pt x="18" y="0"/>
                    <a:pt x="15" y="0"/>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4" name="Google Shape;4085;p41">
              <a:extLst>
                <a:ext uri="{FF2B5EF4-FFF2-40B4-BE49-F238E27FC236}">
                  <a16:creationId xmlns:a16="http://schemas.microsoft.com/office/drawing/2014/main" id="{144A579B-EB83-900F-1877-AD3733BCB50F}"/>
                </a:ext>
              </a:extLst>
            </p:cNvPr>
            <p:cNvSpPr/>
            <p:nvPr/>
          </p:nvSpPr>
          <p:spPr>
            <a:xfrm>
              <a:off x="3195425" y="1813750"/>
              <a:ext cx="9450" cy="5250"/>
            </a:xfrm>
            <a:custGeom>
              <a:avLst/>
              <a:gdLst/>
              <a:ahLst/>
              <a:cxnLst/>
              <a:rect l="l" t="t" r="r" b="b"/>
              <a:pathLst>
                <a:path w="378" h="210" extrusionOk="0">
                  <a:moveTo>
                    <a:pt x="280" y="0"/>
                  </a:moveTo>
                  <a:cubicBezTo>
                    <a:pt x="265" y="0"/>
                    <a:pt x="251" y="4"/>
                    <a:pt x="238" y="11"/>
                  </a:cubicBezTo>
                  <a:lnTo>
                    <a:pt x="27" y="133"/>
                  </a:lnTo>
                  <a:cubicBezTo>
                    <a:pt x="4" y="146"/>
                    <a:pt x="1" y="166"/>
                    <a:pt x="21" y="178"/>
                  </a:cubicBezTo>
                  <a:lnTo>
                    <a:pt x="63" y="201"/>
                  </a:lnTo>
                  <a:cubicBezTo>
                    <a:pt x="74" y="207"/>
                    <a:pt x="86" y="209"/>
                    <a:pt x="98" y="209"/>
                  </a:cubicBezTo>
                  <a:cubicBezTo>
                    <a:pt x="112" y="209"/>
                    <a:pt x="126" y="205"/>
                    <a:pt x="140" y="198"/>
                  </a:cubicBezTo>
                  <a:lnTo>
                    <a:pt x="352" y="77"/>
                  </a:lnTo>
                  <a:cubicBezTo>
                    <a:pt x="375" y="63"/>
                    <a:pt x="378" y="43"/>
                    <a:pt x="357" y="32"/>
                  </a:cubicBezTo>
                  <a:lnTo>
                    <a:pt x="315" y="8"/>
                  </a:lnTo>
                  <a:cubicBezTo>
                    <a:pt x="304" y="3"/>
                    <a:pt x="292" y="0"/>
                    <a:pt x="280" y="0"/>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5" name="Google Shape;4086;p41">
              <a:extLst>
                <a:ext uri="{FF2B5EF4-FFF2-40B4-BE49-F238E27FC236}">
                  <a16:creationId xmlns:a16="http://schemas.microsoft.com/office/drawing/2014/main" id="{0B1E9219-149C-1C51-4E03-D2C97993C8CF}"/>
                </a:ext>
              </a:extLst>
            </p:cNvPr>
            <p:cNvSpPr/>
            <p:nvPr/>
          </p:nvSpPr>
          <p:spPr>
            <a:xfrm>
              <a:off x="3196400" y="1813775"/>
              <a:ext cx="8250" cy="4700"/>
            </a:xfrm>
            <a:custGeom>
              <a:avLst/>
              <a:gdLst/>
              <a:ahLst/>
              <a:cxnLst/>
              <a:rect l="l" t="t" r="r" b="b"/>
              <a:pathLst>
                <a:path w="330" h="188" extrusionOk="0">
                  <a:moveTo>
                    <a:pt x="255" y="0"/>
                  </a:moveTo>
                  <a:lnTo>
                    <a:pt x="20" y="136"/>
                  </a:lnTo>
                  <a:cubicBezTo>
                    <a:pt x="1" y="142"/>
                    <a:pt x="1" y="168"/>
                    <a:pt x="20" y="174"/>
                  </a:cubicBezTo>
                  <a:lnTo>
                    <a:pt x="28" y="180"/>
                  </a:lnTo>
                  <a:cubicBezTo>
                    <a:pt x="38" y="185"/>
                    <a:pt x="50" y="188"/>
                    <a:pt x="61" y="188"/>
                  </a:cubicBezTo>
                  <a:cubicBezTo>
                    <a:pt x="72" y="188"/>
                    <a:pt x="83" y="185"/>
                    <a:pt x="94" y="180"/>
                  </a:cubicBezTo>
                  <a:lnTo>
                    <a:pt x="330" y="44"/>
                  </a:lnTo>
                  <a:cubicBezTo>
                    <a:pt x="326" y="38"/>
                    <a:pt x="321" y="32"/>
                    <a:pt x="315" y="29"/>
                  </a:cubicBezTo>
                  <a:lnTo>
                    <a:pt x="279" y="9"/>
                  </a:lnTo>
                  <a:cubicBezTo>
                    <a:pt x="272" y="4"/>
                    <a:pt x="263" y="2"/>
                    <a:pt x="255"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6" name="Google Shape;4087;p41">
              <a:extLst>
                <a:ext uri="{FF2B5EF4-FFF2-40B4-BE49-F238E27FC236}">
                  <a16:creationId xmlns:a16="http://schemas.microsoft.com/office/drawing/2014/main" id="{5F9C558F-D0B2-529A-F66F-21A5D2104C25}"/>
                </a:ext>
              </a:extLst>
            </p:cNvPr>
            <p:cNvSpPr/>
            <p:nvPr/>
          </p:nvSpPr>
          <p:spPr>
            <a:xfrm>
              <a:off x="3202275" y="1817950"/>
              <a:ext cx="7450" cy="16950"/>
            </a:xfrm>
            <a:custGeom>
              <a:avLst/>
              <a:gdLst/>
              <a:ahLst/>
              <a:cxnLst/>
              <a:rect l="l" t="t" r="r" b="b"/>
              <a:pathLst>
                <a:path w="298" h="678" extrusionOk="0">
                  <a:moveTo>
                    <a:pt x="286" y="0"/>
                  </a:moveTo>
                  <a:cubicBezTo>
                    <a:pt x="279" y="0"/>
                    <a:pt x="273" y="3"/>
                    <a:pt x="259" y="11"/>
                  </a:cubicBezTo>
                  <a:lnTo>
                    <a:pt x="51" y="132"/>
                  </a:lnTo>
                  <a:cubicBezTo>
                    <a:pt x="27" y="148"/>
                    <a:pt x="14" y="175"/>
                    <a:pt x="12" y="204"/>
                  </a:cubicBezTo>
                  <a:lnTo>
                    <a:pt x="1" y="647"/>
                  </a:lnTo>
                  <a:cubicBezTo>
                    <a:pt x="1" y="670"/>
                    <a:pt x="22" y="677"/>
                    <a:pt x="35" y="677"/>
                  </a:cubicBezTo>
                  <a:cubicBezTo>
                    <a:pt x="38" y="677"/>
                    <a:pt x="41" y="677"/>
                    <a:pt x="43" y="676"/>
                  </a:cubicBezTo>
                  <a:lnTo>
                    <a:pt x="260" y="549"/>
                  </a:lnTo>
                  <a:cubicBezTo>
                    <a:pt x="283" y="532"/>
                    <a:pt x="298" y="506"/>
                    <a:pt x="298" y="477"/>
                  </a:cubicBezTo>
                  <a:lnTo>
                    <a:pt x="298" y="3"/>
                  </a:lnTo>
                  <a:cubicBezTo>
                    <a:pt x="293" y="1"/>
                    <a:pt x="290" y="0"/>
                    <a:pt x="286" y="0"/>
                  </a:cubicBez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7" name="Google Shape;4088;p41">
              <a:extLst>
                <a:ext uri="{FF2B5EF4-FFF2-40B4-BE49-F238E27FC236}">
                  <a16:creationId xmlns:a16="http://schemas.microsoft.com/office/drawing/2014/main" id="{4653BCA2-4A34-4014-10CE-212461E1E45A}"/>
                </a:ext>
              </a:extLst>
            </p:cNvPr>
            <p:cNvSpPr/>
            <p:nvPr/>
          </p:nvSpPr>
          <p:spPr>
            <a:xfrm>
              <a:off x="3200650" y="1820350"/>
              <a:ext cx="2850" cy="14450"/>
            </a:xfrm>
            <a:custGeom>
              <a:avLst/>
              <a:gdLst/>
              <a:ahLst/>
              <a:cxnLst/>
              <a:rect l="l" t="t" r="r" b="b"/>
              <a:pathLst>
                <a:path w="114" h="578" extrusionOk="0">
                  <a:moveTo>
                    <a:pt x="14" y="1"/>
                  </a:moveTo>
                  <a:cubicBezTo>
                    <a:pt x="6" y="1"/>
                    <a:pt x="0" y="9"/>
                    <a:pt x="0" y="21"/>
                  </a:cubicBezTo>
                  <a:lnTo>
                    <a:pt x="0" y="497"/>
                  </a:lnTo>
                  <a:cubicBezTo>
                    <a:pt x="0" y="514"/>
                    <a:pt x="9" y="532"/>
                    <a:pt x="25" y="543"/>
                  </a:cubicBezTo>
                  <a:lnTo>
                    <a:pt x="79" y="574"/>
                  </a:lnTo>
                  <a:cubicBezTo>
                    <a:pt x="83" y="577"/>
                    <a:pt x="87" y="578"/>
                    <a:pt x="91" y="578"/>
                  </a:cubicBezTo>
                  <a:cubicBezTo>
                    <a:pt x="107" y="578"/>
                    <a:pt x="114" y="553"/>
                    <a:pt x="114" y="538"/>
                  </a:cubicBezTo>
                  <a:lnTo>
                    <a:pt x="114" y="56"/>
                  </a:lnTo>
                  <a:cubicBezTo>
                    <a:pt x="114" y="39"/>
                    <a:pt x="103" y="49"/>
                    <a:pt x="89" y="42"/>
                  </a:cubicBezTo>
                  <a:lnTo>
                    <a:pt x="25" y="4"/>
                  </a:lnTo>
                  <a:cubicBezTo>
                    <a:pt x="21" y="2"/>
                    <a:pt x="18" y="1"/>
                    <a:pt x="14" y="1"/>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8" name="Google Shape;4089;p41">
              <a:extLst>
                <a:ext uri="{FF2B5EF4-FFF2-40B4-BE49-F238E27FC236}">
                  <a16:creationId xmlns:a16="http://schemas.microsoft.com/office/drawing/2014/main" id="{F8960B57-AF54-E185-46AA-375F6154DB07}"/>
                </a:ext>
              </a:extLst>
            </p:cNvPr>
            <p:cNvSpPr/>
            <p:nvPr/>
          </p:nvSpPr>
          <p:spPr>
            <a:xfrm>
              <a:off x="3200500" y="1816725"/>
              <a:ext cx="9425" cy="5225"/>
            </a:xfrm>
            <a:custGeom>
              <a:avLst/>
              <a:gdLst/>
              <a:ahLst/>
              <a:cxnLst/>
              <a:rect l="l" t="t" r="r" b="b"/>
              <a:pathLst>
                <a:path w="377" h="209" extrusionOk="0">
                  <a:moveTo>
                    <a:pt x="279" y="0"/>
                  </a:moveTo>
                  <a:cubicBezTo>
                    <a:pt x="265" y="0"/>
                    <a:pt x="250" y="4"/>
                    <a:pt x="237" y="11"/>
                  </a:cubicBezTo>
                  <a:lnTo>
                    <a:pt x="25" y="133"/>
                  </a:lnTo>
                  <a:cubicBezTo>
                    <a:pt x="2" y="146"/>
                    <a:pt x="1" y="166"/>
                    <a:pt x="19" y="178"/>
                  </a:cubicBezTo>
                  <a:lnTo>
                    <a:pt x="62" y="201"/>
                  </a:lnTo>
                  <a:cubicBezTo>
                    <a:pt x="73" y="206"/>
                    <a:pt x="85" y="209"/>
                    <a:pt x="97" y="209"/>
                  </a:cubicBezTo>
                  <a:cubicBezTo>
                    <a:pt x="111" y="209"/>
                    <a:pt x="126" y="205"/>
                    <a:pt x="138" y="198"/>
                  </a:cubicBezTo>
                  <a:lnTo>
                    <a:pt x="350" y="76"/>
                  </a:lnTo>
                  <a:cubicBezTo>
                    <a:pt x="375" y="63"/>
                    <a:pt x="376" y="43"/>
                    <a:pt x="356" y="31"/>
                  </a:cubicBezTo>
                  <a:lnTo>
                    <a:pt x="315" y="8"/>
                  </a:lnTo>
                  <a:cubicBezTo>
                    <a:pt x="303" y="3"/>
                    <a:pt x="291" y="0"/>
                    <a:pt x="279" y="0"/>
                  </a:cubicBez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9" name="Google Shape;4090;p41">
              <a:extLst>
                <a:ext uri="{FF2B5EF4-FFF2-40B4-BE49-F238E27FC236}">
                  <a16:creationId xmlns:a16="http://schemas.microsoft.com/office/drawing/2014/main" id="{F7E03084-17D4-BE0D-53BD-FAF71C68A6FC}"/>
                </a:ext>
              </a:extLst>
            </p:cNvPr>
            <p:cNvSpPr/>
            <p:nvPr/>
          </p:nvSpPr>
          <p:spPr>
            <a:xfrm>
              <a:off x="3201475" y="1816750"/>
              <a:ext cx="8225" cy="4650"/>
            </a:xfrm>
            <a:custGeom>
              <a:avLst/>
              <a:gdLst/>
              <a:ahLst/>
              <a:cxnLst/>
              <a:rect l="l" t="t" r="r" b="b"/>
              <a:pathLst>
                <a:path w="329" h="186" extrusionOk="0">
                  <a:moveTo>
                    <a:pt x="255" y="0"/>
                  </a:moveTo>
                  <a:lnTo>
                    <a:pt x="18" y="136"/>
                  </a:lnTo>
                  <a:cubicBezTo>
                    <a:pt x="1" y="142"/>
                    <a:pt x="1" y="168"/>
                    <a:pt x="18" y="174"/>
                  </a:cubicBezTo>
                  <a:lnTo>
                    <a:pt x="28" y="178"/>
                  </a:lnTo>
                  <a:cubicBezTo>
                    <a:pt x="38" y="183"/>
                    <a:pt x="49" y="186"/>
                    <a:pt x="60" y="186"/>
                  </a:cubicBezTo>
                  <a:cubicBezTo>
                    <a:pt x="71" y="186"/>
                    <a:pt x="82" y="183"/>
                    <a:pt x="92" y="178"/>
                  </a:cubicBezTo>
                  <a:lnTo>
                    <a:pt x="329" y="44"/>
                  </a:lnTo>
                  <a:cubicBezTo>
                    <a:pt x="326" y="36"/>
                    <a:pt x="320" y="32"/>
                    <a:pt x="314" y="29"/>
                  </a:cubicBezTo>
                  <a:lnTo>
                    <a:pt x="278" y="9"/>
                  </a:lnTo>
                  <a:cubicBezTo>
                    <a:pt x="271" y="4"/>
                    <a:pt x="262" y="1"/>
                    <a:pt x="255"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0" name="Google Shape;4091;p41">
              <a:extLst>
                <a:ext uri="{FF2B5EF4-FFF2-40B4-BE49-F238E27FC236}">
                  <a16:creationId xmlns:a16="http://schemas.microsoft.com/office/drawing/2014/main" id="{8CD824BB-5EAD-0C71-83E4-C902724D1B44}"/>
                </a:ext>
              </a:extLst>
            </p:cNvPr>
            <p:cNvSpPr/>
            <p:nvPr/>
          </p:nvSpPr>
          <p:spPr>
            <a:xfrm>
              <a:off x="3205800" y="1814975"/>
              <a:ext cx="12275" cy="6825"/>
            </a:xfrm>
            <a:custGeom>
              <a:avLst/>
              <a:gdLst/>
              <a:ahLst/>
              <a:cxnLst/>
              <a:rect l="l" t="t" r="r" b="b"/>
              <a:pathLst>
                <a:path w="491" h="273" extrusionOk="0">
                  <a:moveTo>
                    <a:pt x="363" y="0"/>
                  </a:moveTo>
                  <a:cubicBezTo>
                    <a:pt x="345" y="0"/>
                    <a:pt x="326" y="5"/>
                    <a:pt x="309" y="14"/>
                  </a:cubicBezTo>
                  <a:lnTo>
                    <a:pt x="34" y="173"/>
                  </a:lnTo>
                  <a:cubicBezTo>
                    <a:pt x="3" y="190"/>
                    <a:pt x="0" y="216"/>
                    <a:pt x="26" y="231"/>
                  </a:cubicBezTo>
                  <a:lnTo>
                    <a:pt x="80" y="262"/>
                  </a:lnTo>
                  <a:cubicBezTo>
                    <a:pt x="95" y="269"/>
                    <a:pt x="111" y="272"/>
                    <a:pt x="127" y="272"/>
                  </a:cubicBezTo>
                  <a:cubicBezTo>
                    <a:pt x="146" y="272"/>
                    <a:pt x="164" y="268"/>
                    <a:pt x="182" y="258"/>
                  </a:cubicBezTo>
                  <a:lnTo>
                    <a:pt x="457" y="99"/>
                  </a:lnTo>
                  <a:cubicBezTo>
                    <a:pt x="486" y="83"/>
                    <a:pt x="490" y="57"/>
                    <a:pt x="464" y="41"/>
                  </a:cubicBezTo>
                  <a:lnTo>
                    <a:pt x="409" y="10"/>
                  </a:lnTo>
                  <a:cubicBezTo>
                    <a:pt x="395" y="4"/>
                    <a:pt x="379" y="0"/>
                    <a:pt x="363" y="0"/>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3" name="Google Shape;4092;p41">
              <a:extLst>
                <a:ext uri="{FF2B5EF4-FFF2-40B4-BE49-F238E27FC236}">
                  <a16:creationId xmlns:a16="http://schemas.microsoft.com/office/drawing/2014/main" id="{C9713975-D9BA-21F1-91DD-F54F7A571BAC}"/>
                </a:ext>
              </a:extLst>
            </p:cNvPr>
            <p:cNvSpPr/>
            <p:nvPr/>
          </p:nvSpPr>
          <p:spPr>
            <a:xfrm>
              <a:off x="3208150" y="1816575"/>
              <a:ext cx="9700" cy="22025"/>
            </a:xfrm>
            <a:custGeom>
              <a:avLst/>
              <a:gdLst/>
              <a:ahLst/>
              <a:cxnLst/>
              <a:rect l="l" t="t" r="r" b="b"/>
              <a:pathLst>
                <a:path w="388" h="881" extrusionOk="0">
                  <a:moveTo>
                    <a:pt x="372" y="1"/>
                  </a:moveTo>
                  <a:cubicBezTo>
                    <a:pt x="364" y="1"/>
                    <a:pt x="356" y="4"/>
                    <a:pt x="338" y="14"/>
                  </a:cubicBezTo>
                  <a:lnTo>
                    <a:pt x="66" y="171"/>
                  </a:lnTo>
                  <a:cubicBezTo>
                    <a:pt x="35" y="194"/>
                    <a:pt x="17" y="229"/>
                    <a:pt x="17" y="267"/>
                  </a:cubicBezTo>
                  <a:lnTo>
                    <a:pt x="1" y="842"/>
                  </a:lnTo>
                  <a:cubicBezTo>
                    <a:pt x="1" y="871"/>
                    <a:pt x="28" y="880"/>
                    <a:pt x="45" y="880"/>
                  </a:cubicBezTo>
                  <a:cubicBezTo>
                    <a:pt x="49" y="880"/>
                    <a:pt x="53" y="880"/>
                    <a:pt x="56" y="879"/>
                  </a:cubicBezTo>
                  <a:lnTo>
                    <a:pt x="337" y="715"/>
                  </a:lnTo>
                  <a:cubicBezTo>
                    <a:pt x="369" y="693"/>
                    <a:pt x="388" y="658"/>
                    <a:pt x="388" y="620"/>
                  </a:cubicBezTo>
                  <a:lnTo>
                    <a:pt x="388" y="4"/>
                  </a:lnTo>
                  <a:cubicBezTo>
                    <a:pt x="382" y="2"/>
                    <a:pt x="377" y="1"/>
                    <a:pt x="372" y="1"/>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4" name="Google Shape;4093;p41">
              <a:extLst>
                <a:ext uri="{FF2B5EF4-FFF2-40B4-BE49-F238E27FC236}">
                  <a16:creationId xmlns:a16="http://schemas.microsoft.com/office/drawing/2014/main" id="{EF5054AC-B98C-D68D-40DC-78F87E68CE0B}"/>
                </a:ext>
              </a:extLst>
            </p:cNvPr>
            <p:cNvSpPr/>
            <p:nvPr/>
          </p:nvSpPr>
          <p:spPr>
            <a:xfrm>
              <a:off x="3206025" y="1819700"/>
              <a:ext cx="3675" cy="18800"/>
            </a:xfrm>
            <a:custGeom>
              <a:avLst/>
              <a:gdLst/>
              <a:ahLst/>
              <a:cxnLst/>
              <a:rect l="l" t="t" r="r" b="b"/>
              <a:pathLst>
                <a:path w="147" h="752" extrusionOk="0">
                  <a:moveTo>
                    <a:pt x="20" y="0"/>
                  </a:moveTo>
                  <a:cubicBezTo>
                    <a:pt x="8" y="0"/>
                    <a:pt x="0" y="11"/>
                    <a:pt x="0" y="28"/>
                  </a:cubicBezTo>
                  <a:lnTo>
                    <a:pt x="0" y="646"/>
                  </a:lnTo>
                  <a:cubicBezTo>
                    <a:pt x="0" y="669"/>
                    <a:pt x="12" y="691"/>
                    <a:pt x="32" y="706"/>
                  </a:cubicBezTo>
                  <a:lnTo>
                    <a:pt x="102" y="746"/>
                  </a:lnTo>
                  <a:cubicBezTo>
                    <a:pt x="108" y="750"/>
                    <a:pt x="113" y="752"/>
                    <a:pt x="118" y="752"/>
                  </a:cubicBezTo>
                  <a:cubicBezTo>
                    <a:pt x="139" y="752"/>
                    <a:pt x="147" y="719"/>
                    <a:pt x="147" y="700"/>
                  </a:cubicBezTo>
                  <a:lnTo>
                    <a:pt x="147" y="72"/>
                  </a:lnTo>
                  <a:cubicBezTo>
                    <a:pt x="147" y="49"/>
                    <a:pt x="133" y="63"/>
                    <a:pt x="116" y="53"/>
                  </a:cubicBezTo>
                  <a:lnTo>
                    <a:pt x="32" y="4"/>
                  </a:lnTo>
                  <a:cubicBezTo>
                    <a:pt x="28" y="1"/>
                    <a:pt x="24" y="0"/>
                    <a:pt x="20" y="0"/>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5" name="Google Shape;4094;p41">
              <a:extLst>
                <a:ext uri="{FF2B5EF4-FFF2-40B4-BE49-F238E27FC236}">
                  <a16:creationId xmlns:a16="http://schemas.microsoft.com/office/drawing/2014/main" id="{80C1CE8D-A81A-0D4C-1D08-B7EE2921EB49}"/>
                </a:ext>
              </a:extLst>
            </p:cNvPr>
            <p:cNvSpPr/>
            <p:nvPr/>
          </p:nvSpPr>
          <p:spPr>
            <a:xfrm>
              <a:off x="3207075" y="1815000"/>
              <a:ext cx="10700" cy="6100"/>
            </a:xfrm>
            <a:custGeom>
              <a:avLst/>
              <a:gdLst/>
              <a:ahLst/>
              <a:cxnLst/>
              <a:rect l="l" t="t" r="r" b="b"/>
              <a:pathLst>
                <a:path w="428" h="244" extrusionOk="0">
                  <a:moveTo>
                    <a:pt x="331" y="0"/>
                  </a:moveTo>
                  <a:lnTo>
                    <a:pt x="25" y="177"/>
                  </a:lnTo>
                  <a:cubicBezTo>
                    <a:pt x="0" y="190"/>
                    <a:pt x="0" y="212"/>
                    <a:pt x="25" y="227"/>
                  </a:cubicBezTo>
                  <a:lnTo>
                    <a:pt x="36" y="234"/>
                  </a:lnTo>
                  <a:cubicBezTo>
                    <a:pt x="49" y="240"/>
                    <a:pt x="64" y="244"/>
                    <a:pt x="78" y="244"/>
                  </a:cubicBezTo>
                  <a:cubicBezTo>
                    <a:pt x="93" y="244"/>
                    <a:pt x="107" y="240"/>
                    <a:pt x="120" y="234"/>
                  </a:cubicBezTo>
                  <a:lnTo>
                    <a:pt x="428" y="57"/>
                  </a:lnTo>
                  <a:cubicBezTo>
                    <a:pt x="424" y="48"/>
                    <a:pt x="418" y="42"/>
                    <a:pt x="409" y="38"/>
                  </a:cubicBezTo>
                  <a:lnTo>
                    <a:pt x="363" y="11"/>
                  </a:lnTo>
                  <a:cubicBezTo>
                    <a:pt x="352" y="6"/>
                    <a:pt x="342" y="2"/>
                    <a:pt x="331"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6" name="Google Shape;4095;p41">
              <a:extLst>
                <a:ext uri="{FF2B5EF4-FFF2-40B4-BE49-F238E27FC236}">
                  <a16:creationId xmlns:a16="http://schemas.microsoft.com/office/drawing/2014/main" id="{13B999E2-2B97-1ED4-9067-8934ECFC995B}"/>
                </a:ext>
              </a:extLst>
            </p:cNvPr>
            <p:cNvSpPr/>
            <p:nvPr/>
          </p:nvSpPr>
          <p:spPr>
            <a:xfrm>
              <a:off x="3450200" y="1645625"/>
              <a:ext cx="41350" cy="111500"/>
            </a:xfrm>
            <a:custGeom>
              <a:avLst/>
              <a:gdLst/>
              <a:ahLst/>
              <a:cxnLst/>
              <a:rect l="l" t="t" r="r" b="b"/>
              <a:pathLst>
                <a:path w="1654" h="4460" extrusionOk="0">
                  <a:moveTo>
                    <a:pt x="1553" y="0"/>
                  </a:moveTo>
                  <a:cubicBezTo>
                    <a:pt x="1521" y="0"/>
                    <a:pt x="1484" y="11"/>
                    <a:pt x="1445" y="34"/>
                  </a:cubicBezTo>
                  <a:cubicBezTo>
                    <a:pt x="1344" y="96"/>
                    <a:pt x="1270" y="195"/>
                    <a:pt x="1236" y="310"/>
                  </a:cubicBezTo>
                  <a:cubicBezTo>
                    <a:pt x="1203" y="424"/>
                    <a:pt x="1127" y="523"/>
                    <a:pt x="1027" y="585"/>
                  </a:cubicBezTo>
                  <a:cubicBezTo>
                    <a:pt x="988" y="608"/>
                    <a:pt x="952" y="619"/>
                    <a:pt x="920" y="619"/>
                  </a:cubicBezTo>
                  <a:cubicBezTo>
                    <a:pt x="873" y="619"/>
                    <a:pt x="836" y="595"/>
                    <a:pt x="819" y="550"/>
                  </a:cubicBezTo>
                  <a:cubicBezTo>
                    <a:pt x="800" y="507"/>
                    <a:pt x="763" y="483"/>
                    <a:pt x="715" y="483"/>
                  </a:cubicBezTo>
                  <a:cubicBezTo>
                    <a:pt x="684" y="483"/>
                    <a:pt x="647" y="493"/>
                    <a:pt x="608" y="515"/>
                  </a:cubicBezTo>
                  <a:cubicBezTo>
                    <a:pt x="508" y="579"/>
                    <a:pt x="433" y="678"/>
                    <a:pt x="400" y="792"/>
                  </a:cubicBezTo>
                  <a:cubicBezTo>
                    <a:pt x="366" y="907"/>
                    <a:pt x="292" y="1004"/>
                    <a:pt x="191" y="1068"/>
                  </a:cubicBezTo>
                  <a:cubicBezTo>
                    <a:pt x="152" y="1090"/>
                    <a:pt x="115" y="1101"/>
                    <a:pt x="84" y="1101"/>
                  </a:cubicBezTo>
                  <a:cubicBezTo>
                    <a:pt x="50" y="1101"/>
                    <a:pt x="21" y="1088"/>
                    <a:pt x="1" y="1065"/>
                  </a:cubicBezTo>
                  <a:lnTo>
                    <a:pt x="1" y="4423"/>
                  </a:lnTo>
                  <a:cubicBezTo>
                    <a:pt x="21" y="4447"/>
                    <a:pt x="50" y="4459"/>
                    <a:pt x="84" y="4459"/>
                  </a:cubicBezTo>
                  <a:cubicBezTo>
                    <a:pt x="115" y="4459"/>
                    <a:pt x="152" y="4449"/>
                    <a:pt x="191" y="4426"/>
                  </a:cubicBezTo>
                  <a:cubicBezTo>
                    <a:pt x="292" y="4362"/>
                    <a:pt x="366" y="4265"/>
                    <a:pt x="400" y="4151"/>
                  </a:cubicBezTo>
                  <a:cubicBezTo>
                    <a:pt x="433" y="4036"/>
                    <a:pt x="508" y="3938"/>
                    <a:pt x="608" y="3874"/>
                  </a:cubicBezTo>
                  <a:cubicBezTo>
                    <a:pt x="647" y="3852"/>
                    <a:pt x="684" y="3841"/>
                    <a:pt x="715" y="3841"/>
                  </a:cubicBezTo>
                  <a:cubicBezTo>
                    <a:pt x="763" y="3841"/>
                    <a:pt x="800" y="3865"/>
                    <a:pt x="819" y="3909"/>
                  </a:cubicBezTo>
                  <a:cubicBezTo>
                    <a:pt x="836" y="3953"/>
                    <a:pt x="873" y="3977"/>
                    <a:pt x="920" y="3977"/>
                  </a:cubicBezTo>
                  <a:cubicBezTo>
                    <a:pt x="952" y="3977"/>
                    <a:pt x="988" y="3966"/>
                    <a:pt x="1027" y="3943"/>
                  </a:cubicBezTo>
                  <a:cubicBezTo>
                    <a:pt x="1127" y="3881"/>
                    <a:pt x="1203" y="3782"/>
                    <a:pt x="1236" y="3668"/>
                  </a:cubicBezTo>
                  <a:cubicBezTo>
                    <a:pt x="1270" y="3553"/>
                    <a:pt x="1344" y="3455"/>
                    <a:pt x="1445" y="3392"/>
                  </a:cubicBezTo>
                  <a:cubicBezTo>
                    <a:pt x="1484" y="3370"/>
                    <a:pt x="1521" y="3359"/>
                    <a:pt x="1553" y="3359"/>
                  </a:cubicBezTo>
                  <a:cubicBezTo>
                    <a:pt x="1600" y="3359"/>
                    <a:pt x="1637" y="3382"/>
                    <a:pt x="1654" y="3426"/>
                  </a:cubicBezTo>
                  <a:lnTo>
                    <a:pt x="1654" y="67"/>
                  </a:lnTo>
                  <a:cubicBezTo>
                    <a:pt x="1637" y="24"/>
                    <a:pt x="1600" y="0"/>
                    <a:pt x="1553" y="0"/>
                  </a:cubicBezTo>
                  <a:close/>
                </a:path>
              </a:pathLst>
            </a:custGeom>
            <a:solidFill>
              <a:schemeClr val="tx2">
                <a:lumMod val="60000"/>
                <a:lumOff val="4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7" name="Google Shape;4096;p41">
              <a:extLst>
                <a:ext uri="{FF2B5EF4-FFF2-40B4-BE49-F238E27FC236}">
                  <a16:creationId xmlns:a16="http://schemas.microsoft.com/office/drawing/2014/main" id="{140FF4C9-19F2-1590-B6B3-A57872DC985E}"/>
                </a:ext>
              </a:extLst>
            </p:cNvPr>
            <p:cNvSpPr/>
            <p:nvPr/>
          </p:nvSpPr>
          <p:spPr>
            <a:xfrm>
              <a:off x="3480175" y="1645675"/>
              <a:ext cx="8925" cy="93900"/>
            </a:xfrm>
            <a:custGeom>
              <a:avLst/>
              <a:gdLst/>
              <a:ahLst/>
              <a:cxnLst/>
              <a:rect l="l" t="t" r="r" b="b"/>
              <a:pathLst>
                <a:path w="357" h="3756" extrusionOk="0">
                  <a:moveTo>
                    <a:pt x="356" y="0"/>
                  </a:moveTo>
                  <a:cubicBezTo>
                    <a:pt x="317" y="0"/>
                    <a:pt x="279" y="12"/>
                    <a:pt x="246" y="32"/>
                  </a:cubicBezTo>
                  <a:cubicBezTo>
                    <a:pt x="145" y="94"/>
                    <a:pt x="71" y="193"/>
                    <a:pt x="37" y="308"/>
                  </a:cubicBezTo>
                  <a:cubicBezTo>
                    <a:pt x="29" y="339"/>
                    <a:pt x="15" y="368"/>
                    <a:pt x="1" y="397"/>
                  </a:cubicBezTo>
                  <a:lnTo>
                    <a:pt x="1" y="3756"/>
                  </a:lnTo>
                  <a:cubicBezTo>
                    <a:pt x="8" y="3741"/>
                    <a:pt x="15" y="3727"/>
                    <a:pt x="21" y="3712"/>
                  </a:cubicBezTo>
                  <a:cubicBezTo>
                    <a:pt x="21" y="3712"/>
                    <a:pt x="21" y="3711"/>
                    <a:pt x="21" y="3711"/>
                  </a:cubicBezTo>
                  <a:cubicBezTo>
                    <a:pt x="27" y="3696"/>
                    <a:pt x="31" y="3682"/>
                    <a:pt x="36" y="3666"/>
                  </a:cubicBezTo>
                  <a:cubicBezTo>
                    <a:pt x="69" y="3551"/>
                    <a:pt x="145" y="3453"/>
                    <a:pt x="246" y="3390"/>
                  </a:cubicBezTo>
                  <a:cubicBezTo>
                    <a:pt x="256" y="3385"/>
                    <a:pt x="266" y="3379"/>
                    <a:pt x="278" y="3374"/>
                  </a:cubicBezTo>
                  <a:cubicBezTo>
                    <a:pt x="284" y="3372"/>
                    <a:pt x="288" y="3372"/>
                    <a:pt x="294" y="3369"/>
                  </a:cubicBezTo>
                  <a:cubicBezTo>
                    <a:pt x="298" y="3367"/>
                    <a:pt x="303" y="3364"/>
                    <a:pt x="307" y="3364"/>
                  </a:cubicBezTo>
                  <a:cubicBezTo>
                    <a:pt x="314" y="3361"/>
                    <a:pt x="320" y="3360"/>
                    <a:pt x="327" y="3360"/>
                  </a:cubicBezTo>
                  <a:lnTo>
                    <a:pt x="333" y="3360"/>
                  </a:lnTo>
                  <a:cubicBezTo>
                    <a:pt x="340" y="3358"/>
                    <a:pt x="348" y="3358"/>
                    <a:pt x="356" y="3358"/>
                  </a:cubicBezTo>
                  <a:lnTo>
                    <a:pt x="356" y="0"/>
                  </a:lnTo>
                  <a:close/>
                </a:path>
              </a:pathLst>
            </a:custGeom>
            <a:solidFill>
              <a:schemeClr val="bg1">
                <a:lumMod val="8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8" name="Google Shape;4097;p41">
              <a:extLst>
                <a:ext uri="{FF2B5EF4-FFF2-40B4-BE49-F238E27FC236}">
                  <a16:creationId xmlns:a16="http://schemas.microsoft.com/office/drawing/2014/main" id="{0A67C95A-E222-A727-3652-EC123C2AF7C6}"/>
                </a:ext>
              </a:extLst>
            </p:cNvPr>
            <p:cNvSpPr/>
            <p:nvPr/>
          </p:nvSpPr>
          <p:spPr>
            <a:xfrm>
              <a:off x="3460550" y="1657700"/>
              <a:ext cx="8900" cy="90700"/>
            </a:xfrm>
            <a:custGeom>
              <a:avLst/>
              <a:gdLst/>
              <a:ahLst/>
              <a:cxnLst/>
              <a:rect l="l" t="t" r="r" b="b"/>
              <a:pathLst>
                <a:path w="356" h="3628" extrusionOk="0">
                  <a:moveTo>
                    <a:pt x="301" y="0"/>
                  </a:moveTo>
                  <a:cubicBezTo>
                    <a:pt x="270" y="0"/>
                    <a:pt x="233" y="10"/>
                    <a:pt x="194" y="32"/>
                  </a:cubicBezTo>
                  <a:cubicBezTo>
                    <a:pt x="106" y="88"/>
                    <a:pt x="38" y="170"/>
                    <a:pt x="0" y="269"/>
                  </a:cubicBezTo>
                  <a:lnTo>
                    <a:pt x="0" y="3627"/>
                  </a:lnTo>
                  <a:lnTo>
                    <a:pt x="1" y="3623"/>
                  </a:lnTo>
                  <a:cubicBezTo>
                    <a:pt x="6" y="3611"/>
                    <a:pt x="10" y="3600"/>
                    <a:pt x="16" y="3589"/>
                  </a:cubicBezTo>
                  <a:cubicBezTo>
                    <a:pt x="19" y="3585"/>
                    <a:pt x="20" y="3581"/>
                    <a:pt x="23" y="3576"/>
                  </a:cubicBezTo>
                  <a:cubicBezTo>
                    <a:pt x="28" y="3568"/>
                    <a:pt x="32" y="3560"/>
                    <a:pt x="36" y="3552"/>
                  </a:cubicBezTo>
                  <a:cubicBezTo>
                    <a:pt x="39" y="3547"/>
                    <a:pt x="44" y="3543"/>
                    <a:pt x="46" y="3537"/>
                  </a:cubicBezTo>
                  <a:cubicBezTo>
                    <a:pt x="49" y="3533"/>
                    <a:pt x="55" y="3523"/>
                    <a:pt x="61" y="3516"/>
                  </a:cubicBezTo>
                  <a:cubicBezTo>
                    <a:pt x="65" y="3510"/>
                    <a:pt x="68" y="3507"/>
                    <a:pt x="71" y="3502"/>
                  </a:cubicBezTo>
                  <a:cubicBezTo>
                    <a:pt x="75" y="3498"/>
                    <a:pt x="83" y="3489"/>
                    <a:pt x="87" y="3482"/>
                  </a:cubicBezTo>
                  <a:lnTo>
                    <a:pt x="99" y="3469"/>
                  </a:lnTo>
                  <a:cubicBezTo>
                    <a:pt x="104" y="3463"/>
                    <a:pt x="112" y="3458"/>
                    <a:pt x="117" y="3452"/>
                  </a:cubicBezTo>
                  <a:cubicBezTo>
                    <a:pt x="123" y="3446"/>
                    <a:pt x="125" y="3443"/>
                    <a:pt x="129" y="3440"/>
                  </a:cubicBezTo>
                  <a:cubicBezTo>
                    <a:pt x="136" y="3434"/>
                    <a:pt x="144" y="3429"/>
                    <a:pt x="151" y="3421"/>
                  </a:cubicBezTo>
                  <a:cubicBezTo>
                    <a:pt x="154" y="3418"/>
                    <a:pt x="158" y="3415"/>
                    <a:pt x="161" y="3413"/>
                  </a:cubicBezTo>
                  <a:cubicBezTo>
                    <a:pt x="171" y="3405"/>
                    <a:pt x="183" y="3398"/>
                    <a:pt x="194" y="3391"/>
                  </a:cubicBezTo>
                  <a:cubicBezTo>
                    <a:pt x="209" y="3384"/>
                    <a:pt x="222" y="3376"/>
                    <a:pt x="236" y="3372"/>
                  </a:cubicBezTo>
                  <a:cubicBezTo>
                    <a:pt x="241" y="3371"/>
                    <a:pt x="244" y="3369"/>
                    <a:pt x="248" y="3368"/>
                  </a:cubicBezTo>
                  <a:cubicBezTo>
                    <a:pt x="258" y="3365"/>
                    <a:pt x="268" y="3362"/>
                    <a:pt x="278" y="3360"/>
                  </a:cubicBezTo>
                  <a:lnTo>
                    <a:pt x="287" y="3360"/>
                  </a:lnTo>
                  <a:cubicBezTo>
                    <a:pt x="293" y="3359"/>
                    <a:pt x="299" y="3359"/>
                    <a:pt x="305" y="3359"/>
                  </a:cubicBezTo>
                  <a:cubicBezTo>
                    <a:pt x="322" y="3359"/>
                    <a:pt x="339" y="3363"/>
                    <a:pt x="355" y="3371"/>
                  </a:cubicBezTo>
                  <a:lnTo>
                    <a:pt x="355" y="12"/>
                  </a:lnTo>
                  <a:cubicBezTo>
                    <a:pt x="339" y="4"/>
                    <a:pt x="321" y="0"/>
                    <a:pt x="301" y="0"/>
                  </a:cubicBezTo>
                  <a:close/>
                </a:path>
              </a:pathLst>
            </a:custGeom>
            <a:solidFill>
              <a:schemeClr val="bg1">
                <a:lumMod val="8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9" name="Google Shape;4098;p41">
              <a:extLst>
                <a:ext uri="{FF2B5EF4-FFF2-40B4-BE49-F238E27FC236}">
                  <a16:creationId xmlns:a16="http://schemas.microsoft.com/office/drawing/2014/main" id="{6D83CE17-3BDD-9699-C6D2-AFA3097606E5}"/>
                </a:ext>
              </a:extLst>
            </p:cNvPr>
            <p:cNvSpPr/>
            <p:nvPr/>
          </p:nvSpPr>
          <p:spPr>
            <a:xfrm>
              <a:off x="3408775" y="1640450"/>
              <a:ext cx="85200" cy="51225"/>
            </a:xfrm>
            <a:custGeom>
              <a:avLst/>
              <a:gdLst/>
              <a:ahLst/>
              <a:cxnLst/>
              <a:rect l="l" t="t" r="r" b="b"/>
              <a:pathLst>
                <a:path w="3408" h="2049" extrusionOk="0">
                  <a:moveTo>
                    <a:pt x="3312" y="1"/>
                  </a:moveTo>
                  <a:cubicBezTo>
                    <a:pt x="3298" y="1"/>
                    <a:pt x="3283" y="4"/>
                    <a:pt x="3270" y="12"/>
                  </a:cubicBezTo>
                  <a:lnTo>
                    <a:pt x="55" y="1887"/>
                  </a:lnTo>
                  <a:cubicBezTo>
                    <a:pt x="15" y="1912"/>
                    <a:pt x="0" y="1964"/>
                    <a:pt x="24" y="2004"/>
                  </a:cubicBezTo>
                  <a:cubicBezTo>
                    <a:pt x="38" y="2032"/>
                    <a:pt x="66" y="2048"/>
                    <a:pt x="95" y="2048"/>
                  </a:cubicBezTo>
                  <a:cubicBezTo>
                    <a:pt x="110" y="2048"/>
                    <a:pt x="125" y="2044"/>
                    <a:pt x="138" y="2036"/>
                  </a:cubicBezTo>
                  <a:lnTo>
                    <a:pt x="3353" y="161"/>
                  </a:lnTo>
                  <a:cubicBezTo>
                    <a:pt x="3393" y="137"/>
                    <a:pt x="3408" y="86"/>
                    <a:pt x="3386" y="44"/>
                  </a:cubicBezTo>
                  <a:cubicBezTo>
                    <a:pt x="3371" y="16"/>
                    <a:pt x="3342" y="1"/>
                    <a:pt x="3312"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0" name="Google Shape;4099;p41">
              <a:extLst>
                <a:ext uri="{FF2B5EF4-FFF2-40B4-BE49-F238E27FC236}">
                  <a16:creationId xmlns:a16="http://schemas.microsoft.com/office/drawing/2014/main" id="{A2440277-4C90-D34D-E24E-92A66F46D1CC}"/>
                </a:ext>
              </a:extLst>
            </p:cNvPr>
            <p:cNvSpPr/>
            <p:nvPr/>
          </p:nvSpPr>
          <p:spPr>
            <a:xfrm>
              <a:off x="3483200" y="1639750"/>
              <a:ext cx="8950" cy="10600"/>
            </a:xfrm>
            <a:custGeom>
              <a:avLst/>
              <a:gdLst/>
              <a:ahLst/>
              <a:cxnLst/>
              <a:rect l="l" t="t" r="r" b="b"/>
              <a:pathLst>
                <a:path w="358" h="424" extrusionOk="0">
                  <a:moveTo>
                    <a:pt x="179" y="1"/>
                  </a:moveTo>
                  <a:cubicBezTo>
                    <a:pt x="87" y="1"/>
                    <a:pt x="7" y="88"/>
                    <a:pt x="2" y="201"/>
                  </a:cubicBezTo>
                  <a:cubicBezTo>
                    <a:pt x="0" y="205"/>
                    <a:pt x="0" y="208"/>
                    <a:pt x="2" y="211"/>
                  </a:cubicBezTo>
                  <a:lnTo>
                    <a:pt x="55" y="179"/>
                  </a:lnTo>
                  <a:cubicBezTo>
                    <a:pt x="69" y="107"/>
                    <a:pt x="120" y="53"/>
                    <a:pt x="178" y="53"/>
                  </a:cubicBezTo>
                  <a:cubicBezTo>
                    <a:pt x="180" y="53"/>
                    <a:pt x="182" y="53"/>
                    <a:pt x="184" y="53"/>
                  </a:cubicBezTo>
                  <a:cubicBezTo>
                    <a:pt x="253" y="56"/>
                    <a:pt x="303" y="131"/>
                    <a:pt x="299" y="218"/>
                  </a:cubicBezTo>
                  <a:cubicBezTo>
                    <a:pt x="293" y="304"/>
                    <a:pt x="237" y="371"/>
                    <a:pt x="173" y="371"/>
                  </a:cubicBezTo>
                  <a:cubicBezTo>
                    <a:pt x="171" y="371"/>
                    <a:pt x="169" y="371"/>
                    <a:pt x="167" y="371"/>
                  </a:cubicBezTo>
                  <a:cubicBezTo>
                    <a:pt x="144" y="369"/>
                    <a:pt x="124" y="360"/>
                    <a:pt x="108" y="346"/>
                  </a:cubicBezTo>
                  <a:lnTo>
                    <a:pt x="61" y="373"/>
                  </a:lnTo>
                  <a:cubicBezTo>
                    <a:pt x="87" y="402"/>
                    <a:pt x="125" y="420"/>
                    <a:pt x="163" y="423"/>
                  </a:cubicBezTo>
                  <a:cubicBezTo>
                    <a:pt x="166" y="423"/>
                    <a:pt x="169" y="423"/>
                    <a:pt x="171" y="423"/>
                  </a:cubicBezTo>
                  <a:cubicBezTo>
                    <a:pt x="265" y="423"/>
                    <a:pt x="344" y="334"/>
                    <a:pt x="350" y="221"/>
                  </a:cubicBezTo>
                  <a:cubicBezTo>
                    <a:pt x="357" y="105"/>
                    <a:pt x="285" y="5"/>
                    <a:pt x="187" y="1"/>
                  </a:cubicBezTo>
                  <a:cubicBezTo>
                    <a:pt x="184" y="1"/>
                    <a:pt x="182" y="1"/>
                    <a:pt x="179" y="1"/>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1" name="Google Shape;4100;p41">
              <a:extLst>
                <a:ext uri="{FF2B5EF4-FFF2-40B4-BE49-F238E27FC236}">
                  <a16:creationId xmlns:a16="http://schemas.microsoft.com/office/drawing/2014/main" id="{DDDBC351-5BBB-F695-8257-26BF603CABC4}"/>
                </a:ext>
              </a:extLst>
            </p:cNvPr>
            <p:cNvSpPr/>
            <p:nvPr/>
          </p:nvSpPr>
          <p:spPr>
            <a:xfrm>
              <a:off x="3477150" y="1643275"/>
              <a:ext cx="8900" cy="10575"/>
            </a:xfrm>
            <a:custGeom>
              <a:avLst/>
              <a:gdLst/>
              <a:ahLst/>
              <a:cxnLst/>
              <a:rect l="l" t="t" r="r" b="b"/>
              <a:pathLst>
                <a:path w="356" h="423" extrusionOk="0">
                  <a:moveTo>
                    <a:pt x="178" y="0"/>
                  </a:moveTo>
                  <a:cubicBezTo>
                    <a:pt x="85" y="0"/>
                    <a:pt x="7" y="88"/>
                    <a:pt x="0" y="202"/>
                  </a:cubicBezTo>
                  <a:lnTo>
                    <a:pt x="0" y="211"/>
                  </a:lnTo>
                  <a:lnTo>
                    <a:pt x="55" y="179"/>
                  </a:lnTo>
                  <a:cubicBezTo>
                    <a:pt x="68" y="106"/>
                    <a:pt x="118" y="52"/>
                    <a:pt x="177" y="52"/>
                  </a:cubicBezTo>
                  <a:cubicBezTo>
                    <a:pt x="180" y="52"/>
                    <a:pt x="182" y="52"/>
                    <a:pt x="184" y="53"/>
                  </a:cubicBezTo>
                  <a:cubicBezTo>
                    <a:pt x="251" y="56"/>
                    <a:pt x="303" y="131"/>
                    <a:pt x="297" y="218"/>
                  </a:cubicBezTo>
                  <a:cubicBezTo>
                    <a:pt x="293" y="304"/>
                    <a:pt x="237" y="370"/>
                    <a:pt x="172" y="370"/>
                  </a:cubicBezTo>
                  <a:cubicBezTo>
                    <a:pt x="170" y="370"/>
                    <a:pt x="168" y="370"/>
                    <a:pt x="165" y="370"/>
                  </a:cubicBezTo>
                  <a:cubicBezTo>
                    <a:pt x="144" y="369"/>
                    <a:pt x="123" y="360"/>
                    <a:pt x="106" y="346"/>
                  </a:cubicBezTo>
                  <a:lnTo>
                    <a:pt x="60" y="373"/>
                  </a:lnTo>
                  <a:cubicBezTo>
                    <a:pt x="87" y="402"/>
                    <a:pt x="123" y="420"/>
                    <a:pt x="163" y="422"/>
                  </a:cubicBezTo>
                  <a:cubicBezTo>
                    <a:pt x="165" y="423"/>
                    <a:pt x="168" y="423"/>
                    <a:pt x="171" y="423"/>
                  </a:cubicBezTo>
                  <a:cubicBezTo>
                    <a:pt x="263" y="423"/>
                    <a:pt x="343" y="335"/>
                    <a:pt x="350" y="221"/>
                  </a:cubicBezTo>
                  <a:cubicBezTo>
                    <a:pt x="355" y="105"/>
                    <a:pt x="283" y="6"/>
                    <a:pt x="187" y="0"/>
                  </a:cubicBezTo>
                  <a:cubicBezTo>
                    <a:pt x="184" y="0"/>
                    <a:pt x="181" y="0"/>
                    <a:pt x="178"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2" name="Google Shape;4101;p41">
              <a:extLst>
                <a:ext uri="{FF2B5EF4-FFF2-40B4-BE49-F238E27FC236}">
                  <a16:creationId xmlns:a16="http://schemas.microsoft.com/office/drawing/2014/main" id="{7D6F758E-4B23-1A26-754B-ABEC40D6679D}"/>
                </a:ext>
              </a:extLst>
            </p:cNvPr>
            <p:cNvSpPr/>
            <p:nvPr/>
          </p:nvSpPr>
          <p:spPr>
            <a:xfrm>
              <a:off x="3471075" y="1646825"/>
              <a:ext cx="8925" cy="10550"/>
            </a:xfrm>
            <a:custGeom>
              <a:avLst/>
              <a:gdLst/>
              <a:ahLst/>
              <a:cxnLst/>
              <a:rect l="l" t="t" r="r" b="b"/>
              <a:pathLst>
                <a:path w="357" h="422" extrusionOk="0">
                  <a:moveTo>
                    <a:pt x="179" y="0"/>
                  </a:moveTo>
                  <a:cubicBezTo>
                    <a:pt x="86" y="0"/>
                    <a:pt x="7" y="88"/>
                    <a:pt x="1" y="201"/>
                  </a:cubicBezTo>
                  <a:cubicBezTo>
                    <a:pt x="1" y="204"/>
                    <a:pt x="1" y="208"/>
                    <a:pt x="1" y="211"/>
                  </a:cubicBezTo>
                  <a:lnTo>
                    <a:pt x="55" y="179"/>
                  </a:lnTo>
                  <a:cubicBezTo>
                    <a:pt x="69" y="105"/>
                    <a:pt x="120" y="51"/>
                    <a:pt x="179" y="51"/>
                  </a:cubicBezTo>
                  <a:cubicBezTo>
                    <a:pt x="181" y="51"/>
                    <a:pt x="182" y="51"/>
                    <a:pt x="184" y="51"/>
                  </a:cubicBezTo>
                  <a:cubicBezTo>
                    <a:pt x="252" y="56"/>
                    <a:pt x="304" y="131"/>
                    <a:pt x="298" y="218"/>
                  </a:cubicBezTo>
                  <a:cubicBezTo>
                    <a:pt x="294" y="304"/>
                    <a:pt x="238" y="371"/>
                    <a:pt x="172" y="371"/>
                  </a:cubicBezTo>
                  <a:cubicBezTo>
                    <a:pt x="170" y="371"/>
                    <a:pt x="168" y="370"/>
                    <a:pt x="166" y="370"/>
                  </a:cubicBezTo>
                  <a:cubicBezTo>
                    <a:pt x="145" y="369"/>
                    <a:pt x="123" y="360"/>
                    <a:pt x="107" y="346"/>
                  </a:cubicBezTo>
                  <a:lnTo>
                    <a:pt x="60" y="373"/>
                  </a:lnTo>
                  <a:cubicBezTo>
                    <a:pt x="88" y="401"/>
                    <a:pt x="124" y="420"/>
                    <a:pt x="163" y="421"/>
                  </a:cubicBezTo>
                  <a:cubicBezTo>
                    <a:pt x="166" y="421"/>
                    <a:pt x="169" y="421"/>
                    <a:pt x="172" y="421"/>
                  </a:cubicBezTo>
                  <a:cubicBezTo>
                    <a:pt x="264" y="421"/>
                    <a:pt x="343" y="333"/>
                    <a:pt x="350" y="221"/>
                  </a:cubicBezTo>
                  <a:cubicBezTo>
                    <a:pt x="356" y="105"/>
                    <a:pt x="284" y="6"/>
                    <a:pt x="188" y="1"/>
                  </a:cubicBezTo>
                  <a:cubicBezTo>
                    <a:pt x="185" y="0"/>
                    <a:pt x="182" y="0"/>
                    <a:pt x="179"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3" name="Google Shape;4102;p41">
              <a:extLst>
                <a:ext uri="{FF2B5EF4-FFF2-40B4-BE49-F238E27FC236}">
                  <a16:creationId xmlns:a16="http://schemas.microsoft.com/office/drawing/2014/main" id="{80D2459C-C78D-5830-5FC6-5008ECF6B5DE}"/>
                </a:ext>
              </a:extLst>
            </p:cNvPr>
            <p:cNvSpPr/>
            <p:nvPr/>
          </p:nvSpPr>
          <p:spPr>
            <a:xfrm>
              <a:off x="3465025" y="1650350"/>
              <a:ext cx="8925" cy="10575"/>
            </a:xfrm>
            <a:custGeom>
              <a:avLst/>
              <a:gdLst/>
              <a:ahLst/>
              <a:cxnLst/>
              <a:rect l="l" t="t" r="r" b="b"/>
              <a:pathLst>
                <a:path w="357" h="423" extrusionOk="0">
                  <a:moveTo>
                    <a:pt x="180" y="0"/>
                  </a:moveTo>
                  <a:cubicBezTo>
                    <a:pt x="87" y="0"/>
                    <a:pt x="7" y="88"/>
                    <a:pt x="1" y="202"/>
                  </a:cubicBezTo>
                  <a:lnTo>
                    <a:pt x="1" y="212"/>
                  </a:lnTo>
                  <a:lnTo>
                    <a:pt x="54" y="179"/>
                  </a:lnTo>
                  <a:cubicBezTo>
                    <a:pt x="68" y="107"/>
                    <a:pt x="119" y="52"/>
                    <a:pt x="177" y="52"/>
                  </a:cubicBezTo>
                  <a:cubicBezTo>
                    <a:pt x="179" y="52"/>
                    <a:pt x="181" y="52"/>
                    <a:pt x="184" y="52"/>
                  </a:cubicBezTo>
                  <a:cubicBezTo>
                    <a:pt x="252" y="57"/>
                    <a:pt x="302" y="131"/>
                    <a:pt x="298" y="219"/>
                  </a:cubicBezTo>
                  <a:cubicBezTo>
                    <a:pt x="292" y="304"/>
                    <a:pt x="235" y="372"/>
                    <a:pt x="169" y="372"/>
                  </a:cubicBezTo>
                  <a:cubicBezTo>
                    <a:pt x="167" y="372"/>
                    <a:pt x="166" y="371"/>
                    <a:pt x="165" y="371"/>
                  </a:cubicBezTo>
                  <a:cubicBezTo>
                    <a:pt x="143" y="369"/>
                    <a:pt x="123" y="361"/>
                    <a:pt x="107" y="347"/>
                  </a:cubicBezTo>
                  <a:lnTo>
                    <a:pt x="60" y="373"/>
                  </a:lnTo>
                  <a:cubicBezTo>
                    <a:pt x="86" y="402"/>
                    <a:pt x="123" y="419"/>
                    <a:pt x="162" y="422"/>
                  </a:cubicBezTo>
                  <a:cubicBezTo>
                    <a:pt x="165" y="422"/>
                    <a:pt x="168" y="422"/>
                    <a:pt x="171" y="422"/>
                  </a:cubicBezTo>
                  <a:cubicBezTo>
                    <a:pt x="264" y="422"/>
                    <a:pt x="343" y="335"/>
                    <a:pt x="349" y="222"/>
                  </a:cubicBezTo>
                  <a:cubicBezTo>
                    <a:pt x="356" y="105"/>
                    <a:pt x="284" y="6"/>
                    <a:pt x="186" y="0"/>
                  </a:cubicBezTo>
                  <a:cubicBezTo>
                    <a:pt x="184" y="0"/>
                    <a:pt x="182" y="0"/>
                    <a:pt x="180"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4" name="Google Shape;4103;p41">
              <a:extLst>
                <a:ext uri="{FF2B5EF4-FFF2-40B4-BE49-F238E27FC236}">
                  <a16:creationId xmlns:a16="http://schemas.microsoft.com/office/drawing/2014/main" id="{6F7F6C05-083D-B845-DAA0-A1935F49F111}"/>
                </a:ext>
              </a:extLst>
            </p:cNvPr>
            <p:cNvSpPr/>
            <p:nvPr/>
          </p:nvSpPr>
          <p:spPr>
            <a:xfrm>
              <a:off x="3458950" y="1653900"/>
              <a:ext cx="8900" cy="10575"/>
            </a:xfrm>
            <a:custGeom>
              <a:avLst/>
              <a:gdLst/>
              <a:ahLst/>
              <a:cxnLst/>
              <a:rect l="l" t="t" r="r" b="b"/>
              <a:pathLst>
                <a:path w="356" h="423" extrusionOk="0">
                  <a:moveTo>
                    <a:pt x="179" y="0"/>
                  </a:moveTo>
                  <a:cubicBezTo>
                    <a:pt x="86" y="0"/>
                    <a:pt x="7" y="88"/>
                    <a:pt x="0" y="200"/>
                  </a:cubicBezTo>
                  <a:lnTo>
                    <a:pt x="0" y="211"/>
                  </a:lnTo>
                  <a:lnTo>
                    <a:pt x="55" y="179"/>
                  </a:lnTo>
                  <a:cubicBezTo>
                    <a:pt x="68" y="106"/>
                    <a:pt x="119" y="52"/>
                    <a:pt x="178" y="52"/>
                  </a:cubicBezTo>
                  <a:cubicBezTo>
                    <a:pt x="180" y="52"/>
                    <a:pt x="182" y="52"/>
                    <a:pt x="184" y="53"/>
                  </a:cubicBezTo>
                  <a:cubicBezTo>
                    <a:pt x="253" y="55"/>
                    <a:pt x="303" y="131"/>
                    <a:pt x="299" y="218"/>
                  </a:cubicBezTo>
                  <a:cubicBezTo>
                    <a:pt x="293" y="304"/>
                    <a:pt x="237" y="370"/>
                    <a:pt x="172" y="370"/>
                  </a:cubicBezTo>
                  <a:cubicBezTo>
                    <a:pt x="170" y="370"/>
                    <a:pt x="168" y="370"/>
                    <a:pt x="166" y="370"/>
                  </a:cubicBezTo>
                  <a:cubicBezTo>
                    <a:pt x="144" y="369"/>
                    <a:pt x="123" y="360"/>
                    <a:pt x="108" y="345"/>
                  </a:cubicBezTo>
                  <a:lnTo>
                    <a:pt x="61" y="373"/>
                  </a:lnTo>
                  <a:cubicBezTo>
                    <a:pt x="87" y="402"/>
                    <a:pt x="123" y="419"/>
                    <a:pt x="163" y="422"/>
                  </a:cubicBezTo>
                  <a:cubicBezTo>
                    <a:pt x="166" y="422"/>
                    <a:pt x="168" y="423"/>
                    <a:pt x="171" y="423"/>
                  </a:cubicBezTo>
                  <a:cubicBezTo>
                    <a:pt x="265" y="423"/>
                    <a:pt x="343" y="333"/>
                    <a:pt x="350" y="221"/>
                  </a:cubicBezTo>
                  <a:cubicBezTo>
                    <a:pt x="355" y="105"/>
                    <a:pt x="283" y="6"/>
                    <a:pt x="187" y="0"/>
                  </a:cubicBezTo>
                  <a:cubicBezTo>
                    <a:pt x="184" y="0"/>
                    <a:pt x="181" y="0"/>
                    <a:pt x="179"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5" name="Google Shape;4104;p41">
              <a:extLst>
                <a:ext uri="{FF2B5EF4-FFF2-40B4-BE49-F238E27FC236}">
                  <a16:creationId xmlns:a16="http://schemas.microsoft.com/office/drawing/2014/main" id="{5198832C-C433-37F5-15B2-452CFACB9593}"/>
                </a:ext>
              </a:extLst>
            </p:cNvPr>
            <p:cNvSpPr/>
            <p:nvPr/>
          </p:nvSpPr>
          <p:spPr>
            <a:xfrm>
              <a:off x="3452900" y="1657450"/>
              <a:ext cx="8900" cy="10550"/>
            </a:xfrm>
            <a:custGeom>
              <a:avLst/>
              <a:gdLst/>
              <a:ahLst/>
              <a:cxnLst/>
              <a:rect l="l" t="t" r="r" b="b"/>
              <a:pathLst>
                <a:path w="356" h="422" extrusionOk="0">
                  <a:moveTo>
                    <a:pt x="178" y="0"/>
                  </a:moveTo>
                  <a:cubicBezTo>
                    <a:pt x="85" y="0"/>
                    <a:pt x="6" y="88"/>
                    <a:pt x="0" y="201"/>
                  </a:cubicBezTo>
                  <a:lnTo>
                    <a:pt x="0" y="211"/>
                  </a:lnTo>
                  <a:lnTo>
                    <a:pt x="54" y="179"/>
                  </a:lnTo>
                  <a:cubicBezTo>
                    <a:pt x="68" y="105"/>
                    <a:pt x="119" y="51"/>
                    <a:pt x="178" y="51"/>
                  </a:cubicBezTo>
                  <a:cubicBezTo>
                    <a:pt x="180" y="51"/>
                    <a:pt x="181" y="51"/>
                    <a:pt x="183" y="51"/>
                  </a:cubicBezTo>
                  <a:cubicBezTo>
                    <a:pt x="251" y="56"/>
                    <a:pt x="302" y="129"/>
                    <a:pt x="297" y="218"/>
                  </a:cubicBezTo>
                  <a:cubicBezTo>
                    <a:pt x="293" y="302"/>
                    <a:pt x="237" y="370"/>
                    <a:pt x="171" y="370"/>
                  </a:cubicBezTo>
                  <a:cubicBezTo>
                    <a:pt x="169" y="370"/>
                    <a:pt x="167" y="370"/>
                    <a:pt x="165" y="370"/>
                  </a:cubicBezTo>
                  <a:cubicBezTo>
                    <a:pt x="144" y="369"/>
                    <a:pt x="122" y="360"/>
                    <a:pt x="106" y="346"/>
                  </a:cubicBezTo>
                  <a:lnTo>
                    <a:pt x="60" y="372"/>
                  </a:lnTo>
                  <a:cubicBezTo>
                    <a:pt x="87" y="401"/>
                    <a:pt x="123" y="418"/>
                    <a:pt x="162" y="421"/>
                  </a:cubicBezTo>
                  <a:cubicBezTo>
                    <a:pt x="165" y="421"/>
                    <a:pt x="168" y="421"/>
                    <a:pt x="171" y="421"/>
                  </a:cubicBezTo>
                  <a:cubicBezTo>
                    <a:pt x="263" y="421"/>
                    <a:pt x="342" y="333"/>
                    <a:pt x="350" y="221"/>
                  </a:cubicBezTo>
                  <a:cubicBezTo>
                    <a:pt x="355" y="105"/>
                    <a:pt x="283" y="6"/>
                    <a:pt x="187" y="0"/>
                  </a:cubicBezTo>
                  <a:cubicBezTo>
                    <a:pt x="184" y="0"/>
                    <a:pt x="181" y="0"/>
                    <a:pt x="178"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6" name="Google Shape;4105;p41">
              <a:extLst>
                <a:ext uri="{FF2B5EF4-FFF2-40B4-BE49-F238E27FC236}">
                  <a16:creationId xmlns:a16="http://schemas.microsoft.com/office/drawing/2014/main" id="{EEECF6F2-4695-25E7-4C02-64C1A3B5FF7F}"/>
                </a:ext>
              </a:extLst>
            </p:cNvPr>
            <p:cNvSpPr/>
            <p:nvPr/>
          </p:nvSpPr>
          <p:spPr>
            <a:xfrm>
              <a:off x="3446825" y="1660950"/>
              <a:ext cx="8925" cy="10600"/>
            </a:xfrm>
            <a:custGeom>
              <a:avLst/>
              <a:gdLst/>
              <a:ahLst/>
              <a:cxnLst/>
              <a:rect l="l" t="t" r="r" b="b"/>
              <a:pathLst>
                <a:path w="357" h="424" extrusionOk="0">
                  <a:moveTo>
                    <a:pt x="180" y="1"/>
                  </a:moveTo>
                  <a:cubicBezTo>
                    <a:pt x="87" y="1"/>
                    <a:pt x="7" y="89"/>
                    <a:pt x="1" y="203"/>
                  </a:cubicBezTo>
                  <a:lnTo>
                    <a:pt x="1" y="211"/>
                  </a:lnTo>
                  <a:lnTo>
                    <a:pt x="55" y="179"/>
                  </a:lnTo>
                  <a:cubicBezTo>
                    <a:pt x="69" y="108"/>
                    <a:pt x="119" y="53"/>
                    <a:pt x="177" y="53"/>
                  </a:cubicBezTo>
                  <a:cubicBezTo>
                    <a:pt x="179" y="53"/>
                    <a:pt x="181" y="53"/>
                    <a:pt x="184" y="53"/>
                  </a:cubicBezTo>
                  <a:cubicBezTo>
                    <a:pt x="252" y="58"/>
                    <a:pt x="303" y="132"/>
                    <a:pt x="298" y="220"/>
                  </a:cubicBezTo>
                  <a:cubicBezTo>
                    <a:pt x="292" y="305"/>
                    <a:pt x="235" y="372"/>
                    <a:pt x="169" y="372"/>
                  </a:cubicBezTo>
                  <a:cubicBezTo>
                    <a:pt x="168" y="372"/>
                    <a:pt x="166" y="372"/>
                    <a:pt x="165" y="372"/>
                  </a:cubicBezTo>
                  <a:cubicBezTo>
                    <a:pt x="143" y="369"/>
                    <a:pt x="123" y="361"/>
                    <a:pt x="107" y="348"/>
                  </a:cubicBezTo>
                  <a:lnTo>
                    <a:pt x="60" y="374"/>
                  </a:lnTo>
                  <a:cubicBezTo>
                    <a:pt x="86" y="403"/>
                    <a:pt x="124" y="420"/>
                    <a:pt x="162" y="423"/>
                  </a:cubicBezTo>
                  <a:cubicBezTo>
                    <a:pt x="165" y="423"/>
                    <a:pt x="168" y="423"/>
                    <a:pt x="171" y="423"/>
                  </a:cubicBezTo>
                  <a:cubicBezTo>
                    <a:pt x="264" y="423"/>
                    <a:pt x="343" y="335"/>
                    <a:pt x="349" y="223"/>
                  </a:cubicBezTo>
                  <a:cubicBezTo>
                    <a:pt x="356" y="105"/>
                    <a:pt x="284" y="7"/>
                    <a:pt x="187" y="1"/>
                  </a:cubicBezTo>
                  <a:cubicBezTo>
                    <a:pt x="184" y="1"/>
                    <a:pt x="182" y="1"/>
                    <a:pt x="180" y="1"/>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7" name="Google Shape;4106;p41">
              <a:extLst>
                <a:ext uri="{FF2B5EF4-FFF2-40B4-BE49-F238E27FC236}">
                  <a16:creationId xmlns:a16="http://schemas.microsoft.com/office/drawing/2014/main" id="{1ACE0E15-1AF8-9D2F-BD6B-4D4611EA877F}"/>
                </a:ext>
              </a:extLst>
            </p:cNvPr>
            <p:cNvSpPr/>
            <p:nvPr/>
          </p:nvSpPr>
          <p:spPr>
            <a:xfrm>
              <a:off x="3440750" y="1664500"/>
              <a:ext cx="8925" cy="10600"/>
            </a:xfrm>
            <a:custGeom>
              <a:avLst/>
              <a:gdLst/>
              <a:ahLst/>
              <a:cxnLst/>
              <a:rect l="l" t="t" r="r" b="b"/>
              <a:pathLst>
                <a:path w="357" h="424" extrusionOk="0">
                  <a:moveTo>
                    <a:pt x="179" y="1"/>
                  </a:moveTo>
                  <a:cubicBezTo>
                    <a:pt x="87" y="1"/>
                    <a:pt x="7" y="89"/>
                    <a:pt x="0" y="201"/>
                  </a:cubicBezTo>
                  <a:lnTo>
                    <a:pt x="0" y="211"/>
                  </a:lnTo>
                  <a:lnTo>
                    <a:pt x="55" y="180"/>
                  </a:lnTo>
                  <a:cubicBezTo>
                    <a:pt x="68" y="107"/>
                    <a:pt x="118" y="53"/>
                    <a:pt x="178" y="53"/>
                  </a:cubicBezTo>
                  <a:cubicBezTo>
                    <a:pt x="180" y="53"/>
                    <a:pt x="182" y="53"/>
                    <a:pt x="184" y="53"/>
                  </a:cubicBezTo>
                  <a:cubicBezTo>
                    <a:pt x="253" y="56"/>
                    <a:pt x="303" y="132"/>
                    <a:pt x="299" y="219"/>
                  </a:cubicBezTo>
                  <a:cubicBezTo>
                    <a:pt x="293" y="304"/>
                    <a:pt x="237" y="371"/>
                    <a:pt x="172" y="371"/>
                  </a:cubicBezTo>
                  <a:cubicBezTo>
                    <a:pt x="170" y="371"/>
                    <a:pt x="168" y="371"/>
                    <a:pt x="166" y="371"/>
                  </a:cubicBezTo>
                  <a:cubicBezTo>
                    <a:pt x="144" y="369"/>
                    <a:pt x="124" y="361"/>
                    <a:pt x="106" y="346"/>
                  </a:cubicBezTo>
                  <a:lnTo>
                    <a:pt x="61" y="374"/>
                  </a:lnTo>
                  <a:cubicBezTo>
                    <a:pt x="87" y="401"/>
                    <a:pt x="124" y="420"/>
                    <a:pt x="163" y="423"/>
                  </a:cubicBezTo>
                  <a:cubicBezTo>
                    <a:pt x="165" y="423"/>
                    <a:pt x="167" y="423"/>
                    <a:pt x="169" y="423"/>
                  </a:cubicBezTo>
                  <a:cubicBezTo>
                    <a:pt x="264" y="423"/>
                    <a:pt x="343" y="335"/>
                    <a:pt x="350" y="222"/>
                  </a:cubicBezTo>
                  <a:cubicBezTo>
                    <a:pt x="357" y="106"/>
                    <a:pt x="283" y="7"/>
                    <a:pt x="187" y="1"/>
                  </a:cubicBezTo>
                  <a:cubicBezTo>
                    <a:pt x="184" y="1"/>
                    <a:pt x="181" y="1"/>
                    <a:pt x="179" y="1"/>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8" name="Google Shape;4107;p41">
              <a:extLst>
                <a:ext uri="{FF2B5EF4-FFF2-40B4-BE49-F238E27FC236}">
                  <a16:creationId xmlns:a16="http://schemas.microsoft.com/office/drawing/2014/main" id="{438E4398-C3A7-355F-B47F-E0FD93538534}"/>
                </a:ext>
              </a:extLst>
            </p:cNvPr>
            <p:cNvSpPr/>
            <p:nvPr/>
          </p:nvSpPr>
          <p:spPr>
            <a:xfrm>
              <a:off x="3417075" y="1743975"/>
              <a:ext cx="111025" cy="59500"/>
            </a:xfrm>
            <a:custGeom>
              <a:avLst/>
              <a:gdLst/>
              <a:ahLst/>
              <a:cxnLst/>
              <a:rect l="l" t="t" r="r" b="b"/>
              <a:pathLst>
                <a:path w="4441" h="2380" extrusionOk="0">
                  <a:moveTo>
                    <a:pt x="4441" y="1"/>
                  </a:moveTo>
                  <a:lnTo>
                    <a:pt x="0" y="995"/>
                  </a:lnTo>
                  <a:lnTo>
                    <a:pt x="11" y="1122"/>
                  </a:lnTo>
                  <a:cubicBezTo>
                    <a:pt x="42" y="1526"/>
                    <a:pt x="245" y="1897"/>
                    <a:pt x="569" y="2144"/>
                  </a:cubicBezTo>
                  <a:cubicBezTo>
                    <a:pt x="787" y="2310"/>
                    <a:pt x="1002" y="2379"/>
                    <a:pt x="1233" y="2379"/>
                  </a:cubicBezTo>
                  <a:cubicBezTo>
                    <a:pt x="1396" y="2379"/>
                    <a:pt x="1566" y="2345"/>
                    <a:pt x="1752" y="2286"/>
                  </a:cubicBezTo>
                  <a:cubicBezTo>
                    <a:pt x="1948" y="2224"/>
                    <a:pt x="2136" y="2141"/>
                    <a:pt x="2315" y="2042"/>
                  </a:cubicBezTo>
                  <a:lnTo>
                    <a:pt x="3753" y="1255"/>
                  </a:lnTo>
                  <a:cubicBezTo>
                    <a:pt x="4142" y="1017"/>
                    <a:pt x="4394" y="607"/>
                    <a:pt x="4429" y="153"/>
                  </a:cubicBezTo>
                  <a:lnTo>
                    <a:pt x="4441" y="1"/>
                  </a:lnTo>
                  <a:close/>
                </a:path>
              </a:pathLst>
            </a:custGeom>
            <a:solidFill>
              <a:schemeClr val="accent2">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9" name="Google Shape;4108;p41">
              <a:extLst>
                <a:ext uri="{FF2B5EF4-FFF2-40B4-BE49-F238E27FC236}">
                  <a16:creationId xmlns:a16="http://schemas.microsoft.com/office/drawing/2014/main" id="{A50FEEAC-FF29-177D-8861-7684B1D62136}"/>
                </a:ext>
              </a:extLst>
            </p:cNvPr>
            <p:cNvSpPr/>
            <p:nvPr/>
          </p:nvSpPr>
          <p:spPr>
            <a:xfrm>
              <a:off x="3416350" y="1725350"/>
              <a:ext cx="112300" cy="61525"/>
            </a:xfrm>
            <a:custGeom>
              <a:avLst/>
              <a:gdLst/>
              <a:ahLst/>
              <a:cxnLst/>
              <a:rect l="l" t="t" r="r" b="b"/>
              <a:pathLst>
                <a:path w="4492" h="2461" extrusionOk="0">
                  <a:moveTo>
                    <a:pt x="3169" y="0"/>
                  </a:moveTo>
                  <a:cubicBezTo>
                    <a:pt x="3117" y="0"/>
                    <a:pt x="3063" y="13"/>
                    <a:pt x="3021" y="37"/>
                  </a:cubicBezTo>
                  <a:lnTo>
                    <a:pt x="86" y="1629"/>
                  </a:lnTo>
                  <a:cubicBezTo>
                    <a:pt x="9" y="1672"/>
                    <a:pt x="0" y="1740"/>
                    <a:pt x="69" y="1780"/>
                  </a:cubicBezTo>
                  <a:lnTo>
                    <a:pt x="1211" y="2434"/>
                  </a:lnTo>
                  <a:cubicBezTo>
                    <a:pt x="1242" y="2451"/>
                    <a:pt x="1283" y="2460"/>
                    <a:pt x="1326" y="2460"/>
                  </a:cubicBezTo>
                  <a:cubicBezTo>
                    <a:pt x="1377" y="2460"/>
                    <a:pt x="1430" y="2448"/>
                    <a:pt x="1472" y="2423"/>
                  </a:cubicBezTo>
                  <a:lnTo>
                    <a:pt x="4407" y="833"/>
                  </a:lnTo>
                  <a:cubicBezTo>
                    <a:pt x="4483" y="788"/>
                    <a:pt x="4491" y="721"/>
                    <a:pt x="4425" y="682"/>
                  </a:cubicBezTo>
                  <a:lnTo>
                    <a:pt x="3282" y="26"/>
                  </a:lnTo>
                  <a:cubicBezTo>
                    <a:pt x="3252" y="9"/>
                    <a:pt x="3211" y="0"/>
                    <a:pt x="3169"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0" name="Google Shape;4109;p41">
              <a:extLst>
                <a:ext uri="{FF2B5EF4-FFF2-40B4-BE49-F238E27FC236}">
                  <a16:creationId xmlns:a16="http://schemas.microsoft.com/office/drawing/2014/main" id="{D5C2D579-D756-423C-CDE3-4E013211F6EB}"/>
                </a:ext>
              </a:extLst>
            </p:cNvPr>
            <p:cNvSpPr/>
            <p:nvPr/>
          </p:nvSpPr>
          <p:spPr>
            <a:xfrm>
              <a:off x="3424475" y="1729300"/>
              <a:ext cx="96125" cy="53600"/>
            </a:xfrm>
            <a:custGeom>
              <a:avLst/>
              <a:gdLst/>
              <a:ahLst/>
              <a:cxnLst/>
              <a:rect l="l" t="t" r="r" b="b"/>
              <a:pathLst>
                <a:path w="3845" h="2144" extrusionOk="0">
                  <a:moveTo>
                    <a:pt x="2886" y="0"/>
                  </a:moveTo>
                  <a:cubicBezTo>
                    <a:pt x="2871" y="0"/>
                    <a:pt x="2857" y="3"/>
                    <a:pt x="2842" y="9"/>
                  </a:cubicBezTo>
                  <a:lnTo>
                    <a:pt x="38" y="1526"/>
                  </a:lnTo>
                  <a:cubicBezTo>
                    <a:pt x="0" y="1548"/>
                    <a:pt x="0" y="1601"/>
                    <a:pt x="38" y="1623"/>
                  </a:cubicBezTo>
                  <a:lnTo>
                    <a:pt x="944" y="2142"/>
                  </a:lnTo>
                  <a:cubicBezTo>
                    <a:pt x="949" y="2144"/>
                    <a:pt x="953" y="2144"/>
                    <a:pt x="957" y="2144"/>
                  </a:cubicBezTo>
                  <a:cubicBezTo>
                    <a:pt x="972" y="2144"/>
                    <a:pt x="988" y="2141"/>
                    <a:pt x="1001" y="2135"/>
                  </a:cubicBezTo>
                  <a:lnTo>
                    <a:pt x="3807" y="618"/>
                  </a:lnTo>
                  <a:cubicBezTo>
                    <a:pt x="3844" y="596"/>
                    <a:pt x="3844" y="543"/>
                    <a:pt x="3807" y="521"/>
                  </a:cubicBezTo>
                  <a:lnTo>
                    <a:pt x="2900" y="2"/>
                  </a:lnTo>
                  <a:cubicBezTo>
                    <a:pt x="2896" y="0"/>
                    <a:pt x="2890" y="0"/>
                    <a:pt x="2886" y="0"/>
                  </a:cubicBez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1" name="Google Shape;4110;p41">
              <a:extLst>
                <a:ext uri="{FF2B5EF4-FFF2-40B4-BE49-F238E27FC236}">
                  <a16:creationId xmlns:a16="http://schemas.microsoft.com/office/drawing/2014/main" id="{7B49F1AE-39A1-B4B4-01A3-EB69BDD05C57}"/>
                </a:ext>
              </a:extLst>
            </p:cNvPr>
            <p:cNvSpPr/>
            <p:nvPr/>
          </p:nvSpPr>
          <p:spPr>
            <a:xfrm>
              <a:off x="3512600" y="1733150"/>
              <a:ext cx="1800" cy="4650"/>
            </a:xfrm>
            <a:custGeom>
              <a:avLst/>
              <a:gdLst/>
              <a:ahLst/>
              <a:cxnLst/>
              <a:rect l="l" t="t" r="r" b="b"/>
              <a:pathLst>
                <a:path w="72" h="186" extrusionOk="0">
                  <a:moveTo>
                    <a:pt x="37" y="0"/>
                  </a:moveTo>
                  <a:cubicBezTo>
                    <a:pt x="16" y="0"/>
                    <a:pt x="2" y="16"/>
                    <a:pt x="2" y="35"/>
                  </a:cubicBezTo>
                  <a:lnTo>
                    <a:pt x="2" y="150"/>
                  </a:lnTo>
                  <a:cubicBezTo>
                    <a:pt x="0" y="170"/>
                    <a:pt x="16" y="186"/>
                    <a:pt x="37" y="186"/>
                  </a:cubicBezTo>
                  <a:cubicBezTo>
                    <a:pt x="55" y="186"/>
                    <a:pt x="71" y="170"/>
                    <a:pt x="71" y="151"/>
                  </a:cubicBezTo>
                  <a:lnTo>
                    <a:pt x="71" y="35"/>
                  </a:lnTo>
                  <a:cubicBezTo>
                    <a:pt x="71" y="16"/>
                    <a:pt x="55" y="0"/>
                    <a:pt x="37"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2" name="Google Shape;4111;p41">
              <a:extLst>
                <a:ext uri="{FF2B5EF4-FFF2-40B4-BE49-F238E27FC236}">
                  <a16:creationId xmlns:a16="http://schemas.microsoft.com/office/drawing/2014/main" id="{5B6B921D-0EA7-6B9E-5339-CBD4D79DDCA7}"/>
                </a:ext>
              </a:extLst>
            </p:cNvPr>
            <p:cNvSpPr/>
            <p:nvPr/>
          </p:nvSpPr>
          <p:spPr>
            <a:xfrm>
              <a:off x="3511975" y="1730925"/>
              <a:ext cx="3050" cy="4675"/>
            </a:xfrm>
            <a:custGeom>
              <a:avLst/>
              <a:gdLst/>
              <a:ahLst/>
              <a:cxnLst/>
              <a:rect l="l" t="t" r="r" b="b"/>
              <a:pathLst>
                <a:path w="122" h="187" extrusionOk="0">
                  <a:moveTo>
                    <a:pt x="62" y="1"/>
                  </a:moveTo>
                  <a:cubicBezTo>
                    <a:pt x="28" y="1"/>
                    <a:pt x="1" y="28"/>
                    <a:pt x="1" y="60"/>
                  </a:cubicBezTo>
                  <a:lnTo>
                    <a:pt x="1" y="125"/>
                  </a:lnTo>
                  <a:cubicBezTo>
                    <a:pt x="1" y="159"/>
                    <a:pt x="28" y="185"/>
                    <a:pt x="62" y="186"/>
                  </a:cubicBezTo>
                  <a:cubicBezTo>
                    <a:pt x="93" y="185"/>
                    <a:pt x="121" y="159"/>
                    <a:pt x="121" y="125"/>
                  </a:cubicBezTo>
                  <a:lnTo>
                    <a:pt x="121" y="60"/>
                  </a:lnTo>
                  <a:cubicBezTo>
                    <a:pt x="121" y="28"/>
                    <a:pt x="93" y="1"/>
                    <a:pt x="62"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3" name="Google Shape;4112;p41">
              <a:extLst>
                <a:ext uri="{FF2B5EF4-FFF2-40B4-BE49-F238E27FC236}">
                  <a16:creationId xmlns:a16="http://schemas.microsoft.com/office/drawing/2014/main" id="{7DD2CDE2-540F-E74F-AFA8-B45BF55BEFA0}"/>
                </a:ext>
              </a:extLst>
            </p:cNvPr>
            <p:cNvSpPr/>
            <p:nvPr/>
          </p:nvSpPr>
          <p:spPr>
            <a:xfrm>
              <a:off x="3504475" y="1728200"/>
              <a:ext cx="1800" cy="4650"/>
            </a:xfrm>
            <a:custGeom>
              <a:avLst/>
              <a:gdLst/>
              <a:ahLst/>
              <a:cxnLst/>
              <a:rect l="l" t="t" r="r" b="b"/>
              <a:pathLst>
                <a:path w="72" h="186" extrusionOk="0">
                  <a:moveTo>
                    <a:pt x="39" y="1"/>
                  </a:moveTo>
                  <a:cubicBezTo>
                    <a:pt x="38" y="1"/>
                    <a:pt x="38" y="1"/>
                    <a:pt x="37" y="1"/>
                  </a:cubicBezTo>
                  <a:cubicBezTo>
                    <a:pt x="16" y="1"/>
                    <a:pt x="1" y="15"/>
                    <a:pt x="1" y="36"/>
                  </a:cubicBezTo>
                  <a:lnTo>
                    <a:pt x="1" y="150"/>
                  </a:lnTo>
                  <a:cubicBezTo>
                    <a:pt x="1" y="169"/>
                    <a:pt x="16" y="185"/>
                    <a:pt x="37" y="185"/>
                  </a:cubicBezTo>
                  <a:cubicBezTo>
                    <a:pt x="56" y="185"/>
                    <a:pt x="72" y="169"/>
                    <a:pt x="72" y="150"/>
                  </a:cubicBezTo>
                  <a:lnTo>
                    <a:pt x="72" y="36"/>
                  </a:lnTo>
                  <a:cubicBezTo>
                    <a:pt x="72" y="16"/>
                    <a:pt x="57" y="1"/>
                    <a:pt x="39"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4" name="Google Shape;4113;p41">
              <a:extLst>
                <a:ext uri="{FF2B5EF4-FFF2-40B4-BE49-F238E27FC236}">
                  <a16:creationId xmlns:a16="http://schemas.microsoft.com/office/drawing/2014/main" id="{C1D75F9F-C927-3824-D76A-4D2D67F14C8B}"/>
                </a:ext>
              </a:extLst>
            </p:cNvPr>
            <p:cNvSpPr/>
            <p:nvPr/>
          </p:nvSpPr>
          <p:spPr>
            <a:xfrm>
              <a:off x="3503850" y="1725975"/>
              <a:ext cx="3050" cy="4650"/>
            </a:xfrm>
            <a:custGeom>
              <a:avLst/>
              <a:gdLst/>
              <a:ahLst/>
              <a:cxnLst/>
              <a:rect l="l" t="t" r="r" b="b"/>
              <a:pathLst>
                <a:path w="122" h="186" extrusionOk="0">
                  <a:moveTo>
                    <a:pt x="62" y="0"/>
                  </a:moveTo>
                  <a:cubicBezTo>
                    <a:pt x="28" y="0"/>
                    <a:pt x="1" y="28"/>
                    <a:pt x="1" y="61"/>
                  </a:cubicBezTo>
                  <a:lnTo>
                    <a:pt x="1" y="125"/>
                  </a:lnTo>
                  <a:cubicBezTo>
                    <a:pt x="1" y="158"/>
                    <a:pt x="28" y="186"/>
                    <a:pt x="62" y="186"/>
                  </a:cubicBezTo>
                  <a:cubicBezTo>
                    <a:pt x="94" y="186"/>
                    <a:pt x="121" y="158"/>
                    <a:pt x="121" y="125"/>
                  </a:cubicBezTo>
                  <a:lnTo>
                    <a:pt x="121" y="61"/>
                  </a:lnTo>
                  <a:cubicBezTo>
                    <a:pt x="121" y="28"/>
                    <a:pt x="94" y="0"/>
                    <a:pt x="62"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5" name="Google Shape;4114;p41">
              <a:extLst>
                <a:ext uri="{FF2B5EF4-FFF2-40B4-BE49-F238E27FC236}">
                  <a16:creationId xmlns:a16="http://schemas.microsoft.com/office/drawing/2014/main" id="{740F927D-7768-4C71-85D4-FBAF5B398760}"/>
                </a:ext>
              </a:extLst>
            </p:cNvPr>
            <p:cNvSpPr/>
            <p:nvPr/>
          </p:nvSpPr>
          <p:spPr>
            <a:xfrm>
              <a:off x="3507600" y="1727125"/>
              <a:ext cx="3025" cy="8025"/>
            </a:xfrm>
            <a:custGeom>
              <a:avLst/>
              <a:gdLst/>
              <a:ahLst/>
              <a:cxnLst/>
              <a:rect l="l" t="t" r="r" b="b"/>
              <a:pathLst>
                <a:path w="121" h="321" extrusionOk="0">
                  <a:moveTo>
                    <a:pt x="60" y="0"/>
                  </a:moveTo>
                  <a:cubicBezTo>
                    <a:pt x="26" y="0"/>
                    <a:pt x="0" y="28"/>
                    <a:pt x="0" y="61"/>
                  </a:cubicBezTo>
                  <a:lnTo>
                    <a:pt x="0" y="260"/>
                  </a:lnTo>
                  <a:cubicBezTo>
                    <a:pt x="0" y="293"/>
                    <a:pt x="26" y="321"/>
                    <a:pt x="60" y="321"/>
                  </a:cubicBezTo>
                  <a:cubicBezTo>
                    <a:pt x="93" y="321"/>
                    <a:pt x="121" y="293"/>
                    <a:pt x="121" y="260"/>
                  </a:cubicBezTo>
                  <a:lnTo>
                    <a:pt x="121" y="61"/>
                  </a:lnTo>
                  <a:cubicBezTo>
                    <a:pt x="121" y="28"/>
                    <a:pt x="93" y="0"/>
                    <a:pt x="60"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6" name="Google Shape;4115;p41">
              <a:extLst>
                <a:ext uri="{FF2B5EF4-FFF2-40B4-BE49-F238E27FC236}">
                  <a16:creationId xmlns:a16="http://schemas.microsoft.com/office/drawing/2014/main" id="{03946422-CF86-FE4F-9044-CE39640ABD4A}"/>
                </a:ext>
              </a:extLst>
            </p:cNvPr>
            <p:cNvSpPr/>
            <p:nvPr/>
          </p:nvSpPr>
          <p:spPr>
            <a:xfrm>
              <a:off x="3502325" y="1729775"/>
              <a:ext cx="3075" cy="4550"/>
            </a:xfrm>
            <a:custGeom>
              <a:avLst/>
              <a:gdLst/>
              <a:ahLst/>
              <a:cxnLst/>
              <a:rect l="l" t="t" r="r" b="b"/>
              <a:pathLst>
                <a:path w="123" h="182" extrusionOk="0">
                  <a:moveTo>
                    <a:pt x="62" y="0"/>
                  </a:moveTo>
                  <a:cubicBezTo>
                    <a:pt x="29" y="0"/>
                    <a:pt x="1" y="28"/>
                    <a:pt x="1" y="61"/>
                  </a:cubicBezTo>
                  <a:lnTo>
                    <a:pt x="1" y="121"/>
                  </a:lnTo>
                  <a:cubicBezTo>
                    <a:pt x="1" y="154"/>
                    <a:pt x="29" y="182"/>
                    <a:pt x="62" y="182"/>
                  </a:cubicBezTo>
                  <a:cubicBezTo>
                    <a:pt x="95" y="182"/>
                    <a:pt x="121" y="154"/>
                    <a:pt x="123" y="121"/>
                  </a:cubicBezTo>
                  <a:lnTo>
                    <a:pt x="123" y="61"/>
                  </a:lnTo>
                  <a:cubicBezTo>
                    <a:pt x="121" y="28"/>
                    <a:pt x="95" y="0"/>
                    <a:pt x="62"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7" name="Google Shape;4116;p41">
              <a:extLst>
                <a:ext uri="{FF2B5EF4-FFF2-40B4-BE49-F238E27FC236}">
                  <a16:creationId xmlns:a16="http://schemas.microsoft.com/office/drawing/2014/main" id="{4A85E5B5-44E4-ADB3-AAA2-C24F0FD4DE33}"/>
                </a:ext>
              </a:extLst>
            </p:cNvPr>
            <p:cNvSpPr/>
            <p:nvPr/>
          </p:nvSpPr>
          <p:spPr>
            <a:xfrm>
              <a:off x="3502300" y="1726925"/>
              <a:ext cx="8550" cy="5500"/>
            </a:xfrm>
            <a:custGeom>
              <a:avLst/>
              <a:gdLst/>
              <a:ahLst/>
              <a:cxnLst/>
              <a:rect l="l" t="t" r="r" b="b"/>
              <a:pathLst>
                <a:path w="342" h="220" extrusionOk="0">
                  <a:moveTo>
                    <a:pt x="276" y="1"/>
                  </a:moveTo>
                  <a:cubicBezTo>
                    <a:pt x="252" y="1"/>
                    <a:pt x="227" y="9"/>
                    <a:pt x="212" y="19"/>
                  </a:cubicBezTo>
                  <a:lnTo>
                    <a:pt x="27" y="126"/>
                  </a:lnTo>
                  <a:cubicBezTo>
                    <a:pt x="1" y="140"/>
                    <a:pt x="3" y="169"/>
                    <a:pt x="3" y="206"/>
                  </a:cubicBezTo>
                  <a:lnTo>
                    <a:pt x="21" y="214"/>
                  </a:lnTo>
                  <a:cubicBezTo>
                    <a:pt x="27" y="218"/>
                    <a:pt x="34" y="219"/>
                    <a:pt x="41" y="219"/>
                  </a:cubicBezTo>
                  <a:cubicBezTo>
                    <a:pt x="71" y="219"/>
                    <a:pt x="110" y="198"/>
                    <a:pt x="130" y="187"/>
                  </a:cubicBezTo>
                  <a:lnTo>
                    <a:pt x="317" y="79"/>
                  </a:lnTo>
                  <a:cubicBezTo>
                    <a:pt x="341" y="65"/>
                    <a:pt x="338" y="26"/>
                    <a:pt x="309" y="8"/>
                  </a:cubicBezTo>
                  <a:cubicBezTo>
                    <a:pt x="299" y="3"/>
                    <a:pt x="288" y="1"/>
                    <a:pt x="276"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8" name="Google Shape;4117;p41">
              <a:extLst>
                <a:ext uri="{FF2B5EF4-FFF2-40B4-BE49-F238E27FC236}">
                  <a16:creationId xmlns:a16="http://schemas.microsoft.com/office/drawing/2014/main" id="{04720A5E-1DCC-565C-E5CA-23E1969C55AF}"/>
                </a:ext>
              </a:extLst>
            </p:cNvPr>
            <p:cNvSpPr/>
            <p:nvPr/>
          </p:nvSpPr>
          <p:spPr>
            <a:xfrm>
              <a:off x="3504750" y="1762975"/>
              <a:ext cx="13325" cy="17325"/>
            </a:xfrm>
            <a:custGeom>
              <a:avLst/>
              <a:gdLst/>
              <a:ahLst/>
              <a:cxnLst/>
              <a:rect l="l" t="t" r="r" b="b"/>
              <a:pathLst>
                <a:path w="533" h="693" extrusionOk="0">
                  <a:moveTo>
                    <a:pt x="454" y="1"/>
                  </a:moveTo>
                  <a:cubicBezTo>
                    <a:pt x="424" y="1"/>
                    <a:pt x="390" y="42"/>
                    <a:pt x="369" y="151"/>
                  </a:cubicBezTo>
                  <a:cubicBezTo>
                    <a:pt x="320" y="411"/>
                    <a:pt x="94" y="552"/>
                    <a:pt x="94" y="552"/>
                  </a:cubicBezTo>
                  <a:cubicBezTo>
                    <a:pt x="0" y="637"/>
                    <a:pt x="29" y="692"/>
                    <a:pt x="98" y="692"/>
                  </a:cubicBezTo>
                  <a:cubicBezTo>
                    <a:pt x="138" y="692"/>
                    <a:pt x="192" y="673"/>
                    <a:pt x="243" y="631"/>
                  </a:cubicBezTo>
                  <a:cubicBezTo>
                    <a:pt x="381" y="517"/>
                    <a:pt x="488" y="331"/>
                    <a:pt x="517" y="166"/>
                  </a:cubicBezTo>
                  <a:cubicBezTo>
                    <a:pt x="533" y="80"/>
                    <a:pt x="497" y="1"/>
                    <a:pt x="454" y="1"/>
                  </a:cubicBez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9" name="Google Shape;4118;p41">
              <a:extLst>
                <a:ext uri="{FF2B5EF4-FFF2-40B4-BE49-F238E27FC236}">
                  <a16:creationId xmlns:a16="http://schemas.microsoft.com/office/drawing/2014/main" id="{155CC520-58E7-3FA2-F869-8B1B8598EA14}"/>
                </a:ext>
              </a:extLst>
            </p:cNvPr>
            <p:cNvSpPr/>
            <p:nvPr/>
          </p:nvSpPr>
          <p:spPr>
            <a:xfrm>
              <a:off x="3465050" y="1787050"/>
              <a:ext cx="16775" cy="14825"/>
            </a:xfrm>
            <a:custGeom>
              <a:avLst/>
              <a:gdLst/>
              <a:ahLst/>
              <a:cxnLst/>
              <a:rect l="l" t="t" r="r" b="b"/>
              <a:pathLst>
                <a:path w="671" h="593" extrusionOk="0">
                  <a:moveTo>
                    <a:pt x="601" y="0"/>
                  </a:moveTo>
                  <a:cubicBezTo>
                    <a:pt x="572" y="0"/>
                    <a:pt x="533" y="35"/>
                    <a:pt x="491" y="127"/>
                  </a:cubicBezTo>
                  <a:cubicBezTo>
                    <a:pt x="383" y="369"/>
                    <a:pt x="129" y="451"/>
                    <a:pt x="129" y="451"/>
                  </a:cubicBezTo>
                  <a:cubicBezTo>
                    <a:pt x="0" y="522"/>
                    <a:pt x="43" y="592"/>
                    <a:pt x="139" y="592"/>
                  </a:cubicBezTo>
                  <a:cubicBezTo>
                    <a:pt x="173" y="592"/>
                    <a:pt x="213" y="583"/>
                    <a:pt x="255" y="563"/>
                  </a:cubicBezTo>
                  <a:cubicBezTo>
                    <a:pt x="417" y="485"/>
                    <a:pt x="565" y="331"/>
                    <a:pt x="634" y="176"/>
                  </a:cubicBezTo>
                  <a:cubicBezTo>
                    <a:pt x="670" y="91"/>
                    <a:pt x="649" y="0"/>
                    <a:pt x="601" y="0"/>
                  </a:cubicBez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0" name="Google Shape;4119;p41">
              <a:extLst>
                <a:ext uri="{FF2B5EF4-FFF2-40B4-BE49-F238E27FC236}">
                  <a16:creationId xmlns:a16="http://schemas.microsoft.com/office/drawing/2014/main" id="{03882D2E-B31B-7C04-4006-F5C8E9DCD49B}"/>
                </a:ext>
              </a:extLst>
            </p:cNvPr>
            <p:cNvSpPr/>
            <p:nvPr/>
          </p:nvSpPr>
          <p:spPr>
            <a:xfrm>
              <a:off x="3381625" y="1772050"/>
              <a:ext cx="44825" cy="66850"/>
            </a:xfrm>
            <a:custGeom>
              <a:avLst/>
              <a:gdLst/>
              <a:ahLst/>
              <a:cxnLst/>
              <a:rect l="l" t="t" r="r" b="b"/>
              <a:pathLst>
                <a:path w="1793" h="2674" extrusionOk="0">
                  <a:moveTo>
                    <a:pt x="0" y="0"/>
                  </a:moveTo>
                  <a:lnTo>
                    <a:pt x="0" y="1639"/>
                  </a:lnTo>
                  <a:lnTo>
                    <a:pt x="1793" y="2674"/>
                  </a:lnTo>
                  <a:lnTo>
                    <a:pt x="1793" y="1035"/>
                  </a:lnTo>
                  <a:lnTo>
                    <a:pt x="0"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1" name="Google Shape;4120;p41">
              <a:extLst>
                <a:ext uri="{FF2B5EF4-FFF2-40B4-BE49-F238E27FC236}">
                  <a16:creationId xmlns:a16="http://schemas.microsoft.com/office/drawing/2014/main" id="{8B76C09F-B019-E892-795E-470697181B8B}"/>
                </a:ext>
              </a:extLst>
            </p:cNvPr>
            <p:cNvSpPr/>
            <p:nvPr/>
          </p:nvSpPr>
          <p:spPr>
            <a:xfrm>
              <a:off x="3384625" y="1777800"/>
              <a:ext cx="38825" cy="55500"/>
            </a:xfrm>
            <a:custGeom>
              <a:avLst/>
              <a:gdLst/>
              <a:ahLst/>
              <a:cxnLst/>
              <a:rect l="l" t="t" r="r" b="b"/>
              <a:pathLst>
                <a:path w="1553" h="2220" extrusionOk="0">
                  <a:moveTo>
                    <a:pt x="1" y="1"/>
                  </a:moveTo>
                  <a:lnTo>
                    <a:pt x="1" y="1323"/>
                  </a:lnTo>
                  <a:lnTo>
                    <a:pt x="1552" y="2219"/>
                  </a:lnTo>
                  <a:lnTo>
                    <a:pt x="1552" y="897"/>
                  </a:lnTo>
                  <a:lnTo>
                    <a:pt x="1"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2" name="Google Shape;4121;p41">
              <a:extLst>
                <a:ext uri="{FF2B5EF4-FFF2-40B4-BE49-F238E27FC236}">
                  <a16:creationId xmlns:a16="http://schemas.microsoft.com/office/drawing/2014/main" id="{4CC07AED-3FC2-0B2A-3E55-2A30E117BBA6}"/>
                </a:ext>
              </a:extLst>
            </p:cNvPr>
            <p:cNvSpPr/>
            <p:nvPr/>
          </p:nvSpPr>
          <p:spPr>
            <a:xfrm>
              <a:off x="3402425" y="1792225"/>
              <a:ext cx="3225" cy="4150"/>
            </a:xfrm>
            <a:custGeom>
              <a:avLst/>
              <a:gdLst/>
              <a:ahLst/>
              <a:cxnLst/>
              <a:rect l="l" t="t" r="r" b="b"/>
              <a:pathLst>
                <a:path w="129" h="166" extrusionOk="0">
                  <a:moveTo>
                    <a:pt x="36" y="0"/>
                  </a:moveTo>
                  <a:cubicBezTo>
                    <a:pt x="15" y="0"/>
                    <a:pt x="1" y="17"/>
                    <a:pt x="1" y="46"/>
                  </a:cubicBezTo>
                  <a:cubicBezTo>
                    <a:pt x="3" y="91"/>
                    <a:pt x="27" y="131"/>
                    <a:pt x="64" y="156"/>
                  </a:cubicBezTo>
                  <a:cubicBezTo>
                    <a:pt x="75" y="162"/>
                    <a:pt x="84" y="165"/>
                    <a:pt x="93" y="165"/>
                  </a:cubicBezTo>
                  <a:cubicBezTo>
                    <a:pt x="114" y="165"/>
                    <a:pt x="128" y="148"/>
                    <a:pt x="128" y="120"/>
                  </a:cubicBezTo>
                  <a:cubicBezTo>
                    <a:pt x="125" y="75"/>
                    <a:pt x="102" y="34"/>
                    <a:pt x="64" y="9"/>
                  </a:cubicBezTo>
                  <a:cubicBezTo>
                    <a:pt x="54" y="3"/>
                    <a:pt x="44" y="0"/>
                    <a:pt x="36" y="0"/>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3" name="Google Shape;4122;p41">
              <a:extLst>
                <a:ext uri="{FF2B5EF4-FFF2-40B4-BE49-F238E27FC236}">
                  <a16:creationId xmlns:a16="http://schemas.microsoft.com/office/drawing/2014/main" id="{22D1CAD9-6462-BA1B-2488-152D95877174}"/>
                </a:ext>
              </a:extLst>
            </p:cNvPr>
            <p:cNvSpPr/>
            <p:nvPr/>
          </p:nvSpPr>
          <p:spPr>
            <a:xfrm>
              <a:off x="3402425" y="1803375"/>
              <a:ext cx="3225" cy="4150"/>
            </a:xfrm>
            <a:custGeom>
              <a:avLst/>
              <a:gdLst/>
              <a:ahLst/>
              <a:cxnLst/>
              <a:rect l="l" t="t" r="r" b="b"/>
              <a:pathLst>
                <a:path w="129" h="166" extrusionOk="0">
                  <a:moveTo>
                    <a:pt x="36" y="1"/>
                  </a:moveTo>
                  <a:cubicBezTo>
                    <a:pt x="15" y="1"/>
                    <a:pt x="1" y="18"/>
                    <a:pt x="1" y="46"/>
                  </a:cubicBezTo>
                  <a:cubicBezTo>
                    <a:pt x="3" y="91"/>
                    <a:pt x="27" y="132"/>
                    <a:pt x="64" y="157"/>
                  </a:cubicBezTo>
                  <a:cubicBezTo>
                    <a:pt x="75" y="163"/>
                    <a:pt x="84" y="166"/>
                    <a:pt x="93" y="166"/>
                  </a:cubicBezTo>
                  <a:cubicBezTo>
                    <a:pt x="114" y="166"/>
                    <a:pt x="128" y="149"/>
                    <a:pt x="128" y="120"/>
                  </a:cubicBezTo>
                  <a:cubicBezTo>
                    <a:pt x="125" y="75"/>
                    <a:pt x="102" y="35"/>
                    <a:pt x="64" y="10"/>
                  </a:cubicBezTo>
                  <a:cubicBezTo>
                    <a:pt x="54" y="4"/>
                    <a:pt x="44" y="1"/>
                    <a:pt x="36"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4" name="Google Shape;4123;p41">
              <a:extLst>
                <a:ext uri="{FF2B5EF4-FFF2-40B4-BE49-F238E27FC236}">
                  <a16:creationId xmlns:a16="http://schemas.microsoft.com/office/drawing/2014/main" id="{4606FF1E-31E2-AB2A-20AE-D299BA46C244}"/>
                </a:ext>
              </a:extLst>
            </p:cNvPr>
            <p:cNvSpPr/>
            <p:nvPr/>
          </p:nvSpPr>
          <p:spPr>
            <a:xfrm>
              <a:off x="3402425" y="1814775"/>
              <a:ext cx="3225" cy="4175"/>
            </a:xfrm>
            <a:custGeom>
              <a:avLst/>
              <a:gdLst/>
              <a:ahLst/>
              <a:cxnLst/>
              <a:rect l="l" t="t" r="r" b="b"/>
              <a:pathLst>
                <a:path w="129" h="167" extrusionOk="0">
                  <a:moveTo>
                    <a:pt x="36" y="1"/>
                  </a:moveTo>
                  <a:cubicBezTo>
                    <a:pt x="15" y="1"/>
                    <a:pt x="1" y="17"/>
                    <a:pt x="1" y="46"/>
                  </a:cubicBezTo>
                  <a:cubicBezTo>
                    <a:pt x="3" y="91"/>
                    <a:pt x="27" y="133"/>
                    <a:pt x="64" y="157"/>
                  </a:cubicBezTo>
                  <a:cubicBezTo>
                    <a:pt x="75" y="163"/>
                    <a:pt x="84" y="166"/>
                    <a:pt x="93" y="166"/>
                  </a:cubicBezTo>
                  <a:cubicBezTo>
                    <a:pt x="114" y="166"/>
                    <a:pt x="128" y="150"/>
                    <a:pt x="128" y="121"/>
                  </a:cubicBezTo>
                  <a:cubicBezTo>
                    <a:pt x="125" y="76"/>
                    <a:pt x="102" y="34"/>
                    <a:pt x="64" y="9"/>
                  </a:cubicBezTo>
                  <a:cubicBezTo>
                    <a:pt x="54" y="3"/>
                    <a:pt x="44" y="1"/>
                    <a:pt x="36"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5" name="Google Shape;4124;p41">
              <a:extLst>
                <a:ext uri="{FF2B5EF4-FFF2-40B4-BE49-F238E27FC236}">
                  <a16:creationId xmlns:a16="http://schemas.microsoft.com/office/drawing/2014/main" id="{749674F7-2F1B-E4FD-3D96-1AABCFBC7B19}"/>
                </a:ext>
              </a:extLst>
            </p:cNvPr>
            <p:cNvSpPr/>
            <p:nvPr/>
          </p:nvSpPr>
          <p:spPr>
            <a:xfrm>
              <a:off x="3383875" y="1798675"/>
              <a:ext cx="40300" cy="24950"/>
            </a:xfrm>
            <a:custGeom>
              <a:avLst/>
              <a:gdLst/>
              <a:ahLst/>
              <a:cxnLst/>
              <a:rect l="l" t="t" r="r" b="b"/>
              <a:pathLst>
                <a:path w="1612" h="998" extrusionOk="0">
                  <a:moveTo>
                    <a:pt x="0" y="1"/>
                  </a:moveTo>
                  <a:lnTo>
                    <a:pt x="0" y="68"/>
                  </a:lnTo>
                  <a:lnTo>
                    <a:pt x="1611" y="997"/>
                  </a:lnTo>
                  <a:lnTo>
                    <a:pt x="1611" y="932"/>
                  </a:lnTo>
                  <a:lnTo>
                    <a:pt x="0"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6" name="Google Shape;4125;p41">
              <a:extLst>
                <a:ext uri="{FF2B5EF4-FFF2-40B4-BE49-F238E27FC236}">
                  <a16:creationId xmlns:a16="http://schemas.microsoft.com/office/drawing/2014/main" id="{0D6752A0-7F83-B806-9EE5-C8367D7F839B}"/>
                </a:ext>
              </a:extLst>
            </p:cNvPr>
            <p:cNvSpPr/>
            <p:nvPr/>
          </p:nvSpPr>
          <p:spPr>
            <a:xfrm>
              <a:off x="3383875" y="1787450"/>
              <a:ext cx="40300" cy="24925"/>
            </a:xfrm>
            <a:custGeom>
              <a:avLst/>
              <a:gdLst/>
              <a:ahLst/>
              <a:cxnLst/>
              <a:rect l="l" t="t" r="r" b="b"/>
              <a:pathLst>
                <a:path w="1612" h="997" extrusionOk="0">
                  <a:moveTo>
                    <a:pt x="0" y="0"/>
                  </a:moveTo>
                  <a:lnTo>
                    <a:pt x="0" y="67"/>
                  </a:lnTo>
                  <a:lnTo>
                    <a:pt x="1611" y="997"/>
                  </a:lnTo>
                  <a:lnTo>
                    <a:pt x="1611" y="931"/>
                  </a:lnTo>
                  <a:lnTo>
                    <a:pt x="0"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7" name="Google Shape;4126;p41">
              <a:extLst>
                <a:ext uri="{FF2B5EF4-FFF2-40B4-BE49-F238E27FC236}">
                  <a16:creationId xmlns:a16="http://schemas.microsoft.com/office/drawing/2014/main" id="{ECBF3901-524E-2FF4-EAE1-2E453BD3A772}"/>
                </a:ext>
              </a:extLst>
            </p:cNvPr>
            <p:cNvSpPr/>
            <p:nvPr/>
          </p:nvSpPr>
          <p:spPr>
            <a:xfrm>
              <a:off x="3381625" y="1759250"/>
              <a:ext cx="66425" cy="38700"/>
            </a:xfrm>
            <a:custGeom>
              <a:avLst/>
              <a:gdLst/>
              <a:ahLst/>
              <a:cxnLst/>
              <a:rect l="l" t="t" r="r" b="b"/>
              <a:pathLst>
                <a:path w="2657" h="1548" extrusionOk="0">
                  <a:moveTo>
                    <a:pt x="863" y="0"/>
                  </a:moveTo>
                  <a:lnTo>
                    <a:pt x="0" y="512"/>
                  </a:lnTo>
                  <a:lnTo>
                    <a:pt x="1793" y="1547"/>
                  </a:lnTo>
                  <a:lnTo>
                    <a:pt x="2657" y="1036"/>
                  </a:lnTo>
                  <a:lnTo>
                    <a:pt x="863"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8" name="Google Shape;4127;p41">
              <a:extLst>
                <a:ext uri="{FF2B5EF4-FFF2-40B4-BE49-F238E27FC236}">
                  <a16:creationId xmlns:a16="http://schemas.microsoft.com/office/drawing/2014/main" id="{CF2C6BEC-365C-79C2-4ADF-9244D0866CE0}"/>
                </a:ext>
              </a:extLst>
            </p:cNvPr>
            <p:cNvSpPr/>
            <p:nvPr/>
          </p:nvSpPr>
          <p:spPr>
            <a:xfrm>
              <a:off x="3426425" y="1785125"/>
              <a:ext cx="21625" cy="53600"/>
            </a:xfrm>
            <a:custGeom>
              <a:avLst/>
              <a:gdLst/>
              <a:ahLst/>
              <a:cxnLst/>
              <a:rect l="l" t="t" r="r" b="b"/>
              <a:pathLst>
                <a:path w="865" h="2144" extrusionOk="0">
                  <a:moveTo>
                    <a:pt x="865" y="1"/>
                  </a:moveTo>
                  <a:lnTo>
                    <a:pt x="1" y="511"/>
                  </a:lnTo>
                  <a:lnTo>
                    <a:pt x="1" y="2144"/>
                  </a:lnTo>
                  <a:lnTo>
                    <a:pt x="865" y="1645"/>
                  </a:lnTo>
                  <a:lnTo>
                    <a:pt x="865"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9" name="Google Shape;4128;p41">
              <a:extLst>
                <a:ext uri="{FF2B5EF4-FFF2-40B4-BE49-F238E27FC236}">
                  <a16:creationId xmlns:a16="http://schemas.microsoft.com/office/drawing/2014/main" id="{1EAE6F29-B4E5-EA84-3ED1-D0FE536042AE}"/>
                </a:ext>
              </a:extLst>
            </p:cNvPr>
            <p:cNvSpPr/>
            <p:nvPr/>
          </p:nvSpPr>
          <p:spPr>
            <a:xfrm>
              <a:off x="3126900" y="1698950"/>
              <a:ext cx="36475" cy="125175"/>
            </a:xfrm>
            <a:custGeom>
              <a:avLst/>
              <a:gdLst/>
              <a:ahLst/>
              <a:cxnLst/>
              <a:rect l="l" t="t" r="r" b="b"/>
              <a:pathLst>
                <a:path w="1459" h="5007" extrusionOk="0">
                  <a:moveTo>
                    <a:pt x="1458" y="1"/>
                  </a:moveTo>
                  <a:lnTo>
                    <a:pt x="1" y="842"/>
                  </a:lnTo>
                  <a:lnTo>
                    <a:pt x="1" y="5006"/>
                  </a:lnTo>
                  <a:lnTo>
                    <a:pt x="1458" y="4165"/>
                  </a:lnTo>
                  <a:lnTo>
                    <a:pt x="1458" y="1"/>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0" name="Google Shape;4129;p41">
              <a:extLst>
                <a:ext uri="{FF2B5EF4-FFF2-40B4-BE49-F238E27FC236}">
                  <a16:creationId xmlns:a16="http://schemas.microsoft.com/office/drawing/2014/main" id="{9725AD3F-1099-67B3-E117-9B259FCCCC7E}"/>
                </a:ext>
              </a:extLst>
            </p:cNvPr>
            <p:cNvSpPr/>
            <p:nvPr/>
          </p:nvSpPr>
          <p:spPr>
            <a:xfrm>
              <a:off x="3123550" y="1718025"/>
              <a:ext cx="3375" cy="106100"/>
            </a:xfrm>
            <a:custGeom>
              <a:avLst/>
              <a:gdLst/>
              <a:ahLst/>
              <a:cxnLst/>
              <a:rect l="l" t="t" r="r" b="b"/>
              <a:pathLst>
                <a:path w="135" h="4244" extrusionOk="0">
                  <a:moveTo>
                    <a:pt x="0" y="0"/>
                  </a:moveTo>
                  <a:lnTo>
                    <a:pt x="0" y="4165"/>
                  </a:lnTo>
                  <a:lnTo>
                    <a:pt x="135" y="4243"/>
                  </a:lnTo>
                  <a:lnTo>
                    <a:pt x="135" y="79"/>
                  </a:lnTo>
                  <a:lnTo>
                    <a:pt x="0" y="0"/>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1" name="Google Shape;4130;p41">
              <a:extLst>
                <a:ext uri="{FF2B5EF4-FFF2-40B4-BE49-F238E27FC236}">
                  <a16:creationId xmlns:a16="http://schemas.microsoft.com/office/drawing/2014/main" id="{4E258AE4-5904-A2DE-7F1C-0D6FA704E834}"/>
                </a:ext>
              </a:extLst>
            </p:cNvPr>
            <p:cNvSpPr/>
            <p:nvPr/>
          </p:nvSpPr>
          <p:spPr>
            <a:xfrm>
              <a:off x="3123500" y="1697000"/>
              <a:ext cx="39875" cy="23050"/>
            </a:xfrm>
            <a:custGeom>
              <a:avLst/>
              <a:gdLst/>
              <a:ahLst/>
              <a:cxnLst/>
              <a:rect l="l" t="t" r="r" b="b"/>
              <a:pathLst>
                <a:path w="1595" h="922" extrusionOk="0">
                  <a:moveTo>
                    <a:pt x="1458" y="0"/>
                  </a:moveTo>
                  <a:lnTo>
                    <a:pt x="1" y="843"/>
                  </a:lnTo>
                  <a:lnTo>
                    <a:pt x="137" y="921"/>
                  </a:lnTo>
                  <a:lnTo>
                    <a:pt x="1594" y="79"/>
                  </a:lnTo>
                  <a:lnTo>
                    <a:pt x="1458" y="0"/>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2" name="Google Shape;4131;p41">
              <a:extLst>
                <a:ext uri="{FF2B5EF4-FFF2-40B4-BE49-F238E27FC236}">
                  <a16:creationId xmlns:a16="http://schemas.microsoft.com/office/drawing/2014/main" id="{55EF92D1-AA6A-B4A2-2B4B-56A03FEB86ED}"/>
                </a:ext>
              </a:extLst>
            </p:cNvPr>
            <p:cNvSpPr/>
            <p:nvPr/>
          </p:nvSpPr>
          <p:spPr>
            <a:xfrm>
              <a:off x="3130325" y="1704575"/>
              <a:ext cx="29650" cy="117600"/>
            </a:xfrm>
            <a:custGeom>
              <a:avLst/>
              <a:gdLst/>
              <a:ahLst/>
              <a:cxnLst/>
              <a:rect l="l" t="t" r="r" b="b"/>
              <a:pathLst>
                <a:path w="1186" h="4704" extrusionOk="0">
                  <a:moveTo>
                    <a:pt x="1185" y="1"/>
                  </a:moveTo>
                  <a:lnTo>
                    <a:pt x="0" y="685"/>
                  </a:lnTo>
                  <a:lnTo>
                    <a:pt x="0" y="4703"/>
                  </a:lnTo>
                  <a:lnTo>
                    <a:pt x="1185" y="4019"/>
                  </a:lnTo>
                  <a:lnTo>
                    <a:pt x="1185" y="1"/>
                  </a:lnTo>
                  <a:close/>
                </a:path>
              </a:pathLst>
            </a:custGeom>
            <a:solidFill>
              <a:schemeClr val="accent1">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3" name="Google Shape;4132;p41">
              <a:extLst>
                <a:ext uri="{FF2B5EF4-FFF2-40B4-BE49-F238E27FC236}">
                  <a16:creationId xmlns:a16="http://schemas.microsoft.com/office/drawing/2014/main" id="{6FDA312E-11C3-83CA-4FC0-ADEFD05ED68A}"/>
                </a:ext>
              </a:extLst>
            </p:cNvPr>
            <p:cNvSpPr/>
            <p:nvPr/>
          </p:nvSpPr>
          <p:spPr>
            <a:xfrm>
              <a:off x="3132575" y="1768375"/>
              <a:ext cx="4175" cy="5425"/>
            </a:xfrm>
            <a:custGeom>
              <a:avLst/>
              <a:gdLst/>
              <a:ahLst/>
              <a:cxnLst/>
              <a:rect l="l" t="t" r="r" b="b"/>
              <a:pathLst>
                <a:path w="167" h="217" extrusionOk="0">
                  <a:moveTo>
                    <a:pt x="121" y="0"/>
                  </a:moveTo>
                  <a:cubicBezTo>
                    <a:pt x="109" y="0"/>
                    <a:pt x="97" y="4"/>
                    <a:pt x="83" y="12"/>
                  </a:cubicBezTo>
                  <a:cubicBezTo>
                    <a:pt x="34" y="44"/>
                    <a:pt x="3" y="98"/>
                    <a:pt x="0" y="157"/>
                  </a:cubicBezTo>
                  <a:cubicBezTo>
                    <a:pt x="0" y="194"/>
                    <a:pt x="19" y="216"/>
                    <a:pt x="46" y="216"/>
                  </a:cubicBezTo>
                  <a:cubicBezTo>
                    <a:pt x="57" y="216"/>
                    <a:pt x="70" y="213"/>
                    <a:pt x="83" y="205"/>
                  </a:cubicBezTo>
                  <a:cubicBezTo>
                    <a:pt x="132" y="173"/>
                    <a:pt x="164" y="118"/>
                    <a:pt x="167" y="60"/>
                  </a:cubicBezTo>
                  <a:cubicBezTo>
                    <a:pt x="167" y="22"/>
                    <a:pt x="148" y="0"/>
                    <a:pt x="121"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4" name="Google Shape;4133;p41">
              <a:extLst>
                <a:ext uri="{FF2B5EF4-FFF2-40B4-BE49-F238E27FC236}">
                  <a16:creationId xmlns:a16="http://schemas.microsoft.com/office/drawing/2014/main" id="{280767AC-860E-687B-CD0D-93658332843A}"/>
                </a:ext>
              </a:extLst>
            </p:cNvPr>
            <p:cNvSpPr/>
            <p:nvPr/>
          </p:nvSpPr>
          <p:spPr>
            <a:xfrm>
              <a:off x="3330000" y="1664375"/>
              <a:ext cx="36425" cy="125175"/>
            </a:xfrm>
            <a:custGeom>
              <a:avLst/>
              <a:gdLst/>
              <a:ahLst/>
              <a:cxnLst/>
              <a:rect l="l" t="t" r="r" b="b"/>
              <a:pathLst>
                <a:path w="1457" h="5007" extrusionOk="0">
                  <a:moveTo>
                    <a:pt x="0" y="0"/>
                  </a:moveTo>
                  <a:lnTo>
                    <a:pt x="0" y="4165"/>
                  </a:lnTo>
                  <a:lnTo>
                    <a:pt x="1456" y="5006"/>
                  </a:lnTo>
                  <a:lnTo>
                    <a:pt x="1456" y="841"/>
                  </a:lnTo>
                  <a:lnTo>
                    <a:pt x="0" y="0"/>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5" name="Google Shape;4134;p41">
              <a:extLst>
                <a:ext uri="{FF2B5EF4-FFF2-40B4-BE49-F238E27FC236}">
                  <a16:creationId xmlns:a16="http://schemas.microsoft.com/office/drawing/2014/main" id="{26963A3F-3CCE-7AFE-BBD6-802170E7C735}"/>
                </a:ext>
              </a:extLst>
            </p:cNvPr>
            <p:cNvSpPr/>
            <p:nvPr/>
          </p:nvSpPr>
          <p:spPr>
            <a:xfrm>
              <a:off x="3366400" y="1683450"/>
              <a:ext cx="3425" cy="106100"/>
            </a:xfrm>
            <a:custGeom>
              <a:avLst/>
              <a:gdLst/>
              <a:ahLst/>
              <a:cxnLst/>
              <a:rect l="l" t="t" r="r" b="b"/>
              <a:pathLst>
                <a:path w="137" h="4244" extrusionOk="0">
                  <a:moveTo>
                    <a:pt x="136" y="0"/>
                  </a:moveTo>
                  <a:lnTo>
                    <a:pt x="0" y="78"/>
                  </a:lnTo>
                  <a:lnTo>
                    <a:pt x="0" y="4243"/>
                  </a:lnTo>
                  <a:lnTo>
                    <a:pt x="136" y="4165"/>
                  </a:lnTo>
                  <a:lnTo>
                    <a:pt x="136" y="0"/>
                  </a:ln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6" name="Google Shape;4135;p41">
              <a:extLst>
                <a:ext uri="{FF2B5EF4-FFF2-40B4-BE49-F238E27FC236}">
                  <a16:creationId xmlns:a16="http://schemas.microsoft.com/office/drawing/2014/main" id="{DB319986-4976-BD81-3773-966AD2EBFB90}"/>
                </a:ext>
              </a:extLst>
            </p:cNvPr>
            <p:cNvSpPr/>
            <p:nvPr/>
          </p:nvSpPr>
          <p:spPr>
            <a:xfrm>
              <a:off x="3330000" y="1662425"/>
              <a:ext cx="39825" cy="23025"/>
            </a:xfrm>
            <a:custGeom>
              <a:avLst/>
              <a:gdLst/>
              <a:ahLst/>
              <a:cxnLst/>
              <a:rect l="l" t="t" r="r" b="b"/>
              <a:pathLst>
                <a:path w="1593" h="921" extrusionOk="0">
                  <a:moveTo>
                    <a:pt x="135" y="0"/>
                  </a:moveTo>
                  <a:lnTo>
                    <a:pt x="0" y="80"/>
                  </a:lnTo>
                  <a:lnTo>
                    <a:pt x="1456" y="921"/>
                  </a:lnTo>
                  <a:lnTo>
                    <a:pt x="1592" y="843"/>
                  </a:lnTo>
                  <a:lnTo>
                    <a:pt x="135" y="0"/>
                  </a:ln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7" name="Google Shape;4136;p41">
              <a:extLst>
                <a:ext uri="{FF2B5EF4-FFF2-40B4-BE49-F238E27FC236}">
                  <a16:creationId xmlns:a16="http://schemas.microsoft.com/office/drawing/2014/main" id="{A95FEA86-ED4C-7145-0DB2-1F42AE187D7F}"/>
                </a:ext>
              </a:extLst>
            </p:cNvPr>
            <p:cNvSpPr/>
            <p:nvPr/>
          </p:nvSpPr>
          <p:spPr>
            <a:xfrm>
              <a:off x="3333375" y="1670000"/>
              <a:ext cx="29675" cy="117575"/>
            </a:xfrm>
            <a:custGeom>
              <a:avLst/>
              <a:gdLst/>
              <a:ahLst/>
              <a:cxnLst/>
              <a:rect l="l" t="t" r="r" b="b"/>
              <a:pathLst>
                <a:path w="1187" h="4703" extrusionOk="0">
                  <a:moveTo>
                    <a:pt x="0" y="0"/>
                  </a:moveTo>
                  <a:lnTo>
                    <a:pt x="0" y="4018"/>
                  </a:lnTo>
                  <a:lnTo>
                    <a:pt x="1186" y="4703"/>
                  </a:lnTo>
                  <a:lnTo>
                    <a:pt x="1186" y="686"/>
                  </a:lnTo>
                  <a:lnTo>
                    <a:pt x="0" y="0"/>
                  </a:ln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8" name="Google Shape;4137;p41">
              <a:extLst>
                <a:ext uri="{FF2B5EF4-FFF2-40B4-BE49-F238E27FC236}">
                  <a16:creationId xmlns:a16="http://schemas.microsoft.com/office/drawing/2014/main" id="{88194ACF-F207-185E-ED2B-2D2004FCB37E}"/>
                </a:ext>
              </a:extLst>
            </p:cNvPr>
            <p:cNvSpPr/>
            <p:nvPr/>
          </p:nvSpPr>
          <p:spPr>
            <a:xfrm>
              <a:off x="3334675" y="1732850"/>
              <a:ext cx="3825" cy="4925"/>
            </a:xfrm>
            <a:custGeom>
              <a:avLst/>
              <a:gdLst/>
              <a:ahLst/>
              <a:cxnLst/>
              <a:rect l="l" t="t" r="r" b="b"/>
              <a:pathLst>
                <a:path w="153" h="197" extrusionOk="0">
                  <a:moveTo>
                    <a:pt x="43" y="1"/>
                  </a:moveTo>
                  <a:cubicBezTo>
                    <a:pt x="18" y="1"/>
                    <a:pt x="0" y="21"/>
                    <a:pt x="0" y="56"/>
                  </a:cubicBezTo>
                  <a:cubicBezTo>
                    <a:pt x="3" y="108"/>
                    <a:pt x="32" y="157"/>
                    <a:pt x="77" y="186"/>
                  </a:cubicBezTo>
                  <a:cubicBezTo>
                    <a:pt x="90" y="193"/>
                    <a:pt x="101" y="197"/>
                    <a:pt x="112" y="197"/>
                  </a:cubicBezTo>
                  <a:cubicBezTo>
                    <a:pt x="136" y="197"/>
                    <a:pt x="153" y="177"/>
                    <a:pt x="153" y="143"/>
                  </a:cubicBezTo>
                  <a:cubicBezTo>
                    <a:pt x="150" y="89"/>
                    <a:pt x="122" y="40"/>
                    <a:pt x="77" y="11"/>
                  </a:cubicBezTo>
                  <a:cubicBezTo>
                    <a:pt x="65" y="4"/>
                    <a:pt x="54" y="1"/>
                    <a:pt x="43" y="1"/>
                  </a:cubicBez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9" name="Google Shape;4138;p41">
              <a:extLst>
                <a:ext uri="{FF2B5EF4-FFF2-40B4-BE49-F238E27FC236}">
                  <a16:creationId xmlns:a16="http://schemas.microsoft.com/office/drawing/2014/main" id="{4014E423-3C2A-0123-24B3-C6C023AE6029}"/>
                </a:ext>
              </a:extLst>
            </p:cNvPr>
            <p:cNvSpPr/>
            <p:nvPr/>
          </p:nvSpPr>
          <p:spPr>
            <a:xfrm>
              <a:off x="3252275" y="1786250"/>
              <a:ext cx="5275" cy="48600"/>
            </a:xfrm>
            <a:custGeom>
              <a:avLst/>
              <a:gdLst/>
              <a:ahLst/>
              <a:cxnLst/>
              <a:rect l="l" t="t" r="r" b="b"/>
              <a:pathLst>
                <a:path w="211" h="1944" extrusionOk="0">
                  <a:moveTo>
                    <a:pt x="106" y="1"/>
                  </a:moveTo>
                  <a:cubicBezTo>
                    <a:pt x="48" y="1"/>
                    <a:pt x="3" y="47"/>
                    <a:pt x="3" y="103"/>
                  </a:cubicBezTo>
                  <a:lnTo>
                    <a:pt x="3" y="1836"/>
                  </a:lnTo>
                  <a:cubicBezTo>
                    <a:pt x="0" y="1894"/>
                    <a:pt x="47" y="1944"/>
                    <a:pt x="106" y="1944"/>
                  </a:cubicBezTo>
                  <a:cubicBezTo>
                    <a:pt x="164" y="1944"/>
                    <a:pt x="211" y="1894"/>
                    <a:pt x="209" y="1836"/>
                  </a:cubicBezTo>
                  <a:lnTo>
                    <a:pt x="209" y="105"/>
                  </a:lnTo>
                  <a:cubicBezTo>
                    <a:pt x="209" y="47"/>
                    <a:pt x="163" y="1"/>
                    <a:pt x="106" y="1"/>
                  </a:cubicBez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0" name="Google Shape;4139;p41">
              <a:extLst>
                <a:ext uri="{FF2B5EF4-FFF2-40B4-BE49-F238E27FC236}">
                  <a16:creationId xmlns:a16="http://schemas.microsoft.com/office/drawing/2014/main" id="{1ED7C63B-A3B1-C194-FEBC-0525F9434652}"/>
                </a:ext>
              </a:extLst>
            </p:cNvPr>
            <p:cNvSpPr/>
            <p:nvPr/>
          </p:nvSpPr>
          <p:spPr>
            <a:xfrm>
              <a:off x="3186775" y="1777175"/>
              <a:ext cx="5125" cy="20225"/>
            </a:xfrm>
            <a:custGeom>
              <a:avLst/>
              <a:gdLst/>
              <a:ahLst/>
              <a:cxnLst/>
              <a:rect l="l" t="t" r="r" b="b"/>
              <a:pathLst>
                <a:path w="205" h="809" extrusionOk="0">
                  <a:moveTo>
                    <a:pt x="0" y="1"/>
                  </a:moveTo>
                  <a:lnTo>
                    <a:pt x="0" y="706"/>
                  </a:lnTo>
                  <a:cubicBezTo>
                    <a:pt x="0" y="762"/>
                    <a:pt x="45" y="809"/>
                    <a:pt x="102" y="809"/>
                  </a:cubicBezTo>
                  <a:cubicBezTo>
                    <a:pt x="160" y="809"/>
                    <a:pt x="205" y="762"/>
                    <a:pt x="205" y="706"/>
                  </a:cubicBezTo>
                  <a:lnTo>
                    <a:pt x="205"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1" name="Google Shape;4140;p41">
              <a:extLst>
                <a:ext uri="{FF2B5EF4-FFF2-40B4-BE49-F238E27FC236}">
                  <a16:creationId xmlns:a16="http://schemas.microsoft.com/office/drawing/2014/main" id="{922AE645-4A3D-EEAF-E33B-35D7C220A25F}"/>
                </a:ext>
              </a:extLst>
            </p:cNvPr>
            <p:cNvSpPr/>
            <p:nvPr/>
          </p:nvSpPr>
          <p:spPr>
            <a:xfrm>
              <a:off x="3304375" y="1791325"/>
              <a:ext cx="5175" cy="16725"/>
            </a:xfrm>
            <a:custGeom>
              <a:avLst/>
              <a:gdLst/>
              <a:ahLst/>
              <a:cxnLst/>
              <a:rect l="l" t="t" r="r" b="b"/>
              <a:pathLst>
                <a:path w="207" h="669" extrusionOk="0">
                  <a:moveTo>
                    <a:pt x="0" y="1"/>
                  </a:moveTo>
                  <a:lnTo>
                    <a:pt x="0" y="570"/>
                  </a:lnTo>
                  <a:cubicBezTo>
                    <a:pt x="2" y="625"/>
                    <a:pt x="48" y="669"/>
                    <a:pt x="103" y="669"/>
                  </a:cubicBezTo>
                  <a:cubicBezTo>
                    <a:pt x="158" y="669"/>
                    <a:pt x="203" y="625"/>
                    <a:pt x="206" y="570"/>
                  </a:cubicBezTo>
                  <a:lnTo>
                    <a:pt x="206"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2" name="Google Shape;4141;p41">
              <a:extLst>
                <a:ext uri="{FF2B5EF4-FFF2-40B4-BE49-F238E27FC236}">
                  <a16:creationId xmlns:a16="http://schemas.microsoft.com/office/drawing/2014/main" id="{E4DDF053-4A50-A0C7-A51B-ECAA0C5A1212}"/>
                </a:ext>
              </a:extLst>
            </p:cNvPr>
            <p:cNvSpPr/>
            <p:nvPr/>
          </p:nvSpPr>
          <p:spPr>
            <a:xfrm>
              <a:off x="3260525" y="1780900"/>
              <a:ext cx="53625" cy="47100"/>
            </a:xfrm>
            <a:custGeom>
              <a:avLst/>
              <a:gdLst/>
              <a:ahLst/>
              <a:cxnLst/>
              <a:rect l="l" t="t" r="r" b="b"/>
              <a:pathLst>
                <a:path w="2145" h="1884" extrusionOk="0">
                  <a:moveTo>
                    <a:pt x="2108" y="0"/>
                  </a:moveTo>
                  <a:cubicBezTo>
                    <a:pt x="2101" y="0"/>
                    <a:pt x="2093" y="2"/>
                    <a:pt x="2085" y="7"/>
                  </a:cubicBezTo>
                  <a:lnTo>
                    <a:pt x="60" y="1176"/>
                  </a:lnTo>
                  <a:cubicBezTo>
                    <a:pt x="24" y="1202"/>
                    <a:pt x="1" y="1244"/>
                    <a:pt x="1" y="1289"/>
                  </a:cubicBezTo>
                  <a:lnTo>
                    <a:pt x="1" y="1831"/>
                  </a:lnTo>
                  <a:cubicBezTo>
                    <a:pt x="1" y="1864"/>
                    <a:pt x="15" y="1883"/>
                    <a:pt x="37" y="1883"/>
                  </a:cubicBezTo>
                  <a:cubicBezTo>
                    <a:pt x="44" y="1883"/>
                    <a:pt x="52" y="1881"/>
                    <a:pt x="60" y="1876"/>
                  </a:cubicBezTo>
                  <a:lnTo>
                    <a:pt x="2085" y="708"/>
                  </a:lnTo>
                  <a:cubicBezTo>
                    <a:pt x="2121" y="681"/>
                    <a:pt x="2143" y="639"/>
                    <a:pt x="2144" y="594"/>
                  </a:cubicBezTo>
                  <a:lnTo>
                    <a:pt x="2144" y="52"/>
                  </a:lnTo>
                  <a:cubicBezTo>
                    <a:pt x="2144" y="20"/>
                    <a:pt x="2130" y="0"/>
                    <a:pt x="2108" y="0"/>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3" name="Google Shape;4142;p41">
              <a:extLst>
                <a:ext uri="{FF2B5EF4-FFF2-40B4-BE49-F238E27FC236}">
                  <a16:creationId xmlns:a16="http://schemas.microsoft.com/office/drawing/2014/main" id="{D9260F75-83ED-E382-1F8C-58525144544F}"/>
                </a:ext>
              </a:extLst>
            </p:cNvPr>
            <p:cNvSpPr/>
            <p:nvPr/>
          </p:nvSpPr>
          <p:spPr>
            <a:xfrm>
              <a:off x="3182300" y="1763075"/>
              <a:ext cx="79650" cy="64925"/>
            </a:xfrm>
            <a:custGeom>
              <a:avLst/>
              <a:gdLst/>
              <a:ahLst/>
              <a:cxnLst/>
              <a:rect l="l" t="t" r="r" b="b"/>
              <a:pathLst>
                <a:path w="3186" h="2597" extrusionOk="0">
                  <a:moveTo>
                    <a:pt x="96" y="1"/>
                  </a:moveTo>
                  <a:cubicBezTo>
                    <a:pt x="79" y="8"/>
                    <a:pt x="1" y="52"/>
                    <a:pt x="1" y="110"/>
                  </a:cubicBezTo>
                  <a:lnTo>
                    <a:pt x="1" y="590"/>
                  </a:lnTo>
                  <a:cubicBezTo>
                    <a:pt x="1" y="633"/>
                    <a:pt x="17" y="684"/>
                    <a:pt x="50" y="703"/>
                  </a:cubicBezTo>
                  <a:lnTo>
                    <a:pt x="3126" y="2591"/>
                  </a:lnTo>
                  <a:cubicBezTo>
                    <a:pt x="3134" y="2595"/>
                    <a:pt x="3141" y="2597"/>
                    <a:pt x="3148" y="2597"/>
                  </a:cubicBezTo>
                  <a:cubicBezTo>
                    <a:pt x="3170" y="2597"/>
                    <a:pt x="3185" y="2577"/>
                    <a:pt x="3185" y="2544"/>
                  </a:cubicBezTo>
                  <a:lnTo>
                    <a:pt x="3185" y="2002"/>
                  </a:lnTo>
                  <a:cubicBezTo>
                    <a:pt x="3185" y="1957"/>
                    <a:pt x="3162" y="1915"/>
                    <a:pt x="3126" y="1889"/>
                  </a:cubicBezTo>
                  <a:lnTo>
                    <a:pt x="96" y="1"/>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4" name="Google Shape;4143;p41">
              <a:extLst>
                <a:ext uri="{FF2B5EF4-FFF2-40B4-BE49-F238E27FC236}">
                  <a16:creationId xmlns:a16="http://schemas.microsoft.com/office/drawing/2014/main" id="{0C1B4FB4-D06D-6105-D744-24BD835F7A0A}"/>
                </a:ext>
              </a:extLst>
            </p:cNvPr>
            <p:cNvSpPr/>
            <p:nvPr/>
          </p:nvSpPr>
          <p:spPr>
            <a:xfrm>
              <a:off x="3182150" y="1735750"/>
              <a:ext cx="132600" cy="75825"/>
            </a:xfrm>
            <a:custGeom>
              <a:avLst/>
              <a:gdLst/>
              <a:ahLst/>
              <a:cxnLst/>
              <a:rect l="l" t="t" r="r" b="b"/>
              <a:pathLst>
                <a:path w="5304" h="3033" extrusionOk="0">
                  <a:moveTo>
                    <a:pt x="2075" y="0"/>
                  </a:moveTo>
                  <a:cubicBezTo>
                    <a:pt x="2027" y="0"/>
                    <a:pt x="1982" y="10"/>
                    <a:pt x="1948" y="30"/>
                  </a:cubicBezTo>
                  <a:lnTo>
                    <a:pt x="76" y="1110"/>
                  </a:lnTo>
                  <a:cubicBezTo>
                    <a:pt x="1" y="1152"/>
                    <a:pt x="11" y="1229"/>
                    <a:pt x="97" y="1278"/>
                  </a:cubicBezTo>
                  <a:lnTo>
                    <a:pt x="3063" y="2991"/>
                  </a:lnTo>
                  <a:cubicBezTo>
                    <a:pt x="3111" y="3019"/>
                    <a:pt x="3173" y="3033"/>
                    <a:pt x="3231" y="3033"/>
                  </a:cubicBezTo>
                  <a:cubicBezTo>
                    <a:pt x="3278" y="3033"/>
                    <a:pt x="3323" y="3023"/>
                    <a:pt x="3356" y="3004"/>
                  </a:cubicBezTo>
                  <a:lnTo>
                    <a:pt x="5228" y="1923"/>
                  </a:lnTo>
                  <a:cubicBezTo>
                    <a:pt x="5304" y="1880"/>
                    <a:pt x="5294" y="1804"/>
                    <a:pt x="5208" y="1754"/>
                  </a:cubicBezTo>
                  <a:lnTo>
                    <a:pt x="2240" y="41"/>
                  </a:lnTo>
                  <a:cubicBezTo>
                    <a:pt x="2193" y="14"/>
                    <a:pt x="2132" y="0"/>
                    <a:pt x="2075"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5" name="Google Shape;4144;p41">
              <a:extLst>
                <a:ext uri="{FF2B5EF4-FFF2-40B4-BE49-F238E27FC236}">
                  <a16:creationId xmlns:a16="http://schemas.microsoft.com/office/drawing/2014/main" id="{5FCF1D8E-9D5D-F1D8-F5D5-4C5A47DE915B}"/>
                </a:ext>
              </a:extLst>
            </p:cNvPr>
            <p:cNvSpPr/>
            <p:nvPr/>
          </p:nvSpPr>
          <p:spPr>
            <a:xfrm>
              <a:off x="3207250" y="1777650"/>
              <a:ext cx="54700" cy="50350"/>
            </a:xfrm>
            <a:custGeom>
              <a:avLst/>
              <a:gdLst/>
              <a:ahLst/>
              <a:cxnLst/>
              <a:rect l="l" t="t" r="r" b="b"/>
              <a:pathLst>
                <a:path w="2188" h="2014" extrusionOk="0">
                  <a:moveTo>
                    <a:pt x="96" y="1"/>
                  </a:moveTo>
                  <a:cubicBezTo>
                    <a:pt x="79" y="7"/>
                    <a:pt x="0" y="52"/>
                    <a:pt x="0" y="110"/>
                  </a:cubicBezTo>
                  <a:lnTo>
                    <a:pt x="0" y="588"/>
                  </a:lnTo>
                  <a:cubicBezTo>
                    <a:pt x="0" y="632"/>
                    <a:pt x="16" y="743"/>
                    <a:pt x="50" y="762"/>
                  </a:cubicBezTo>
                  <a:lnTo>
                    <a:pt x="2128" y="2008"/>
                  </a:lnTo>
                  <a:cubicBezTo>
                    <a:pt x="2136" y="2012"/>
                    <a:pt x="2143" y="2014"/>
                    <a:pt x="2150" y="2014"/>
                  </a:cubicBezTo>
                  <a:cubicBezTo>
                    <a:pt x="2172" y="2014"/>
                    <a:pt x="2187" y="1994"/>
                    <a:pt x="2187" y="1961"/>
                  </a:cubicBezTo>
                  <a:lnTo>
                    <a:pt x="2187" y="1419"/>
                  </a:lnTo>
                  <a:cubicBezTo>
                    <a:pt x="2187" y="1374"/>
                    <a:pt x="2164" y="1332"/>
                    <a:pt x="2128" y="1306"/>
                  </a:cubicBezTo>
                  <a:lnTo>
                    <a:pt x="96" y="1"/>
                  </a:ln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6" name="Google Shape;4145;p41">
              <a:extLst>
                <a:ext uri="{FF2B5EF4-FFF2-40B4-BE49-F238E27FC236}">
                  <a16:creationId xmlns:a16="http://schemas.microsoft.com/office/drawing/2014/main" id="{525995EF-8ED4-0804-B258-08BAA1BDE4E9}"/>
                </a:ext>
              </a:extLst>
            </p:cNvPr>
            <p:cNvSpPr/>
            <p:nvPr/>
          </p:nvSpPr>
          <p:spPr>
            <a:xfrm>
              <a:off x="3207100" y="1750275"/>
              <a:ext cx="107650" cy="61300"/>
            </a:xfrm>
            <a:custGeom>
              <a:avLst/>
              <a:gdLst/>
              <a:ahLst/>
              <a:cxnLst/>
              <a:rect l="l" t="t" r="r" b="b"/>
              <a:pathLst>
                <a:path w="4306" h="2452" extrusionOk="0">
                  <a:moveTo>
                    <a:pt x="2074" y="1"/>
                  </a:moveTo>
                  <a:cubicBezTo>
                    <a:pt x="2027" y="1"/>
                    <a:pt x="1981" y="10"/>
                    <a:pt x="1947" y="30"/>
                  </a:cubicBezTo>
                  <a:lnTo>
                    <a:pt x="75" y="1110"/>
                  </a:lnTo>
                  <a:cubicBezTo>
                    <a:pt x="1" y="1154"/>
                    <a:pt x="11" y="1229"/>
                    <a:pt x="96" y="1280"/>
                  </a:cubicBezTo>
                  <a:lnTo>
                    <a:pt x="2065" y="2411"/>
                  </a:lnTo>
                  <a:cubicBezTo>
                    <a:pt x="2113" y="2438"/>
                    <a:pt x="2174" y="2452"/>
                    <a:pt x="2232" y="2452"/>
                  </a:cubicBezTo>
                  <a:cubicBezTo>
                    <a:pt x="2279" y="2452"/>
                    <a:pt x="2325" y="2442"/>
                    <a:pt x="2358" y="2423"/>
                  </a:cubicBezTo>
                  <a:lnTo>
                    <a:pt x="4230" y="1342"/>
                  </a:lnTo>
                  <a:cubicBezTo>
                    <a:pt x="4306" y="1299"/>
                    <a:pt x="4296" y="1223"/>
                    <a:pt x="4210" y="1173"/>
                  </a:cubicBezTo>
                  <a:lnTo>
                    <a:pt x="2239" y="42"/>
                  </a:lnTo>
                  <a:cubicBezTo>
                    <a:pt x="2193" y="15"/>
                    <a:pt x="2132" y="1"/>
                    <a:pt x="2074" y="1"/>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7" name="Google Shape;4146;p41">
              <a:extLst>
                <a:ext uri="{FF2B5EF4-FFF2-40B4-BE49-F238E27FC236}">
                  <a16:creationId xmlns:a16="http://schemas.microsoft.com/office/drawing/2014/main" id="{15730F59-0F33-D8D9-3A27-9973BAF326EB}"/>
                </a:ext>
              </a:extLst>
            </p:cNvPr>
            <p:cNvSpPr/>
            <p:nvPr/>
          </p:nvSpPr>
          <p:spPr>
            <a:xfrm>
              <a:off x="3183650" y="1733575"/>
              <a:ext cx="65050" cy="36375"/>
            </a:xfrm>
            <a:custGeom>
              <a:avLst/>
              <a:gdLst/>
              <a:ahLst/>
              <a:cxnLst/>
              <a:rect l="l" t="t" r="r" b="b"/>
              <a:pathLst>
                <a:path w="2602" h="1455" extrusionOk="0">
                  <a:moveTo>
                    <a:pt x="2022" y="1"/>
                  </a:moveTo>
                  <a:cubicBezTo>
                    <a:pt x="1939" y="1"/>
                    <a:pt x="1860" y="17"/>
                    <a:pt x="1801" y="51"/>
                  </a:cubicBezTo>
                  <a:lnTo>
                    <a:pt x="131" y="1017"/>
                  </a:lnTo>
                  <a:cubicBezTo>
                    <a:pt x="0" y="1091"/>
                    <a:pt x="18" y="1223"/>
                    <a:pt x="167" y="1310"/>
                  </a:cubicBezTo>
                  <a:lnTo>
                    <a:pt x="293" y="1382"/>
                  </a:lnTo>
                  <a:cubicBezTo>
                    <a:pt x="375" y="1430"/>
                    <a:pt x="481" y="1454"/>
                    <a:pt x="581" y="1454"/>
                  </a:cubicBezTo>
                  <a:cubicBezTo>
                    <a:pt x="663" y="1454"/>
                    <a:pt x="742" y="1438"/>
                    <a:pt x="801" y="1404"/>
                  </a:cubicBezTo>
                  <a:lnTo>
                    <a:pt x="2473" y="438"/>
                  </a:lnTo>
                  <a:cubicBezTo>
                    <a:pt x="2602" y="363"/>
                    <a:pt x="2586" y="231"/>
                    <a:pt x="2436" y="146"/>
                  </a:cubicBezTo>
                  <a:lnTo>
                    <a:pt x="2310" y="73"/>
                  </a:lnTo>
                  <a:cubicBezTo>
                    <a:pt x="2228" y="25"/>
                    <a:pt x="2122" y="1"/>
                    <a:pt x="2022" y="1"/>
                  </a:cubicBez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8" name="Google Shape;4147;p41">
              <a:extLst>
                <a:ext uri="{FF2B5EF4-FFF2-40B4-BE49-F238E27FC236}">
                  <a16:creationId xmlns:a16="http://schemas.microsoft.com/office/drawing/2014/main" id="{A8820609-5926-046D-67F9-DEB1947D482F}"/>
                </a:ext>
              </a:extLst>
            </p:cNvPr>
            <p:cNvSpPr/>
            <p:nvPr/>
          </p:nvSpPr>
          <p:spPr>
            <a:xfrm>
              <a:off x="3186400" y="1733575"/>
              <a:ext cx="61100" cy="32625"/>
            </a:xfrm>
            <a:custGeom>
              <a:avLst/>
              <a:gdLst/>
              <a:ahLst/>
              <a:cxnLst/>
              <a:rect l="l" t="t" r="r" b="b"/>
              <a:pathLst>
                <a:path w="2444" h="1305" extrusionOk="0">
                  <a:moveTo>
                    <a:pt x="1912" y="1"/>
                  </a:moveTo>
                  <a:cubicBezTo>
                    <a:pt x="1829" y="1"/>
                    <a:pt x="1750" y="17"/>
                    <a:pt x="1691" y="51"/>
                  </a:cubicBezTo>
                  <a:lnTo>
                    <a:pt x="21" y="1016"/>
                  </a:lnTo>
                  <a:cubicBezTo>
                    <a:pt x="14" y="1020"/>
                    <a:pt x="8" y="1024"/>
                    <a:pt x="1" y="1029"/>
                  </a:cubicBezTo>
                  <a:cubicBezTo>
                    <a:pt x="15" y="1075"/>
                    <a:pt x="54" y="1123"/>
                    <a:pt x="121" y="1161"/>
                  </a:cubicBezTo>
                  <a:lnTo>
                    <a:pt x="246" y="1233"/>
                  </a:lnTo>
                  <a:cubicBezTo>
                    <a:pt x="328" y="1280"/>
                    <a:pt x="433" y="1305"/>
                    <a:pt x="532" y="1305"/>
                  </a:cubicBezTo>
                  <a:cubicBezTo>
                    <a:pt x="616" y="1305"/>
                    <a:pt x="695" y="1288"/>
                    <a:pt x="755" y="1253"/>
                  </a:cubicBezTo>
                  <a:lnTo>
                    <a:pt x="2425" y="291"/>
                  </a:lnTo>
                  <a:cubicBezTo>
                    <a:pt x="2432" y="286"/>
                    <a:pt x="2438" y="282"/>
                    <a:pt x="2444" y="278"/>
                  </a:cubicBezTo>
                  <a:cubicBezTo>
                    <a:pt x="2431" y="231"/>
                    <a:pt x="2390" y="183"/>
                    <a:pt x="2325" y="146"/>
                  </a:cubicBezTo>
                  <a:lnTo>
                    <a:pt x="2200" y="73"/>
                  </a:lnTo>
                  <a:cubicBezTo>
                    <a:pt x="2118" y="25"/>
                    <a:pt x="2012" y="1"/>
                    <a:pt x="1912" y="1"/>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9" name="Google Shape;4148;p41">
              <a:extLst>
                <a:ext uri="{FF2B5EF4-FFF2-40B4-BE49-F238E27FC236}">
                  <a16:creationId xmlns:a16="http://schemas.microsoft.com/office/drawing/2014/main" id="{8B15B775-5A8B-F723-82A1-0D08857C7ED8}"/>
                </a:ext>
              </a:extLst>
            </p:cNvPr>
            <p:cNvSpPr/>
            <p:nvPr/>
          </p:nvSpPr>
          <p:spPr>
            <a:xfrm>
              <a:off x="3309800" y="1780600"/>
              <a:ext cx="57025" cy="77225"/>
            </a:xfrm>
            <a:custGeom>
              <a:avLst/>
              <a:gdLst/>
              <a:ahLst/>
              <a:cxnLst/>
              <a:rect l="l" t="t" r="r" b="b"/>
              <a:pathLst>
                <a:path w="2281" h="3089" extrusionOk="0">
                  <a:moveTo>
                    <a:pt x="2280" y="0"/>
                  </a:moveTo>
                  <a:lnTo>
                    <a:pt x="1" y="1316"/>
                  </a:lnTo>
                  <a:lnTo>
                    <a:pt x="1" y="3089"/>
                  </a:lnTo>
                  <a:lnTo>
                    <a:pt x="2280" y="1772"/>
                  </a:lnTo>
                  <a:lnTo>
                    <a:pt x="2280" y="0"/>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0" name="Google Shape;4149;p41">
              <a:extLst>
                <a:ext uri="{FF2B5EF4-FFF2-40B4-BE49-F238E27FC236}">
                  <a16:creationId xmlns:a16="http://schemas.microsoft.com/office/drawing/2014/main" id="{846DA8E1-536C-AE58-29CF-0F2F6FB0D4DC}"/>
                </a:ext>
              </a:extLst>
            </p:cNvPr>
            <p:cNvSpPr/>
            <p:nvPr/>
          </p:nvSpPr>
          <p:spPr>
            <a:xfrm>
              <a:off x="3309800" y="1780600"/>
              <a:ext cx="57025" cy="77225"/>
            </a:xfrm>
            <a:custGeom>
              <a:avLst/>
              <a:gdLst/>
              <a:ahLst/>
              <a:cxnLst/>
              <a:rect l="l" t="t" r="r" b="b"/>
              <a:pathLst>
                <a:path w="2281" h="3089" extrusionOk="0">
                  <a:moveTo>
                    <a:pt x="2280" y="0"/>
                  </a:moveTo>
                  <a:lnTo>
                    <a:pt x="1" y="3089"/>
                  </a:lnTo>
                  <a:lnTo>
                    <a:pt x="2280" y="1772"/>
                  </a:lnTo>
                  <a:lnTo>
                    <a:pt x="2280" y="0"/>
                  </a:ln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1" name="Google Shape;4150;p41">
              <a:extLst>
                <a:ext uri="{FF2B5EF4-FFF2-40B4-BE49-F238E27FC236}">
                  <a16:creationId xmlns:a16="http://schemas.microsoft.com/office/drawing/2014/main" id="{E14975E6-B854-9B44-8693-9D9B7AC51B69}"/>
                </a:ext>
              </a:extLst>
            </p:cNvPr>
            <p:cNvSpPr/>
            <p:nvPr/>
          </p:nvSpPr>
          <p:spPr>
            <a:xfrm>
              <a:off x="3306800" y="1775850"/>
              <a:ext cx="63025" cy="86725"/>
            </a:xfrm>
            <a:custGeom>
              <a:avLst/>
              <a:gdLst/>
              <a:ahLst/>
              <a:cxnLst/>
              <a:rect l="l" t="t" r="r" b="b"/>
              <a:pathLst>
                <a:path w="2521" h="3469" extrusionOk="0">
                  <a:moveTo>
                    <a:pt x="2400" y="190"/>
                  </a:moveTo>
                  <a:lnTo>
                    <a:pt x="2400" y="1962"/>
                  </a:lnTo>
                  <a:lnTo>
                    <a:pt x="121" y="3279"/>
                  </a:lnTo>
                  <a:lnTo>
                    <a:pt x="121" y="1506"/>
                  </a:lnTo>
                  <a:lnTo>
                    <a:pt x="2400" y="190"/>
                  </a:lnTo>
                  <a:close/>
                  <a:moveTo>
                    <a:pt x="2520" y="0"/>
                  </a:moveTo>
                  <a:lnTo>
                    <a:pt x="0" y="1455"/>
                  </a:lnTo>
                  <a:lnTo>
                    <a:pt x="0" y="3469"/>
                  </a:lnTo>
                  <a:lnTo>
                    <a:pt x="2520" y="2013"/>
                  </a:lnTo>
                  <a:lnTo>
                    <a:pt x="2520" y="0"/>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2" name="Google Shape;4151;p41">
              <a:extLst>
                <a:ext uri="{FF2B5EF4-FFF2-40B4-BE49-F238E27FC236}">
                  <a16:creationId xmlns:a16="http://schemas.microsoft.com/office/drawing/2014/main" id="{FCBBDE8F-D8D6-D9E4-B572-6A59D0FB3DF0}"/>
                </a:ext>
              </a:extLst>
            </p:cNvPr>
            <p:cNvSpPr/>
            <p:nvPr/>
          </p:nvSpPr>
          <p:spPr>
            <a:xfrm>
              <a:off x="3303775" y="1810475"/>
              <a:ext cx="3050" cy="52100"/>
            </a:xfrm>
            <a:custGeom>
              <a:avLst/>
              <a:gdLst/>
              <a:ahLst/>
              <a:cxnLst/>
              <a:rect l="l" t="t" r="r" b="b"/>
              <a:pathLst>
                <a:path w="122" h="2084" extrusionOk="0">
                  <a:moveTo>
                    <a:pt x="1" y="0"/>
                  </a:moveTo>
                  <a:lnTo>
                    <a:pt x="1" y="2014"/>
                  </a:lnTo>
                  <a:lnTo>
                    <a:pt x="121" y="2084"/>
                  </a:lnTo>
                  <a:lnTo>
                    <a:pt x="121" y="70"/>
                  </a:lnTo>
                  <a:lnTo>
                    <a:pt x="1" y="0"/>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3" name="Google Shape;4152;p41">
              <a:extLst>
                <a:ext uri="{FF2B5EF4-FFF2-40B4-BE49-F238E27FC236}">
                  <a16:creationId xmlns:a16="http://schemas.microsoft.com/office/drawing/2014/main" id="{C804CF88-FADA-8978-6953-38897CA44074}"/>
                </a:ext>
              </a:extLst>
            </p:cNvPr>
            <p:cNvSpPr/>
            <p:nvPr/>
          </p:nvSpPr>
          <p:spPr>
            <a:xfrm>
              <a:off x="3303775" y="1774100"/>
              <a:ext cx="66050" cy="38125"/>
            </a:xfrm>
            <a:custGeom>
              <a:avLst/>
              <a:gdLst/>
              <a:ahLst/>
              <a:cxnLst/>
              <a:rect l="l" t="t" r="r" b="b"/>
              <a:pathLst>
                <a:path w="2642" h="1525" extrusionOk="0">
                  <a:moveTo>
                    <a:pt x="2521" y="1"/>
                  </a:moveTo>
                  <a:lnTo>
                    <a:pt x="1" y="1455"/>
                  </a:lnTo>
                  <a:lnTo>
                    <a:pt x="121" y="1525"/>
                  </a:lnTo>
                  <a:lnTo>
                    <a:pt x="2641" y="70"/>
                  </a:lnTo>
                  <a:lnTo>
                    <a:pt x="2521"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4" name="Google Shape;4153;p41">
              <a:extLst>
                <a:ext uri="{FF2B5EF4-FFF2-40B4-BE49-F238E27FC236}">
                  <a16:creationId xmlns:a16="http://schemas.microsoft.com/office/drawing/2014/main" id="{B4E3CA0E-0EBB-98BF-D6A3-C92B70D4983A}"/>
                </a:ext>
              </a:extLst>
            </p:cNvPr>
            <p:cNvSpPr/>
            <p:nvPr/>
          </p:nvSpPr>
          <p:spPr>
            <a:xfrm>
              <a:off x="3171150" y="1685500"/>
              <a:ext cx="29150" cy="38550"/>
            </a:xfrm>
            <a:custGeom>
              <a:avLst/>
              <a:gdLst/>
              <a:ahLst/>
              <a:cxnLst/>
              <a:rect l="l" t="t" r="r" b="b"/>
              <a:pathLst>
                <a:path w="1166" h="1542" extrusionOk="0">
                  <a:moveTo>
                    <a:pt x="819" y="1"/>
                  </a:moveTo>
                  <a:cubicBezTo>
                    <a:pt x="743" y="1"/>
                    <a:pt x="657" y="25"/>
                    <a:pt x="567" y="78"/>
                  </a:cubicBezTo>
                  <a:cubicBezTo>
                    <a:pt x="254" y="259"/>
                    <a:pt x="0" y="698"/>
                    <a:pt x="0" y="1059"/>
                  </a:cubicBezTo>
                  <a:cubicBezTo>
                    <a:pt x="0" y="1323"/>
                    <a:pt x="151" y="1499"/>
                    <a:pt x="364" y="1541"/>
                  </a:cubicBezTo>
                  <a:cubicBezTo>
                    <a:pt x="368" y="1542"/>
                    <a:pt x="372" y="1542"/>
                    <a:pt x="376" y="1542"/>
                  </a:cubicBezTo>
                  <a:cubicBezTo>
                    <a:pt x="441" y="1542"/>
                    <a:pt x="486" y="1434"/>
                    <a:pt x="567" y="1387"/>
                  </a:cubicBezTo>
                  <a:cubicBezTo>
                    <a:pt x="880" y="1206"/>
                    <a:pt x="1134" y="766"/>
                    <a:pt x="1134" y="405"/>
                  </a:cubicBezTo>
                  <a:cubicBezTo>
                    <a:pt x="1134" y="308"/>
                    <a:pt x="1166" y="234"/>
                    <a:pt x="1134" y="170"/>
                  </a:cubicBezTo>
                  <a:cubicBezTo>
                    <a:pt x="1098" y="101"/>
                    <a:pt x="995" y="46"/>
                    <a:pt x="931" y="21"/>
                  </a:cubicBezTo>
                  <a:cubicBezTo>
                    <a:pt x="897" y="8"/>
                    <a:pt x="859" y="1"/>
                    <a:pt x="819" y="1"/>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5" name="Google Shape;4154;p41">
              <a:extLst>
                <a:ext uri="{FF2B5EF4-FFF2-40B4-BE49-F238E27FC236}">
                  <a16:creationId xmlns:a16="http://schemas.microsoft.com/office/drawing/2014/main" id="{57B11C62-A3E0-81FF-0A0A-90C09F626258}"/>
                </a:ext>
              </a:extLst>
            </p:cNvPr>
            <p:cNvSpPr/>
            <p:nvPr/>
          </p:nvSpPr>
          <p:spPr>
            <a:xfrm>
              <a:off x="3172325" y="1687575"/>
              <a:ext cx="31150" cy="36600"/>
            </a:xfrm>
            <a:custGeom>
              <a:avLst/>
              <a:gdLst/>
              <a:ahLst/>
              <a:cxnLst/>
              <a:rect l="l" t="t" r="r" b="b"/>
              <a:pathLst>
                <a:path w="1246" h="1464" extrusionOk="0">
                  <a:moveTo>
                    <a:pt x="876" y="0"/>
                  </a:moveTo>
                  <a:cubicBezTo>
                    <a:pt x="664" y="0"/>
                    <a:pt x="399" y="194"/>
                    <a:pt x="223" y="501"/>
                  </a:cubicBezTo>
                  <a:cubicBezTo>
                    <a:pt x="1" y="884"/>
                    <a:pt x="1" y="1298"/>
                    <a:pt x="223" y="1426"/>
                  </a:cubicBezTo>
                  <a:cubicBezTo>
                    <a:pt x="267" y="1451"/>
                    <a:pt x="317" y="1463"/>
                    <a:pt x="370" y="1463"/>
                  </a:cubicBezTo>
                  <a:cubicBezTo>
                    <a:pt x="582" y="1463"/>
                    <a:pt x="847" y="1270"/>
                    <a:pt x="1025" y="963"/>
                  </a:cubicBezTo>
                  <a:cubicBezTo>
                    <a:pt x="1245" y="580"/>
                    <a:pt x="1245" y="166"/>
                    <a:pt x="1023" y="38"/>
                  </a:cubicBezTo>
                  <a:cubicBezTo>
                    <a:pt x="979" y="13"/>
                    <a:pt x="929" y="0"/>
                    <a:pt x="876" y="0"/>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6" name="Google Shape;4155;p41">
              <a:extLst>
                <a:ext uri="{FF2B5EF4-FFF2-40B4-BE49-F238E27FC236}">
                  <a16:creationId xmlns:a16="http://schemas.microsoft.com/office/drawing/2014/main" id="{5A5ED44F-AC4C-D638-E9C6-AC268A457953}"/>
                </a:ext>
              </a:extLst>
            </p:cNvPr>
            <p:cNvSpPr/>
            <p:nvPr/>
          </p:nvSpPr>
          <p:spPr>
            <a:xfrm>
              <a:off x="3175225" y="1690950"/>
              <a:ext cx="25350" cy="29825"/>
            </a:xfrm>
            <a:custGeom>
              <a:avLst/>
              <a:gdLst/>
              <a:ahLst/>
              <a:cxnLst/>
              <a:rect l="l" t="t" r="r" b="b"/>
              <a:pathLst>
                <a:path w="1014" h="1193" extrusionOk="0">
                  <a:moveTo>
                    <a:pt x="714" y="0"/>
                  </a:moveTo>
                  <a:cubicBezTo>
                    <a:pt x="541" y="0"/>
                    <a:pt x="325" y="158"/>
                    <a:pt x="181" y="408"/>
                  </a:cubicBezTo>
                  <a:cubicBezTo>
                    <a:pt x="1" y="720"/>
                    <a:pt x="1" y="1057"/>
                    <a:pt x="181" y="1162"/>
                  </a:cubicBezTo>
                  <a:cubicBezTo>
                    <a:pt x="217" y="1182"/>
                    <a:pt x="257" y="1192"/>
                    <a:pt x="300" y="1192"/>
                  </a:cubicBezTo>
                  <a:cubicBezTo>
                    <a:pt x="473" y="1192"/>
                    <a:pt x="689" y="1034"/>
                    <a:pt x="833" y="785"/>
                  </a:cubicBezTo>
                  <a:cubicBezTo>
                    <a:pt x="1013" y="473"/>
                    <a:pt x="1013" y="135"/>
                    <a:pt x="833" y="31"/>
                  </a:cubicBezTo>
                  <a:cubicBezTo>
                    <a:pt x="797" y="10"/>
                    <a:pt x="757" y="0"/>
                    <a:pt x="714"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7" name="Google Shape;4156;p41">
              <a:extLst>
                <a:ext uri="{FF2B5EF4-FFF2-40B4-BE49-F238E27FC236}">
                  <a16:creationId xmlns:a16="http://schemas.microsoft.com/office/drawing/2014/main" id="{1AF116E5-40B9-40C3-D166-6DE0E6A5485A}"/>
                </a:ext>
              </a:extLst>
            </p:cNvPr>
            <p:cNvSpPr/>
            <p:nvPr/>
          </p:nvSpPr>
          <p:spPr>
            <a:xfrm>
              <a:off x="3188325" y="1694625"/>
              <a:ext cx="1400" cy="12950"/>
            </a:xfrm>
            <a:custGeom>
              <a:avLst/>
              <a:gdLst/>
              <a:ahLst/>
              <a:cxnLst/>
              <a:rect l="l" t="t" r="r" b="b"/>
              <a:pathLst>
                <a:path w="56" h="518" extrusionOk="0">
                  <a:moveTo>
                    <a:pt x="39" y="0"/>
                  </a:moveTo>
                  <a:cubicBezTo>
                    <a:pt x="36" y="0"/>
                    <a:pt x="33" y="1"/>
                    <a:pt x="29" y="3"/>
                  </a:cubicBezTo>
                  <a:lnTo>
                    <a:pt x="27" y="6"/>
                  </a:lnTo>
                  <a:cubicBezTo>
                    <a:pt x="11" y="17"/>
                    <a:pt x="2" y="35"/>
                    <a:pt x="0" y="53"/>
                  </a:cubicBezTo>
                  <a:lnTo>
                    <a:pt x="0" y="496"/>
                  </a:lnTo>
                  <a:cubicBezTo>
                    <a:pt x="0" y="510"/>
                    <a:pt x="7" y="517"/>
                    <a:pt x="16" y="517"/>
                  </a:cubicBezTo>
                  <a:cubicBezTo>
                    <a:pt x="19" y="517"/>
                    <a:pt x="23" y="516"/>
                    <a:pt x="27" y="515"/>
                  </a:cubicBezTo>
                  <a:lnTo>
                    <a:pt x="29" y="512"/>
                  </a:lnTo>
                  <a:cubicBezTo>
                    <a:pt x="45" y="501"/>
                    <a:pt x="54" y="483"/>
                    <a:pt x="56" y="464"/>
                  </a:cubicBezTo>
                  <a:lnTo>
                    <a:pt x="56" y="21"/>
                  </a:lnTo>
                  <a:cubicBezTo>
                    <a:pt x="56" y="8"/>
                    <a:pt x="49" y="0"/>
                    <a:pt x="39" y="0"/>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8" name="Google Shape;4157;p41">
              <a:extLst>
                <a:ext uri="{FF2B5EF4-FFF2-40B4-BE49-F238E27FC236}">
                  <a16:creationId xmlns:a16="http://schemas.microsoft.com/office/drawing/2014/main" id="{E4AE1242-F188-CCA5-8D6F-96BF397B65DE}"/>
                </a:ext>
              </a:extLst>
            </p:cNvPr>
            <p:cNvSpPr/>
            <p:nvPr/>
          </p:nvSpPr>
          <p:spPr>
            <a:xfrm>
              <a:off x="3184450" y="1703650"/>
              <a:ext cx="4775" cy="3975"/>
            </a:xfrm>
            <a:custGeom>
              <a:avLst/>
              <a:gdLst/>
              <a:ahLst/>
              <a:cxnLst/>
              <a:rect l="l" t="t" r="r" b="b"/>
              <a:pathLst>
                <a:path w="191" h="159" extrusionOk="0">
                  <a:moveTo>
                    <a:pt x="56" y="0"/>
                  </a:moveTo>
                  <a:cubicBezTo>
                    <a:pt x="43" y="0"/>
                    <a:pt x="25" y="12"/>
                    <a:pt x="15" y="32"/>
                  </a:cubicBezTo>
                  <a:cubicBezTo>
                    <a:pt x="0" y="58"/>
                    <a:pt x="0" y="84"/>
                    <a:pt x="15" y="93"/>
                  </a:cubicBezTo>
                  <a:lnTo>
                    <a:pt x="124" y="156"/>
                  </a:lnTo>
                  <a:cubicBezTo>
                    <a:pt x="126" y="158"/>
                    <a:pt x="129" y="158"/>
                    <a:pt x="132" y="158"/>
                  </a:cubicBezTo>
                  <a:cubicBezTo>
                    <a:pt x="146" y="158"/>
                    <a:pt x="164" y="146"/>
                    <a:pt x="176" y="126"/>
                  </a:cubicBezTo>
                  <a:cubicBezTo>
                    <a:pt x="190" y="101"/>
                    <a:pt x="190" y="74"/>
                    <a:pt x="176" y="65"/>
                  </a:cubicBezTo>
                  <a:lnTo>
                    <a:pt x="66" y="3"/>
                  </a:lnTo>
                  <a:cubicBezTo>
                    <a:pt x="63" y="1"/>
                    <a:pt x="60" y="0"/>
                    <a:pt x="56" y="0"/>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9" name="Google Shape;4158;p41">
              <a:extLst>
                <a:ext uri="{FF2B5EF4-FFF2-40B4-BE49-F238E27FC236}">
                  <a16:creationId xmlns:a16="http://schemas.microsoft.com/office/drawing/2014/main" id="{A193DA9D-EC9E-1632-7E30-BBA6A65E3A03}"/>
                </a:ext>
              </a:extLst>
            </p:cNvPr>
            <p:cNvSpPr/>
            <p:nvPr/>
          </p:nvSpPr>
          <p:spPr>
            <a:xfrm>
              <a:off x="3187425" y="1704625"/>
              <a:ext cx="3200" cy="4150"/>
            </a:xfrm>
            <a:custGeom>
              <a:avLst/>
              <a:gdLst/>
              <a:ahLst/>
              <a:cxnLst/>
              <a:rect l="l" t="t" r="r" b="b"/>
              <a:pathLst>
                <a:path w="128" h="166" extrusionOk="0">
                  <a:moveTo>
                    <a:pt x="93" y="1"/>
                  </a:moveTo>
                  <a:cubicBezTo>
                    <a:pt x="84" y="1"/>
                    <a:pt x="74" y="4"/>
                    <a:pt x="64" y="10"/>
                  </a:cubicBezTo>
                  <a:cubicBezTo>
                    <a:pt x="26" y="35"/>
                    <a:pt x="3" y="75"/>
                    <a:pt x="0" y="120"/>
                  </a:cubicBezTo>
                  <a:cubicBezTo>
                    <a:pt x="0" y="149"/>
                    <a:pt x="15" y="165"/>
                    <a:pt x="35" y="165"/>
                  </a:cubicBezTo>
                  <a:cubicBezTo>
                    <a:pt x="44" y="165"/>
                    <a:pt x="54" y="163"/>
                    <a:pt x="64" y="157"/>
                  </a:cubicBezTo>
                  <a:cubicBezTo>
                    <a:pt x="102" y="132"/>
                    <a:pt x="125" y="91"/>
                    <a:pt x="128" y="46"/>
                  </a:cubicBezTo>
                  <a:cubicBezTo>
                    <a:pt x="128" y="18"/>
                    <a:pt x="113" y="1"/>
                    <a:pt x="93" y="1"/>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0" name="Google Shape;4159;p41">
              <a:extLst>
                <a:ext uri="{FF2B5EF4-FFF2-40B4-BE49-F238E27FC236}">
                  <a16:creationId xmlns:a16="http://schemas.microsoft.com/office/drawing/2014/main" id="{F51DC892-D3C8-BB65-A75B-2FA901683089}"/>
                </a:ext>
              </a:extLst>
            </p:cNvPr>
            <p:cNvSpPr/>
            <p:nvPr/>
          </p:nvSpPr>
          <p:spPr>
            <a:xfrm>
              <a:off x="3395650" y="1760550"/>
              <a:ext cx="14925" cy="14400"/>
            </a:xfrm>
            <a:custGeom>
              <a:avLst/>
              <a:gdLst/>
              <a:ahLst/>
              <a:cxnLst/>
              <a:rect l="l" t="t" r="r" b="b"/>
              <a:pathLst>
                <a:path w="597" h="576" extrusionOk="0">
                  <a:moveTo>
                    <a:pt x="299" y="0"/>
                  </a:moveTo>
                  <a:lnTo>
                    <a:pt x="0" y="77"/>
                  </a:lnTo>
                  <a:lnTo>
                    <a:pt x="99" y="482"/>
                  </a:lnTo>
                  <a:cubicBezTo>
                    <a:pt x="100" y="506"/>
                    <a:pt x="122" y="531"/>
                    <a:pt x="161" y="549"/>
                  </a:cubicBezTo>
                  <a:cubicBezTo>
                    <a:pt x="206" y="567"/>
                    <a:pt x="252" y="576"/>
                    <a:pt x="299" y="576"/>
                  </a:cubicBezTo>
                  <a:cubicBezTo>
                    <a:pt x="346" y="576"/>
                    <a:pt x="392" y="567"/>
                    <a:pt x="435" y="549"/>
                  </a:cubicBezTo>
                  <a:cubicBezTo>
                    <a:pt x="476" y="531"/>
                    <a:pt x="496" y="506"/>
                    <a:pt x="499" y="482"/>
                  </a:cubicBezTo>
                  <a:lnTo>
                    <a:pt x="596" y="77"/>
                  </a:lnTo>
                  <a:lnTo>
                    <a:pt x="299" y="0"/>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1" name="Google Shape;4160;p41">
              <a:extLst>
                <a:ext uri="{FF2B5EF4-FFF2-40B4-BE49-F238E27FC236}">
                  <a16:creationId xmlns:a16="http://schemas.microsoft.com/office/drawing/2014/main" id="{93545E60-5D9B-DE6D-D973-5E47CED89140}"/>
                </a:ext>
              </a:extLst>
            </p:cNvPr>
            <p:cNvSpPr/>
            <p:nvPr/>
          </p:nvSpPr>
          <p:spPr>
            <a:xfrm>
              <a:off x="3394825" y="1756425"/>
              <a:ext cx="16575" cy="10800"/>
            </a:xfrm>
            <a:custGeom>
              <a:avLst/>
              <a:gdLst/>
              <a:ahLst/>
              <a:cxnLst/>
              <a:rect l="l" t="t" r="r" b="b"/>
              <a:pathLst>
                <a:path w="663" h="432" extrusionOk="0">
                  <a:moveTo>
                    <a:pt x="331" y="0"/>
                  </a:moveTo>
                  <a:cubicBezTo>
                    <a:pt x="258" y="0"/>
                    <a:pt x="185" y="17"/>
                    <a:pt x="129" y="49"/>
                  </a:cubicBezTo>
                  <a:cubicBezTo>
                    <a:pt x="115" y="57"/>
                    <a:pt x="102" y="67"/>
                    <a:pt x="90" y="78"/>
                  </a:cubicBezTo>
                  <a:cubicBezTo>
                    <a:pt x="4" y="128"/>
                    <a:pt x="4" y="232"/>
                    <a:pt x="4" y="232"/>
                  </a:cubicBezTo>
                  <a:lnTo>
                    <a:pt x="6" y="231"/>
                  </a:lnTo>
                  <a:lnTo>
                    <a:pt x="6" y="231"/>
                  </a:lnTo>
                  <a:cubicBezTo>
                    <a:pt x="0" y="283"/>
                    <a:pt x="32" y="337"/>
                    <a:pt x="100" y="376"/>
                  </a:cubicBezTo>
                  <a:cubicBezTo>
                    <a:pt x="164" y="413"/>
                    <a:pt x="248" y="431"/>
                    <a:pt x="331" y="431"/>
                  </a:cubicBezTo>
                  <a:cubicBezTo>
                    <a:pt x="415" y="431"/>
                    <a:pt x="498" y="413"/>
                    <a:pt x="561" y="376"/>
                  </a:cubicBezTo>
                  <a:cubicBezTo>
                    <a:pt x="631" y="335"/>
                    <a:pt x="663" y="283"/>
                    <a:pt x="657" y="231"/>
                  </a:cubicBezTo>
                  <a:lnTo>
                    <a:pt x="657" y="231"/>
                  </a:lnTo>
                  <a:lnTo>
                    <a:pt x="658" y="232"/>
                  </a:lnTo>
                  <a:cubicBezTo>
                    <a:pt x="658" y="232"/>
                    <a:pt x="658" y="128"/>
                    <a:pt x="573" y="78"/>
                  </a:cubicBezTo>
                  <a:cubicBezTo>
                    <a:pt x="561" y="67"/>
                    <a:pt x="547" y="57"/>
                    <a:pt x="534" y="49"/>
                  </a:cubicBezTo>
                  <a:cubicBezTo>
                    <a:pt x="478" y="17"/>
                    <a:pt x="405" y="0"/>
                    <a:pt x="331"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2" name="Google Shape;4161;p41">
              <a:extLst>
                <a:ext uri="{FF2B5EF4-FFF2-40B4-BE49-F238E27FC236}">
                  <a16:creationId xmlns:a16="http://schemas.microsoft.com/office/drawing/2014/main" id="{50393E22-6C7A-26DD-AAC9-0BBBF73EEA2B}"/>
                </a:ext>
              </a:extLst>
            </p:cNvPr>
            <p:cNvSpPr/>
            <p:nvPr/>
          </p:nvSpPr>
          <p:spPr>
            <a:xfrm>
              <a:off x="3395275" y="1756450"/>
              <a:ext cx="15700" cy="8250"/>
            </a:xfrm>
            <a:custGeom>
              <a:avLst/>
              <a:gdLst/>
              <a:ahLst/>
              <a:cxnLst/>
              <a:rect l="l" t="t" r="r" b="b"/>
              <a:pathLst>
                <a:path w="628" h="330" extrusionOk="0">
                  <a:moveTo>
                    <a:pt x="314" y="1"/>
                  </a:moveTo>
                  <a:cubicBezTo>
                    <a:pt x="241" y="1"/>
                    <a:pt x="168" y="17"/>
                    <a:pt x="113" y="48"/>
                  </a:cubicBezTo>
                  <a:cubicBezTo>
                    <a:pt x="1" y="112"/>
                    <a:pt x="1" y="217"/>
                    <a:pt x="113" y="282"/>
                  </a:cubicBezTo>
                  <a:cubicBezTo>
                    <a:pt x="168" y="314"/>
                    <a:pt x="241" y="330"/>
                    <a:pt x="314" y="330"/>
                  </a:cubicBezTo>
                  <a:cubicBezTo>
                    <a:pt x="387" y="330"/>
                    <a:pt x="460" y="314"/>
                    <a:pt x="516" y="282"/>
                  </a:cubicBezTo>
                  <a:cubicBezTo>
                    <a:pt x="627" y="217"/>
                    <a:pt x="627" y="112"/>
                    <a:pt x="516" y="48"/>
                  </a:cubicBezTo>
                  <a:cubicBezTo>
                    <a:pt x="460" y="17"/>
                    <a:pt x="387" y="1"/>
                    <a:pt x="314" y="1"/>
                  </a:cubicBez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3" name="Google Shape;4162;p41">
              <a:extLst>
                <a:ext uri="{FF2B5EF4-FFF2-40B4-BE49-F238E27FC236}">
                  <a16:creationId xmlns:a16="http://schemas.microsoft.com/office/drawing/2014/main" id="{9F2F4201-E122-1560-C9C0-B45C673130CC}"/>
                </a:ext>
              </a:extLst>
            </p:cNvPr>
            <p:cNvSpPr/>
            <p:nvPr/>
          </p:nvSpPr>
          <p:spPr>
            <a:xfrm>
              <a:off x="3396225" y="1756950"/>
              <a:ext cx="13775" cy="7050"/>
            </a:xfrm>
            <a:custGeom>
              <a:avLst/>
              <a:gdLst/>
              <a:ahLst/>
              <a:cxnLst/>
              <a:rect l="l" t="t" r="r" b="b"/>
              <a:pathLst>
                <a:path w="551" h="282" extrusionOk="0">
                  <a:moveTo>
                    <a:pt x="276" y="0"/>
                  </a:moveTo>
                  <a:cubicBezTo>
                    <a:pt x="212" y="0"/>
                    <a:pt x="148" y="14"/>
                    <a:pt x="99" y="41"/>
                  </a:cubicBezTo>
                  <a:cubicBezTo>
                    <a:pt x="1" y="95"/>
                    <a:pt x="1" y="185"/>
                    <a:pt x="99" y="240"/>
                  </a:cubicBezTo>
                  <a:cubicBezTo>
                    <a:pt x="147" y="268"/>
                    <a:pt x="211" y="282"/>
                    <a:pt x="274" y="282"/>
                  </a:cubicBezTo>
                  <a:cubicBezTo>
                    <a:pt x="339" y="282"/>
                    <a:pt x="403" y="268"/>
                    <a:pt x="453" y="240"/>
                  </a:cubicBezTo>
                  <a:cubicBezTo>
                    <a:pt x="550" y="186"/>
                    <a:pt x="550" y="97"/>
                    <a:pt x="453" y="41"/>
                  </a:cubicBezTo>
                  <a:cubicBezTo>
                    <a:pt x="404" y="14"/>
                    <a:pt x="340" y="0"/>
                    <a:pt x="276" y="0"/>
                  </a:cubicBez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4" name="Google Shape;4163;p41">
              <a:extLst>
                <a:ext uri="{FF2B5EF4-FFF2-40B4-BE49-F238E27FC236}">
                  <a16:creationId xmlns:a16="http://schemas.microsoft.com/office/drawing/2014/main" id="{BE5D3464-4E4D-2D21-C84C-D9F86265F5D4}"/>
                </a:ext>
              </a:extLst>
            </p:cNvPr>
            <p:cNvSpPr/>
            <p:nvPr/>
          </p:nvSpPr>
          <p:spPr>
            <a:xfrm>
              <a:off x="3401175" y="1744800"/>
              <a:ext cx="13600" cy="11825"/>
            </a:xfrm>
            <a:custGeom>
              <a:avLst/>
              <a:gdLst/>
              <a:ahLst/>
              <a:cxnLst/>
              <a:rect l="l" t="t" r="r" b="b"/>
              <a:pathLst>
                <a:path w="544" h="473" extrusionOk="0">
                  <a:moveTo>
                    <a:pt x="436" y="0"/>
                  </a:moveTo>
                  <a:cubicBezTo>
                    <a:pt x="388" y="0"/>
                    <a:pt x="339" y="37"/>
                    <a:pt x="349" y="101"/>
                  </a:cubicBezTo>
                  <a:cubicBezTo>
                    <a:pt x="358" y="156"/>
                    <a:pt x="361" y="229"/>
                    <a:pt x="323" y="265"/>
                  </a:cubicBezTo>
                  <a:cubicBezTo>
                    <a:pt x="295" y="291"/>
                    <a:pt x="247" y="299"/>
                    <a:pt x="206" y="299"/>
                  </a:cubicBezTo>
                  <a:cubicBezTo>
                    <a:pt x="179" y="299"/>
                    <a:pt x="156" y="295"/>
                    <a:pt x="143" y="293"/>
                  </a:cubicBezTo>
                  <a:cubicBezTo>
                    <a:pt x="135" y="291"/>
                    <a:pt x="128" y="290"/>
                    <a:pt x="120" y="290"/>
                  </a:cubicBezTo>
                  <a:cubicBezTo>
                    <a:pt x="26" y="290"/>
                    <a:pt x="1" y="438"/>
                    <a:pt x="106" y="462"/>
                  </a:cubicBezTo>
                  <a:cubicBezTo>
                    <a:pt x="139" y="469"/>
                    <a:pt x="174" y="472"/>
                    <a:pt x="209" y="472"/>
                  </a:cubicBezTo>
                  <a:cubicBezTo>
                    <a:pt x="278" y="472"/>
                    <a:pt x="371" y="458"/>
                    <a:pt x="442" y="391"/>
                  </a:cubicBezTo>
                  <a:cubicBezTo>
                    <a:pt x="516" y="320"/>
                    <a:pt x="544" y="214"/>
                    <a:pt x="520" y="74"/>
                  </a:cubicBezTo>
                  <a:cubicBezTo>
                    <a:pt x="512" y="23"/>
                    <a:pt x="474" y="0"/>
                    <a:pt x="436" y="0"/>
                  </a:cubicBezTo>
                  <a:close/>
                </a:path>
              </a:pathLst>
            </a:custGeom>
            <a:solidFill>
              <a:srgbClr val="77D0C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5" name="Google Shape;4164;p41">
              <a:extLst>
                <a:ext uri="{FF2B5EF4-FFF2-40B4-BE49-F238E27FC236}">
                  <a16:creationId xmlns:a16="http://schemas.microsoft.com/office/drawing/2014/main" id="{E353D698-FBD9-E91B-4929-2C5BDC0F455E}"/>
                </a:ext>
              </a:extLst>
            </p:cNvPr>
            <p:cNvSpPr/>
            <p:nvPr/>
          </p:nvSpPr>
          <p:spPr>
            <a:xfrm>
              <a:off x="3391650" y="1746250"/>
              <a:ext cx="13850" cy="8700"/>
            </a:xfrm>
            <a:custGeom>
              <a:avLst/>
              <a:gdLst/>
              <a:ahLst/>
              <a:cxnLst/>
              <a:rect l="l" t="t" r="r" b="b"/>
              <a:pathLst>
                <a:path w="554" h="348" extrusionOk="0">
                  <a:moveTo>
                    <a:pt x="101" y="1"/>
                  </a:moveTo>
                  <a:cubicBezTo>
                    <a:pt x="61" y="1"/>
                    <a:pt x="21" y="26"/>
                    <a:pt x="15" y="79"/>
                  </a:cubicBezTo>
                  <a:cubicBezTo>
                    <a:pt x="1" y="194"/>
                    <a:pt x="46" y="258"/>
                    <a:pt x="86" y="293"/>
                  </a:cubicBezTo>
                  <a:cubicBezTo>
                    <a:pt x="137" y="335"/>
                    <a:pt x="207" y="348"/>
                    <a:pt x="271" y="348"/>
                  </a:cubicBezTo>
                  <a:cubicBezTo>
                    <a:pt x="333" y="346"/>
                    <a:pt x="394" y="337"/>
                    <a:pt x="453" y="319"/>
                  </a:cubicBezTo>
                  <a:cubicBezTo>
                    <a:pt x="553" y="287"/>
                    <a:pt x="520" y="147"/>
                    <a:pt x="430" y="147"/>
                  </a:cubicBezTo>
                  <a:cubicBezTo>
                    <a:pt x="421" y="147"/>
                    <a:pt x="411" y="149"/>
                    <a:pt x="401" y="152"/>
                  </a:cubicBezTo>
                  <a:cubicBezTo>
                    <a:pt x="360" y="166"/>
                    <a:pt x="310" y="174"/>
                    <a:pt x="269" y="174"/>
                  </a:cubicBezTo>
                  <a:cubicBezTo>
                    <a:pt x="237" y="174"/>
                    <a:pt x="211" y="169"/>
                    <a:pt x="198" y="158"/>
                  </a:cubicBezTo>
                  <a:cubicBezTo>
                    <a:pt x="185" y="148"/>
                    <a:pt x="186" y="119"/>
                    <a:pt x="188" y="101"/>
                  </a:cubicBezTo>
                  <a:cubicBezTo>
                    <a:pt x="198" y="37"/>
                    <a:pt x="150" y="1"/>
                    <a:pt x="101" y="1"/>
                  </a:cubicBezTo>
                  <a:close/>
                </a:path>
              </a:pathLst>
            </a:custGeom>
            <a:solidFill>
              <a:srgbClr val="77D0C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6" name="Google Shape;4165;p41">
              <a:extLst>
                <a:ext uri="{FF2B5EF4-FFF2-40B4-BE49-F238E27FC236}">
                  <a16:creationId xmlns:a16="http://schemas.microsoft.com/office/drawing/2014/main" id="{D502BFE6-4E8A-4325-326D-76D7BB170155}"/>
                </a:ext>
              </a:extLst>
            </p:cNvPr>
            <p:cNvSpPr/>
            <p:nvPr/>
          </p:nvSpPr>
          <p:spPr>
            <a:xfrm>
              <a:off x="3398250" y="1743550"/>
              <a:ext cx="9700" cy="19125"/>
            </a:xfrm>
            <a:custGeom>
              <a:avLst/>
              <a:gdLst/>
              <a:ahLst/>
              <a:cxnLst/>
              <a:rect l="l" t="t" r="r" b="b"/>
              <a:pathLst>
                <a:path w="388" h="765" extrusionOk="0">
                  <a:moveTo>
                    <a:pt x="195" y="0"/>
                  </a:moveTo>
                  <a:cubicBezTo>
                    <a:pt x="111" y="0"/>
                    <a:pt x="1" y="106"/>
                    <a:pt x="1" y="303"/>
                  </a:cubicBezTo>
                  <a:cubicBezTo>
                    <a:pt x="1" y="414"/>
                    <a:pt x="36" y="601"/>
                    <a:pt x="82" y="741"/>
                  </a:cubicBezTo>
                  <a:cubicBezTo>
                    <a:pt x="118" y="757"/>
                    <a:pt x="156" y="764"/>
                    <a:pt x="195" y="764"/>
                  </a:cubicBezTo>
                  <a:cubicBezTo>
                    <a:pt x="233" y="764"/>
                    <a:pt x="272" y="757"/>
                    <a:pt x="308" y="741"/>
                  </a:cubicBezTo>
                  <a:cubicBezTo>
                    <a:pt x="353" y="601"/>
                    <a:pt x="388" y="414"/>
                    <a:pt x="388" y="303"/>
                  </a:cubicBezTo>
                  <a:cubicBezTo>
                    <a:pt x="388" y="106"/>
                    <a:pt x="278" y="0"/>
                    <a:pt x="195" y="0"/>
                  </a:cubicBezTo>
                  <a:close/>
                </a:path>
              </a:pathLst>
            </a:custGeom>
            <a:solidFill>
              <a:srgbClr val="77D0C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7" name="Google Shape;4166;p41">
              <a:extLst>
                <a:ext uri="{FF2B5EF4-FFF2-40B4-BE49-F238E27FC236}">
                  <a16:creationId xmlns:a16="http://schemas.microsoft.com/office/drawing/2014/main" id="{553E57A1-F4D1-1242-A9B5-BD259DBF73C6}"/>
                </a:ext>
              </a:extLst>
            </p:cNvPr>
            <p:cNvSpPr/>
            <p:nvPr/>
          </p:nvSpPr>
          <p:spPr>
            <a:xfrm>
              <a:off x="3094825" y="1821475"/>
              <a:ext cx="177400" cy="119350"/>
            </a:xfrm>
            <a:custGeom>
              <a:avLst/>
              <a:gdLst/>
              <a:ahLst/>
              <a:cxnLst/>
              <a:rect l="l" t="t" r="r" b="b"/>
              <a:pathLst>
                <a:path w="7096" h="4774" extrusionOk="0">
                  <a:moveTo>
                    <a:pt x="1" y="1"/>
                  </a:moveTo>
                  <a:lnTo>
                    <a:pt x="1" y="678"/>
                  </a:lnTo>
                  <a:lnTo>
                    <a:pt x="7096" y="4773"/>
                  </a:lnTo>
                  <a:lnTo>
                    <a:pt x="7096" y="4096"/>
                  </a:lnTo>
                  <a:lnTo>
                    <a:pt x="1"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8" name="Google Shape;4167;p41">
              <a:extLst>
                <a:ext uri="{FF2B5EF4-FFF2-40B4-BE49-F238E27FC236}">
                  <a16:creationId xmlns:a16="http://schemas.microsoft.com/office/drawing/2014/main" id="{BC13CDCB-81F1-3A8E-79C3-820010C65022}"/>
                </a:ext>
              </a:extLst>
            </p:cNvPr>
            <p:cNvSpPr/>
            <p:nvPr/>
          </p:nvSpPr>
          <p:spPr>
            <a:xfrm>
              <a:off x="3094875" y="1818650"/>
              <a:ext cx="182100" cy="105225"/>
            </a:xfrm>
            <a:custGeom>
              <a:avLst/>
              <a:gdLst/>
              <a:ahLst/>
              <a:cxnLst/>
              <a:rect l="l" t="t" r="r" b="b"/>
              <a:pathLst>
                <a:path w="7284" h="4209" extrusionOk="0">
                  <a:moveTo>
                    <a:pt x="186" y="1"/>
                  </a:moveTo>
                  <a:lnTo>
                    <a:pt x="0" y="115"/>
                  </a:lnTo>
                  <a:lnTo>
                    <a:pt x="7094" y="4209"/>
                  </a:lnTo>
                  <a:lnTo>
                    <a:pt x="7284" y="4099"/>
                  </a:lnTo>
                  <a:lnTo>
                    <a:pt x="186"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9" name="Google Shape;4168;p41">
              <a:extLst>
                <a:ext uri="{FF2B5EF4-FFF2-40B4-BE49-F238E27FC236}">
                  <a16:creationId xmlns:a16="http://schemas.microsoft.com/office/drawing/2014/main" id="{FFD6BDB8-BB88-7746-3C99-F6CBAE474EF9}"/>
                </a:ext>
              </a:extLst>
            </p:cNvPr>
            <p:cNvSpPr/>
            <p:nvPr/>
          </p:nvSpPr>
          <p:spPr>
            <a:xfrm>
              <a:off x="3272200" y="1921100"/>
              <a:ext cx="4775" cy="19725"/>
            </a:xfrm>
            <a:custGeom>
              <a:avLst/>
              <a:gdLst/>
              <a:ahLst/>
              <a:cxnLst/>
              <a:rect l="l" t="t" r="r" b="b"/>
              <a:pathLst>
                <a:path w="191" h="789" extrusionOk="0">
                  <a:moveTo>
                    <a:pt x="191" y="1"/>
                  </a:moveTo>
                  <a:lnTo>
                    <a:pt x="1" y="111"/>
                  </a:lnTo>
                  <a:lnTo>
                    <a:pt x="1" y="788"/>
                  </a:lnTo>
                  <a:lnTo>
                    <a:pt x="191" y="679"/>
                  </a:lnTo>
                  <a:lnTo>
                    <a:pt x="191" y="1"/>
                  </a:ln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0" name="Google Shape;4169;p41">
              <a:extLst>
                <a:ext uri="{FF2B5EF4-FFF2-40B4-BE49-F238E27FC236}">
                  <a16:creationId xmlns:a16="http://schemas.microsoft.com/office/drawing/2014/main" id="{52D23F09-E5B7-B6C5-2D93-45D0DDAEDAF8}"/>
                </a:ext>
              </a:extLst>
            </p:cNvPr>
            <p:cNvSpPr/>
            <p:nvPr/>
          </p:nvSpPr>
          <p:spPr>
            <a:xfrm>
              <a:off x="3276950" y="1816375"/>
              <a:ext cx="181575" cy="121725"/>
            </a:xfrm>
            <a:custGeom>
              <a:avLst/>
              <a:gdLst/>
              <a:ahLst/>
              <a:cxnLst/>
              <a:rect l="l" t="t" r="r" b="b"/>
              <a:pathLst>
                <a:path w="7263" h="4869" extrusionOk="0">
                  <a:moveTo>
                    <a:pt x="7263" y="1"/>
                  </a:moveTo>
                  <a:lnTo>
                    <a:pt x="1" y="4190"/>
                  </a:lnTo>
                  <a:lnTo>
                    <a:pt x="1" y="4868"/>
                  </a:lnTo>
                  <a:lnTo>
                    <a:pt x="7263" y="678"/>
                  </a:lnTo>
                  <a:lnTo>
                    <a:pt x="7263"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1" name="Google Shape;4170;p41">
              <a:extLst>
                <a:ext uri="{FF2B5EF4-FFF2-40B4-BE49-F238E27FC236}">
                  <a16:creationId xmlns:a16="http://schemas.microsoft.com/office/drawing/2014/main" id="{E3ABF599-736F-ACAB-D37B-6D19747A9AF9}"/>
                </a:ext>
              </a:extLst>
            </p:cNvPr>
            <p:cNvSpPr/>
            <p:nvPr/>
          </p:nvSpPr>
          <p:spPr>
            <a:xfrm>
              <a:off x="3272200" y="1813500"/>
              <a:ext cx="186325" cy="107625"/>
            </a:xfrm>
            <a:custGeom>
              <a:avLst/>
              <a:gdLst/>
              <a:ahLst/>
              <a:cxnLst/>
              <a:rect l="l" t="t" r="r" b="b"/>
              <a:pathLst>
                <a:path w="7453" h="4305" extrusionOk="0">
                  <a:moveTo>
                    <a:pt x="7264" y="1"/>
                  </a:moveTo>
                  <a:lnTo>
                    <a:pt x="1" y="4193"/>
                  </a:lnTo>
                  <a:lnTo>
                    <a:pt x="191" y="4305"/>
                  </a:lnTo>
                  <a:lnTo>
                    <a:pt x="7453" y="116"/>
                  </a:lnTo>
                  <a:lnTo>
                    <a:pt x="7264" y="1"/>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2" name="Google Shape;4171;p41">
              <a:extLst>
                <a:ext uri="{FF2B5EF4-FFF2-40B4-BE49-F238E27FC236}">
                  <a16:creationId xmlns:a16="http://schemas.microsoft.com/office/drawing/2014/main" id="{65101E3F-604E-05E0-9BAB-95D1188A7D7D}"/>
                </a:ext>
              </a:extLst>
            </p:cNvPr>
            <p:cNvSpPr/>
            <p:nvPr/>
          </p:nvSpPr>
          <p:spPr>
            <a:xfrm>
              <a:off x="3510850" y="1658400"/>
              <a:ext cx="45500" cy="23275"/>
            </a:xfrm>
            <a:custGeom>
              <a:avLst/>
              <a:gdLst/>
              <a:ahLst/>
              <a:cxnLst/>
              <a:rect l="l" t="t" r="r" b="b"/>
              <a:pathLst>
                <a:path w="1820" h="931" extrusionOk="0">
                  <a:moveTo>
                    <a:pt x="1189" y="0"/>
                  </a:moveTo>
                  <a:cubicBezTo>
                    <a:pt x="1144" y="0"/>
                    <a:pt x="1093" y="8"/>
                    <a:pt x="1042" y="23"/>
                  </a:cubicBezTo>
                  <a:cubicBezTo>
                    <a:pt x="895" y="68"/>
                    <a:pt x="753" y="128"/>
                    <a:pt x="620" y="200"/>
                  </a:cubicBezTo>
                  <a:cubicBezTo>
                    <a:pt x="178" y="442"/>
                    <a:pt x="1" y="743"/>
                    <a:pt x="224" y="872"/>
                  </a:cubicBezTo>
                  <a:cubicBezTo>
                    <a:pt x="293" y="911"/>
                    <a:pt x="392" y="930"/>
                    <a:pt x="509" y="930"/>
                  </a:cubicBezTo>
                  <a:cubicBezTo>
                    <a:pt x="771" y="930"/>
                    <a:pt x="1124" y="835"/>
                    <a:pt x="1431" y="669"/>
                  </a:cubicBezTo>
                  <a:cubicBezTo>
                    <a:pt x="1549" y="606"/>
                    <a:pt x="1660" y="528"/>
                    <a:pt x="1758" y="437"/>
                  </a:cubicBezTo>
                  <a:cubicBezTo>
                    <a:pt x="1819" y="379"/>
                    <a:pt x="1818" y="321"/>
                    <a:pt x="1763" y="289"/>
                  </a:cubicBezTo>
                  <a:lnTo>
                    <a:pt x="1306" y="25"/>
                  </a:lnTo>
                  <a:cubicBezTo>
                    <a:pt x="1278" y="8"/>
                    <a:pt x="1237" y="0"/>
                    <a:pt x="1189" y="0"/>
                  </a:cubicBezTo>
                  <a:close/>
                </a:path>
              </a:pathLst>
            </a:custGeom>
            <a:solidFill>
              <a:srgbClr val="06494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3" name="Google Shape;4172;p41">
              <a:extLst>
                <a:ext uri="{FF2B5EF4-FFF2-40B4-BE49-F238E27FC236}">
                  <a16:creationId xmlns:a16="http://schemas.microsoft.com/office/drawing/2014/main" id="{F0E15FCE-2ED3-2E05-5F1B-33E9E7A44A43}"/>
                </a:ext>
              </a:extLst>
            </p:cNvPr>
            <p:cNvSpPr/>
            <p:nvPr/>
          </p:nvSpPr>
          <p:spPr>
            <a:xfrm>
              <a:off x="3458500" y="1758375"/>
              <a:ext cx="100550" cy="74950"/>
            </a:xfrm>
            <a:custGeom>
              <a:avLst/>
              <a:gdLst/>
              <a:ahLst/>
              <a:cxnLst/>
              <a:rect l="l" t="t" r="r" b="b"/>
              <a:pathLst>
                <a:path w="4022" h="2998" extrusionOk="0">
                  <a:moveTo>
                    <a:pt x="4022" y="0"/>
                  </a:moveTo>
                  <a:lnTo>
                    <a:pt x="1" y="2321"/>
                  </a:lnTo>
                  <a:lnTo>
                    <a:pt x="1" y="2998"/>
                  </a:lnTo>
                  <a:lnTo>
                    <a:pt x="4022" y="678"/>
                  </a:lnTo>
                  <a:lnTo>
                    <a:pt x="4022"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4" name="Google Shape;4173;p41">
              <a:extLst>
                <a:ext uri="{FF2B5EF4-FFF2-40B4-BE49-F238E27FC236}">
                  <a16:creationId xmlns:a16="http://schemas.microsoft.com/office/drawing/2014/main" id="{884D3D12-16C2-7C01-9C01-6C90C3A0C2C8}"/>
                </a:ext>
              </a:extLst>
            </p:cNvPr>
            <p:cNvSpPr/>
            <p:nvPr/>
          </p:nvSpPr>
          <p:spPr>
            <a:xfrm>
              <a:off x="3453800" y="1755550"/>
              <a:ext cx="105225" cy="60850"/>
            </a:xfrm>
            <a:custGeom>
              <a:avLst/>
              <a:gdLst/>
              <a:ahLst/>
              <a:cxnLst/>
              <a:rect l="l" t="t" r="r" b="b"/>
              <a:pathLst>
                <a:path w="4209" h="2434" extrusionOk="0">
                  <a:moveTo>
                    <a:pt x="4023" y="0"/>
                  </a:moveTo>
                  <a:lnTo>
                    <a:pt x="0" y="2319"/>
                  </a:lnTo>
                  <a:lnTo>
                    <a:pt x="189" y="2434"/>
                  </a:lnTo>
                  <a:lnTo>
                    <a:pt x="4208" y="113"/>
                  </a:lnTo>
                  <a:lnTo>
                    <a:pt x="4023" y="0"/>
                  </a:ln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5" name="Google Shape;4174;p41">
              <a:extLst>
                <a:ext uri="{FF2B5EF4-FFF2-40B4-BE49-F238E27FC236}">
                  <a16:creationId xmlns:a16="http://schemas.microsoft.com/office/drawing/2014/main" id="{39DF58CA-1D23-ADEB-2B2A-EF7E12273D22}"/>
                </a:ext>
              </a:extLst>
            </p:cNvPr>
            <p:cNvSpPr/>
            <p:nvPr/>
          </p:nvSpPr>
          <p:spPr>
            <a:xfrm>
              <a:off x="3490375" y="1538425"/>
              <a:ext cx="35475" cy="58850"/>
            </a:xfrm>
            <a:custGeom>
              <a:avLst/>
              <a:gdLst/>
              <a:ahLst/>
              <a:cxnLst/>
              <a:rect l="l" t="t" r="r" b="b"/>
              <a:pathLst>
                <a:path w="1419" h="2354" extrusionOk="0">
                  <a:moveTo>
                    <a:pt x="487" y="0"/>
                  </a:moveTo>
                  <a:cubicBezTo>
                    <a:pt x="255" y="0"/>
                    <a:pt x="59" y="139"/>
                    <a:pt x="0" y="342"/>
                  </a:cubicBezTo>
                  <a:lnTo>
                    <a:pt x="192" y="1480"/>
                  </a:lnTo>
                  <a:cubicBezTo>
                    <a:pt x="196" y="1571"/>
                    <a:pt x="245" y="1655"/>
                    <a:pt x="322" y="1706"/>
                  </a:cubicBezTo>
                  <a:lnTo>
                    <a:pt x="1133" y="2353"/>
                  </a:lnTo>
                  <a:cubicBezTo>
                    <a:pt x="1135" y="2353"/>
                    <a:pt x="1137" y="2353"/>
                    <a:pt x="1138" y="2353"/>
                  </a:cubicBezTo>
                  <a:cubicBezTo>
                    <a:pt x="1214" y="2353"/>
                    <a:pt x="1419" y="2270"/>
                    <a:pt x="1419" y="2188"/>
                  </a:cubicBezTo>
                  <a:lnTo>
                    <a:pt x="1419" y="1167"/>
                  </a:lnTo>
                  <a:cubicBezTo>
                    <a:pt x="1419" y="806"/>
                    <a:pt x="1189" y="356"/>
                    <a:pt x="879" y="134"/>
                  </a:cubicBezTo>
                  <a:cubicBezTo>
                    <a:pt x="749" y="41"/>
                    <a:pt x="613" y="0"/>
                    <a:pt x="487" y="0"/>
                  </a:cubicBezTo>
                  <a:close/>
                </a:path>
              </a:pathLst>
            </a:custGeom>
            <a:solidFill>
              <a:srgbClr val="E3F9F7"/>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6" name="Google Shape;4175;p41">
              <a:extLst>
                <a:ext uri="{FF2B5EF4-FFF2-40B4-BE49-F238E27FC236}">
                  <a16:creationId xmlns:a16="http://schemas.microsoft.com/office/drawing/2014/main" id="{3135B418-53F7-DFB0-8685-85CD6FBB3A9B}"/>
                </a:ext>
              </a:extLst>
            </p:cNvPr>
            <p:cNvSpPr/>
            <p:nvPr/>
          </p:nvSpPr>
          <p:spPr>
            <a:xfrm>
              <a:off x="3489825" y="1540425"/>
              <a:ext cx="30650" cy="57000"/>
            </a:xfrm>
            <a:custGeom>
              <a:avLst/>
              <a:gdLst/>
              <a:ahLst/>
              <a:cxnLst/>
              <a:rect l="l" t="t" r="r" b="b"/>
              <a:pathLst>
                <a:path w="1226" h="2280" extrusionOk="0">
                  <a:moveTo>
                    <a:pt x="341" y="1"/>
                  </a:moveTo>
                  <a:cubicBezTo>
                    <a:pt x="140" y="1"/>
                    <a:pt x="1" y="161"/>
                    <a:pt x="1" y="437"/>
                  </a:cubicBezTo>
                  <a:lnTo>
                    <a:pt x="1" y="1478"/>
                  </a:lnTo>
                  <a:cubicBezTo>
                    <a:pt x="5" y="1570"/>
                    <a:pt x="53" y="1654"/>
                    <a:pt x="131" y="1703"/>
                  </a:cubicBezTo>
                  <a:lnTo>
                    <a:pt x="1095" y="2261"/>
                  </a:lnTo>
                  <a:cubicBezTo>
                    <a:pt x="1117" y="2274"/>
                    <a:pt x="1137" y="2279"/>
                    <a:pt x="1154" y="2279"/>
                  </a:cubicBezTo>
                  <a:cubicBezTo>
                    <a:pt x="1197" y="2279"/>
                    <a:pt x="1226" y="2245"/>
                    <a:pt x="1226" y="2186"/>
                  </a:cubicBezTo>
                  <a:lnTo>
                    <a:pt x="1226" y="1165"/>
                  </a:lnTo>
                  <a:cubicBezTo>
                    <a:pt x="1226" y="802"/>
                    <a:pt x="998" y="354"/>
                    <a:pt x="688" y="133"/>
                  </a:cubicBezTo>
                  <a:cubicBezTo>
                    <a:pt x="563" y="43"/>
                    <a:pt x="444" y="1"/>
                    <a:pt x="341" y="1"/>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7" name="Google Shape;4176;p41">
              <a:extLst>
                <a:ext uri="{FF2B5EF4-FFF2-40B4-BE49-F238E27FC236}">
                  <a16:creationId xmlns:a16="http://schemas.microsoft.com/office/drawing/2014/main" id="{00457EFD-B059-9318-3755-FF63280C9871}"/>
                </a:ext>
              </a:extLst>
            </p:cNvPr>
            <p:cNvSpPr/>
            <p:nvPr/>
          </p:nvSpPr>
          <p:spPr>
            <a:xfrm>
              <a:off x="3493350" y="1545450"/>
              <a:ext cx="23625" cy="45800"/>
            </a:xfrm>
            <a:custGeom>
              <a:avLst/>
              <a:gdLst/>
              <a:ahLst/>
              <a:cxnLst/>
              <a:rect l="l" t="t" r="r" b="b"/>
              <a:pathLst>
                <a:path w="945" h="1832" extrusionOk="0">
                  <a:moveTo>
                    <a:pt x="272" y="0"/>
                  </a:moveTo>
                  <a:cubicBezTo>
                    <a:pt x="112" y="0"/>
                    <a:pt x="0" y="135"/>
                    <a:pt x="0" y="364"/>
                  </a:cubicBezTo>
                  <a:lnTo>
                    <a:pt x="0" y="1209"/>
                  </a:lnTo>
                  <a:cubicBezTo>
                    <a:pt x="0" y="1276"/>
                    <a:pt x="45" y="1357"/>
                    <a:pt x="100" y="1389"/>
                  </a:cubicBezTo>
                  <a:lnTo>
                    <a:pt x="844" y="1818"/>
                  </a:lnTo>
                  <a:cubicBezTo>
                    <a:pt x="859" y="1827"/>
                    <a:pt x="874" y="1831"/>
                    <a:pt x="887" y="1831"/>
                  </a:cubicBezTo>
                  <a:cubicBezTo>
                    <a:pt x="921" y="1831"/>
                    <a:pt x="944" y="1802"/>
                    <a:pt x="944" y="1753"/>
                  </a:cubicBezTo>
                  <a:lnTo>
                    <a:pt x="944" y="923"/>
                  </a:lnTo>
                  <a:cubicBezTo>
                    <a:pt x="944" y="630"/>
                    <a:pt x="769" y="271"/>
                    <a:pt x="530" y="98"/>
                  </a:cubicBezTo>
                  <a:cubicBezTo>
                    <a:pt x="437" y="31"/>
                    <a:pt x="349" y="0"/>
                    <a:pt x="272" y="0"/>
                  </a:cubicBezTo>
                  <a:close/>
                </a:path>
              </a:pathLst>
            </a:custGeom>
            <a:solidFill>
              <a:srgbClr val="008D8A"/>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8" name="Google Shape;4177;p41">
              <a:extLst>
                <a:ext uri="{FF2B5EF4-FFF2-40B4-BE49-F238E27FC236}">
                  <a16:creationId xmlns:a16="http://schemas.microsoft.com/office/drawing/2014/main" id="{42EDC4FC-3C34-B1F0-2C73-F8DF77F7CEFE}"/>
                </a:ext>
              </a:extLst>
            </p:cNvPr>
            <p:cNvSpPr/>
            <p:nvPr/>
          </p:nvSpPr>
          <p:spPr>
            <a:xfrm>
              <a:off x="3498619" y="1612250"/>
              <a:ext cx="22200" cy="22275"/>
            </a:xfrm>
            <a:custGeom>
              <a:avLst/>
              <a:gdLst/>
              <a:ahLst/>
              <a:cxnLst/>
              <a:rect l="l" t="t" r="r" b="b"/>
              <a:pathLst>
                <a:path w="888" h="891" extrusionOk="0">
                  <a:moveTo>
                    <a:pt x="863" y="0"/>
                  </a:moveTo>
                  <a:cubicBezTo>
                    <a:pt x="859" y="0"/>
                    <a:pt x="854" y="2"/>
                    <a:pt x="848" y="4"/>
                  </a:cubicBezTo>
                  <a:lnTo>
                    <a:pt x="39" y="477"/>
                  </a:lnTo>
                  <a:cubicBezTo>
                    <a:pt x="15" y="495"/>
                    <a:pt x="0" y="524"/>
                    <a:pt x="0" y="553"/>
                  </a:cubicBezTo>
                  <a:lnTo>
                    <a:pt x="0" y="856"/>
                  </a:lnTo>
                  <a:cubicBezTo>
                    <a:pt x="0" y="877"/>
                    <a:pt x="10" y="890"/>
                    <a:pt x="24" y="890"/>
                  </a:cubicBezTo>
                  <a:cubicBezTo>
                    <a:pt x="29" y="890"/>
                    <a:pt x="34" y="889"/>
                    <a:pt x="39" y="886"/>
                  </a:cubicBezTo>
                  <a:lnTo>
                    <a:pt x="848" y="413"/>
                  </a:lnTo>
                  <a:cubicBezTo>
                    <a:pt x="873" y="396"/>
                    <a:pt x="888" y="368"/>
                    <a:pt x="888" y="338"/>
                  </a:cubicBezTo>
                  <a:lnTo>
                    <a:pt x="888" y="35"/>
                  </a:lnTo>
                  <a:cubicBezTo>
                    <a:pt x="888" y="13"/>
                    <a:pt x="878" y="0"/>
                    <a:pt x="863" y="0"/>
                  </a:cubicBezTo>
                  <a:close/>
                </a:path>
              </a:pathLst>
            </a:custGeom>
            <a:solidFill>
              <a:schemeClr val="bg1">
                <a:lumMod val="5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9" name="Google Shape;4178;p41">
              <a:extLst>
                <a:ext uri="{FF2B5EF4-FFF2-40B4-BE49-F238E27FC236}">
                  <a16:creationId xmlns:a16="http://schemas.microsoft.com/office/drawing/2014/main" id="{829AF656-9BAB-FB31-349A-5F39A6CD1C1C}"/>
                </a:ext>
              </a:extLst>
            </p:cNvPr>
            <p:cNvSpPr/>
            <p:nvPr/>
          </p:nvSpPr>
          <p:spPr>
            <a:xfrm>
              <a:off x="3468382" y="1603710"/>
              <a:ext cx="34000" cy="30925"/>
            </a:xfrm>
            <a:custGeom>
              <a:avLst/>
              <a:gdLst/>
              <a:ahLst/>
              <a:cxnLst/>
              <a:rect l="l" t="t" r="r" b="b"/>
              <a:pathLst>
                <a:path w="1360" h="1237" extrusionOk="0">
                  <a:moveTo>
                    <a:pt x="64" y="1"/>
                  </a:moveTo>
                  <a:cubicBezTo>
                    <a:pt x="51" y="5"/>
                    <a:pt x="1" y="34"/>
                    <a:pt x="1" y="73"/>
                  </a:cubicBezTo>
                  <a:lnTo>
                    <a:pt x="1" y="385"/>
                  </a:lnTo>
                  <a:cubicBezTo>
                    <a:pt x="1" y="414"/>
                    <a:pt x="11" y="448"/>
                    <a:pt x="32" y="461"/>
                  </a:cubicBezTo>
                  <a:lnTo>
                    <a:pt x="1320" y="1232"/>
                  </a:lnTo>
                  <a:cubicBezTo>
                    <a:pt x="1326" y="1235"/>
                    <a:pt x="1331" y="1237"/>
                    <a:pt x="1336" y="1237"/>
                  </a:cubicBezTo>
                  <a:cubicBezTo>
                    <a:pt x="1350" y="1237"/>
                    <a:pt x="1359" y="1223"/>
                    <a:pt x="1359" y="1202"/>
                  </a:cubicBezTo>
                  <a:lnTo>
                    <a:pt x="1359" y="899"/>
                  </a:lnTo>
                  <a:cubicBezTo>
                    <a:pt x="1359" y="868"/>
                    <a:pt x="1345" y="841"/>
                    <a:pt x="1320" y="823"/>
                  </a:cubicBezTo>
                  <a:lnTo>
                    <a:pt x="64" y="1"/>
                  </a:lnTo>
                  <a:close/>
                </a:path>
              </a:pathLst>
            </a:custGeom>
            <a:solidFill>
              <a:schemeClr val="bg1">
                <a:lumMod val="8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0" name="Google Shape;4179;p41">
              <a:extLst>
                <a:ext uri="{FF2B5EF4-FFF2-40B4-BE49-F238E27FC236}">
                  <a16:creationId xmlns:a16="http://schemas.microsoft.com/office/drawing/2014/main" id="{A4F7761E-61FC-0FF2-B268-46EB8318C411}"/>
                </a:ext>
              </a:extLst>
            </p:cNvPr>
            <p:cNvSpPr/>
            <p:nvPr/>
          </p:nvSpPr>
          <p:spPr>
            <a:xfrm>
              <a:off x="3466925" y="1593125"/>
              <a:ext cx="55775" cy="32000"/>
            </a:xfrm>
            <a:custGeom>
              <a:avLst/>
              <a:gdLst/>
              <a:ahLst/>
              <a:cxnLst/>
              <a:rect l="l" t="t" r="r" b="b"/>
              <a:pathLst>
                <a:path w="2231" h="1280" extrusionOk="0">
                  <a:moveTo>
                    <a:pt x="842" y="0"/>
                  </a:moveTo>
                  <a:cubicBezTo>
                    <a:pt x="810" y="0"/>
                    <a:pt x="780" y="7"/>
                    <a:pt x="759" y="20"/>
                  </a:cubicBezTo>
                  <a:lnTo>
                    <a:pt x="50" y="435"/>
                  </a:lnTo>
                  <a:cubicBezTo>
                    <a:pt x="0" y="462"/>
                    <a:pt x="6" y="513"/>
                    <a:pt x="64" y="546"/>
                  </a:cubicBezTo>
                  <a:lnTo>
                    <a:pt x="1279" y="1252"/>
                  </a:lnTo>
                  <a:cubicBezTo>
                    <a:pt x="1311" y="1270"/>
                    <a:pt x="1350" y="1280"/>
                    <a:pt x="1388" y="1280"/>
                  </a:cubicBezTo>
                  <a:cubicBezTo>
                    <a:pt x="1420" y="1280"/>
                    <a:pt x="1451" y="1273"/>
                    <a:pt x="1474" y="1260"/>
                  </a:cubicBezTo>
                  <a:lnTo>
                    <a:pt x="2181" y="846"/>
                  </a:lnTo>
                  <a:cubicBezTo>
                    <a:pt x="2230" y="817"/>
                    <a:pt x="2225" y="768"/>
                    <a:pt x="2167" y="735"/>
                  </a:cubicBezTo>
                  <a:lnTo>
                    <a:pt x="951" y="27"/>
                  </a:lnTo>
                  <a:cubicBezTo>
                    <a:pt x="921" y="10"/>
                    <a:pt x="880" y="0"/>
                    <a:pt x="842" y="0"/>
                  </a:cubicBezTo>
                  <a:close/>
                </a:path>
              </a:pathLst>
            </a:custGeom>
            <a:solidFill>
              <a:srgbClr val="FFFFFF"/>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1" name="Google Shape;4180;p41">
              <a:extLst>
                <a:ext uri="{FF2B5EF4-FFF2-40B4-BE49-F238E27FC236}">
                  <a16:creationId xmlns:a16="http://schemas.microsoft.com/office/drawing/2014/main" id="{422975E4-596F-2A9E-CAD2-5F7F5E372547}"/>
                </a:ext>
              </a:extLst>
            </p:cNvPr>
            <p:cNvSpPr/>
            <p:nvPr/>
          </p:nvSpPr>
          <p:spPr>
            <a:xfrm>
              <a:off x="3472925" y="1596075"/>
              <a:ext cx="43800" cy="26100"/>
            </a:xfrm>
            <a:custGeom>
              <a:avLst/>
              <a:gdLst/>
              <a:ahLst/>
              <a:cxnLst/>
              <a:rect l="l" t="t" r="r" b="b"/>
              <a:pathLst>
                <a:path w="1752" h="1044" extrusionOk="0">
                  <a:moveTo>
                    <a:pt x="561" y="0"/>
                  </a:moveTo>
                  <a:lnTo>
                    <a:pt x="29" y="312"/>
                  </a:lnTo>
                  <a:cubicBezTo>
                    <a:pt x="1" y="328"/>
                    <a:pt x="1" y="369"/>
                    <a:pt x="29" y="385"/>
                  </a:cubicBezTo>
                  <a:lnTo>
                    <a:pt x="1149" y="1037"/>
                  </a:lnTo>
                  <a:cubicBezTo>
                    <a:pt x="1160" y="1042"/>
                    <a:pt x="1170" y="1043"/>
                    <a:pt x="1181" y="1043"/>
                  </a:cubicBezTo>
                  <a:lnTo>
                    <a:pt x="1191" y="1043"/>
                  </a:lnTo>
                  <a:lnTo>
                    <a:pt x="1724" y="730"/>
                  </a:lnTo>
                  <a:cubicBezTo>
                    <a:pt x="1751" y="714"/>
                    <a:pt x="1751" y="675"/>
                    <a:pt x="1724" y="657"/>
                  </a:cubicBezTo>
                  <a:lnTo>
                    <a:pt x="603" y="6"/>
                  </a:lnTo>
                  <a:cubicBezTo>
                    <a:pt x="593" y="2"/>
                    <a:pt x="582" y="0"/>
                    <a:pt x="571" y="0"/>
                  </a:cubicBezTo>
                  <a:close/>
                </a:path>
              </a:pathLst>
            </a:custGeom>
            <a:solidFill>
              <a:schemeClr val="bg1">
                <a:lumMod val="5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2" name="Google Shape;4181;p41">
              <a:extLst>
                <a:ext uri="{FF2B5EF4-FFF2-40B4-BE49-F238E27FC236}">
                  <a16:creationId xmlns:a16="http://schemas.microsoft.com/office/drawing/2014/main" id="{8DB12F34-C194-62EA-7CF8-CD6765DF4B4F}"/>
                </a:ext>
              </a:extLst>
            </p:cNvPr>
            <p:cNvSpPr/>
            <p:nvPr/>
          </p:nvSpPr>
          <p:spPr>
            <a:xfrm>
              <a:off x="3479075" y="1604225"/>
              <a:ext cx="31525" cy="17975"/>
            </a:xfrm>
            <a:custGeom>
              <a:avLst/>
              <a:gdLst/>
              <a:ahLst/>
              <a:cxnLst/>
              <a:rect l="l" t="t" r="r" b="b"/>
              <a:pathLst>
                <a:path w="1261" h="719" extrusionOk="0">
                  <a:moveTo>
                    <a:pt x="315" y="1"/>
                  </a:moveTo>
                  <a:lnTo>
                    <a:pt x="0" y="185"/>
                  </a:lnTo>
                  <a:lnTo>
                    <a:pt x="902" y="711"/>
                  </a:lnTo>
                  <a:cubicBezTo>
                    <a:pt x="910" y="715"/>
                    <a:pt x="920" y="717"/>
                    <a:pt x="929" y="717"/>
                  </a:cubicBezTo>
                  <a:cubicBezTo>
                    <a:pt x="931" y="717"/>
                    <a:pt x="933" y="717"/>
                    <a:pt x="935" y="717"/>
                  </a:cubicBezTo>
                  <a:cubicBezTo>
                    <a:pt x="937" y="718"/>
                    <a:pt x="939" y="718"/>
                    <a:pt x="940" y="718"/>
                  </a:cubicBezTo>
                  <a:cubicBezTo>
                    <a:pt x="942" y="718"/>
                    <a:pt x="944" y="718"/>
                    <a:pt x="945" y="717"/>
                  </a:cubicBezTo>
                  <a:lnTo>
                    <a:pt x="1260" y="533"/>
                  </a:lnTo>
                  <a:lnTo>
                    <a:pt x="357" y="7"/>
                  </a:lnTo>
                  <a:cubicBezTo>
                    <a:pt x="347" y="2"/>
                    <a:pt x="336" y="1"/>
                    <a:pt x="325" y="1"/>
                  </a:cubicBezTo>
                  <a:close/>
                </a:path>
              </a:pathLst>
            </a:custGeom>
            <a:solidFill>
              <a:srgbClr val="8FDFD6"/>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3" name="Google Shape;4182;p41">
              <a:extLst>
                <a:ext uri="{FF2B5EF4-FFF2-40B4-BE49-F238E27FC236}">
                  <a16:creationId xmlns:a16="http://schemas.microsoft.com/office/drawing/2014/main" id="{607944BF-92A9-B603-C4C7-94A6E5AA52B2}"/>
                </a:ext>
              </a:extLst>
            </p:cNvPr>
            <p:cNvSpPr/>
            <p:nvPr/>
          </p:nvSpPr>
          <p:spPr>
            <a:xfrm>
              <a:off x="3505500" y="1601575"/>
              <a:ext cx="1575" cy="4100"/>
            </a:xfrm>
            <a:custGeom>
              <a:avLst/>
              <a:gdLst/>
              <a:ahLst/>
              <a:cxnLst/>
              <a:rect l="l" t="t" r="r" b="b"/>
              <a:pathLst>
                <a:path w="63" h="164" extrusionOk="0">
                  <a:moveTo>
                    <a:pt x="32" y="1"/>
                  </a:moveTo>
                  <a:cubicBezTo>
                    <a:pt x="15" y="1"/>
                    <a:pt x="0" y="14"/>
                    <a:pt x="0" y="31"/>
                  </a:cubicBezTo>
                  <a:lnTo>
                    <a:pt x="0" y="133"/>
                  </a:lnTo>
                  <a:cubicBezTo>
                    <a:pt x="0" y="149"/>
                    <a:pt x="15" y="163"/>
                    <a:pt x="32" y="163"/>
                  </a:cubicBezTo>
                  <a:cubicBezTo>
                    <a:pt x="48" y="163"/>
                    <a:pt x="62" y="150"/>
                    <a:pt x="62" y="133"/>
                  </a:cubicBezTo>
                  <a:lnTo>
                    <a:pt x="62" y="31"/>
                  </a:lnTo>
                  <a:cubicBezTo>
                    <a:pt x="62" y="15"/>
                    <a:pt x="48" y="1"/>
                    <a:pt x="32"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4" name="Google Shape;4183;p41">
              <a:extLst>
                <a:ext uri="{FF2B5EF4-FFF2-40B4-BE49-F238E27FC236}">
                  <a16:creationId xmlns:a16="http://schemas.microsoft.com/office/drawing/2014/main" id="{79752A95-A9DD-059A-6DB7-EF765B155582}"/>
                </a:ext>
              </a:extLst>
            </p:cNvPr>
            <p:cNvSpPr/>
            <p:nvPr/>
          </p:nvSpPr>
          <p:spPr>
            <a:xfrm>
              <a:off x="3504950" y="1599625"/>
              <a:ext cx="2675" cy="4075"/>
            </a:xfrm>
            <a:custGeom>
              <a:avLst/>
              <a:gdLst/>
              <a:ahLst/>
              <a:cxnLst/>
              <a:rect l="l" t="t" r="r" b="b"/>
              <a:pathLst>
                <a:path w="107" h="163" extrusionOk="0">
                  <a:moveTo>
                    <a:pt x="54" y="1"/>
                  </a:moveTo>
                  <a:cubicBezTo>
                    <a:pt x="25" y="1"/>
                    <a:pt x="0" y="24"/>
                    <a:pt x="0" y="53"/>
                  </a:cubicBezTo>
                  <a:lnTo>
                    <a:pt x="0" y="111"/>
                  </a:lnTo>
                  <a:cubicBezTo>
                    <a:pt x="0" y="140"/>
                    <a:pt x="25" y="163"/>
                    <a:pt x="54" y="163"/>
                  </a:cubicBezTo>
                  <a:cubicBezTo>
                    <a:pt x="83" y="163"/>
                    <a:pt x="106" y="140"/>
                    <a:pt x="106" y="111"/>
                  </a:cubicBezTo>
                  <a:lnTo>
                    <a:pt x="106" y="53"/>
                  </a:lnTo>
                  <a:cubicBezTo>
                    <a:pt x="106" y="24"/>
                    <a:pt x="83" y="1"/>
                    <a:pt x="54"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5" name="Google Shape;4184;p41">
              <a:extLst>
                <a:ext uri="{FF2B5EF4-FFF2-40B4-BE49-F238E27FC236}">
                  <a16:creationId xmlns:a16="http://schemas.microsoft.com/office/drawing/2014/main" id="{93516AC9-8505-F132-B4C0-435E07C72EEA}"/>
                </a:ext>
              </a:extLst>
            </p:cNvPr>
            <p:cNvSpPr/>
            <p:nvPr/>
          </p:nvSpPr>
          <p:spPr>
            <a:xfrm>
              <a:off x="3498350" y="1597200"/>
              <a:ext cx="1575" cy="4125"/>
            </a:xfrm>
            <a:custGeom>
              <a:avLst/>
              <a:gdLst/>
              <a:ahLst/>
              <a:cxnLst/>
              <a:rect l="l" t="t" r="r" b="b"/>
              <a:pathLst>
                <a:path w="63" h="165" extrusionOk="0">
                  <a:moveTo>
                    <a:pt x="31" y="0"/>
                  </a:moveTo>
                  <a:cubicBezTo>
                    <a:pt x="14" y="0"/>
                    <a:pt x="0" y="15"/>
                    <a:pt x="0" y="32"/>
                  </a:cubicBezTo>
                  <a:lnTo>
                    <a:pt x="0" y="132"/>
                  </a:lnTo>
                  <a:cubicBezTo>
                    <a:pt x="0" y="150"/>
                    <a:pt x="14" y="164"/>
                    <a:pt x="31" y="164"/>
                  </a:cubicBezTo>
                  <a:cubicBezTo>
                    <a:pt x="48" y="164"/>
                    <a:pt x="63" y="150"/>
                    <a:pt x="63" y="132"/>
                  </a:cubicBezTo>
                  <a:lnTo>
                    <a:pt x="63" y="32"/>
                  </a:lnTo>
                  <a:cubicBezTo>
                    <a:pt x="63" y="15"/>
                    <a:pt x="48" y="0"/>
                    <a:pt x="31"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6" name="Google Shape;4185;p41">
              <a:extLst>
                <a:ext uri="{FF2B5EF4-FFF2-40B4-BE49-F238E27FC236}">
                  <a16:creationId xmlns:a16="http://schemas.microsoft.com/office/drawing/2014/main" id="{1F9C7C65-9CD0-C3A1-7D84-B50D3B732C3F}"/>
                </a:ext>
              </a:extLst>
            </p:cNvPr>
            <p:cNvSpPr/>
            <p:nvPr/>
          </p:nvSpPr>
          <p:spPr>
            <a:xfrm>
              <a:off x="3497800" y="1595250"/>
              <a:ext cx="2675" cy="4100"/>
            </a:xfrm>
            <a:custGeom>
              <a:avLst/>
              <a:gdLst/>
              <a:ahLst/>
              <a:cxnLst/>
              <a:rect l="l" t="t" r="r" b="b"/>
              <a:pathLst>
                <a:path w="107" h="164" extrusionOk="0">
                  <a:moveTo>
                    <a:pt x="53" y="0"/>
                  </a:moveTo>
                  <a:cubicBezTo>
                    <a:pt x="24" y="0"/>
                    <a:pt x="1" y="25"/>
                    <a:pt x="1" y="54"/>
                  </a:cubicBezTo>
                  <a:lnTo>
                    <a:pt x="1" y="110"/>
                  </a:lnTo>
                  <a:cubicBezTo>
                    <a:pt x="1" y="139"/>
                    <a:pt x="24" y="164"/>
                    <a:pt x="53" y="164"/>
                  </a:cubicBezTo>
                  <a:cubicBezTo>
                    <a:pt x="82" y="164"/>
                    <a:pt x="107" y="139"/>
                    <a:pt x="107" y="110"/>
                  </a:cubicBezTo>
                  <a:lnTo>
                    <a:pt x="107" y="54"/>
                  </a:lnTo>
                  <a:cubicBezTo>
                    <a:pt x="107" y="25"/>
                    <a:pt x="82" y="0"/>
                    <a:pt x="53" y="0"/>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7" name="Google Shape;4186;p41">
              <a:extLst>
                <a:ext uri="{FF2B5EF4-FFF2-40B4-BE49-F238E27FC236}">
                  <a16:creationId xmlns:a16="http://schemas.microsoft.com/office/drawing/2014/main" id="{93426133-7FD7-6228-B7C1-8F4A7CF54978}"/>
                </a:ext>
              </a:extLst>
            </p:cNvPr>
            <p:cNvSpPr/>
            <p:nvPr/>
          </p:nvSpPr>
          <p:spPr>
            <a:xfrm>
              <a:off x="3501075" y="1596250"/>
              <a:ext cx="2700" cy="7100"/>
            </a:xfrm>
            <a:custGeom>
              <a:avLst/>
              <a:gdLst/>
              <a:ahLst/>
              <a:cxnLst/>
              <a:rect l="l" t="t" r="r" b="b"/>
              <a:pathLst>
                <a:path w="108" h="284" extrusionOk="0">
                  <a:moveTo>
                    <a:pt x="54" y="1"/>
                  </a:moveTo>
                  <a:cubicBezTo>
                    <a:pt x="23" y="1"/>
                    <a:pt x="0" y="25"/>
                    <a:pt x="0" y="56"/>
                  </a:cubicBezTo>
                  <a:lnTo>
                    <a:pt x="0" y="230"/>
                  </a:lnTo>
                  <a:cubicBezTo>
                    <a:pt x="0" y="259"/>
                    <a:pt x="25" y="283"/>
                    <a:pt x="54" y="283"/>
                  </a:cubicBezTo>
                  <a:cubicBezTo>
                    <a:pt x="83" y="283"/>
                    <a:pt x="108" y="259"/>
                    <a:pt x="108" y="230"/>
                  </a:cubicBezTo>
                  <a:lnTo>
                    <a:pt x="108" y="56"/>
                  </a:lnTo>
                  <a:cubicBezTo>
                    <a:pt x="108" y="25"/>
                    <a:pt x="83" y="1"/>
                    <a:pt x="54"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8" name="Google Shape;4187;p41">
              <a:extLst>
                <a:ext uri="{FF2B5EF4-FFF2-40B4-BE49-F238E27FC236}">
                  <a16:creationId xmlns:a16="http://schemas.microsoft.com/office/drawing/2014/main" id="{C66A5828-D27A-0347-BEED-7C8B2BFFB255}"/>
                </a:ext>
              </a:extLst>
            </p:cNvPr>
            <p:cNvSpPr/>
            <p:nvPr/>
          </p:nvSpPr>
          <p:spPr>
            <a:xfrm>
              <a:off x="3496425" y="1598575"/>
              <a:ext cx="2700" cy="4050"/>
            </a:xfrm>
            <a:custGeom>
              <a:avLst/>
              <a:gdLst/>
              <a:ahLst/>
              <a:cxnLst/>
              <a:rect l="l" t="t" r="r" b="b"/>
              <a:pathLst>
                <a:path w="108" h="162" extrusionOk="0">
                  <a:moveTo>
                    <a:pt x="54" y="1"/>
                  </a:moveTo>
                  <a:cubicBezTo>
                    <a:pt x="25" y="1"/>
                    <a:pt x="1" y="25"/>
                    <a:pt x="1" y="56"/>
                  </a:cubicBezTo>
                  <a:lnTo>
                    <a:pt x="1" y="108"/>
                  </a:lnTo>
                  <a:cubicBezTo>
                    <a:pt x="1" y="138"/>
                    <a:pt x="25" y="161"/>
                    <a:pt x="54" y="161"/>
                  </a:cubicBezTo>
                  <a:cubicBezTo>
                    <a:pt x="85" y="161"/>
                    <a:pt x="108" y="137"/>
                    <a:pt x="108" y="108"/>
                  </a:cubicBezTo>
                  <a:lnTo>
                    <a:pt x="108" y="56"/>
                  </a:lnTo>
                  <a:cubicBezTo>
                    <a:pt x="108" y="25"/>
                    <a:pt x="85" y="1"/>
                    <a:pt x="54"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9" name="Google Shape;4188;p41">
              <a:extLst>
                <a:ext uri="{FF2B5EF4-FFF2-40B4-BE49-F238E27FC236}">
                  <a16:creationId xmlns:a16="http://schemas.microsoft.com/office/drawing/2014/main" id="{5AC926B9-1C3D-3902-4B97-90A4930D9E49}"/>
                </a:ext>
              </a:extLst>
            </p:cNvPr>
            <p:cNvSpPr/>
            <p:nvPr/>
          </p:nvSpPr>
          <p:spPr>
            <a:xfrm>
              <a:off x="3496400" y="1596075"/>
              <a:ext cx="7550" cy="4850"/>
            </a:xfrm>
            <a:custGeom>
              <a:avLst/>
              <a:gdLst/>
              <a:ahLst/>
              <a:cxnLst/>
              <a:rect l="l" t="t" r="r" b="b"/>
              <a:pathLst>
                <a:path w="302" h="194" extrusionOk="0">
                  <a:moveTo>
                    <a:pt x="244" y="1"/>
                  </a:moveTo>
                  <a:cubicBezTo>
                    <a:pt x="224" y="1"/>
                    <a:pt x="201" y="9"/>
                    <a:pt x="186" y="16"/>
                  </a:cubicBezTo>
                  <a:lnTo>
                    <a:pt x="23" y="111"/>
                  </a:lnTo>
                  <a:cubicBezTo>
                    <a:pt x="0" y="124"/>
                    <a:pt x="3" y="148"/>
                    <a:pt x="3" y="180"/>
                  </a:cubicBezTo>
                  <a:lnTo>
                    <a:pt x="19" y="189"/>
                  </a:lnTo>
                  <a:cubicBezTo>
                    <a:pt x="24" y="192"/>
                    <a:pt x="30" y="193"/>
                    <a:pt x="37" y="193"/>
                  </a:cubicBezTo>
                  <a:cubicBezTo>
                    <a:pt x="63" y="193"/>
                    <a:pt x="97" y="175"/>
                    <a:pt x="115" y="164"/>
                  </a:cubicBezTo>
                  <a:lnTo>
                    <a:pt x="280" y="70"/>
                  </a:lnTo>
                  <a:cubicBezTo>
                    <a:pt x="302" y="57"/>
                    <a:pt x="299" y="22"/>
                    <a:pt x="273" y="8"/>
                  </a:cubicBezTo>
                  <a:cubicBezTo>
                    <a:pt x="265" y="3"/>
                    <a:pt x="255" y="1"/>
                    <a:pt x="244" y="1"/>
                  </a:cubicBezTo>
                  <a:close/>
                </a:path>
              </a:pathLst>
            </a:custGeom>
            <a:solidFill>
              <a:srgbClr val="595959"/>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0" name="Google Shape;4189;p41">
              <a:extLst>
                <a:ext uri="{FF2B5EF4-FFF2-40B4-BE49-F238E27FC236}">
                  <a16:creationId xmlns:a16="http://schemas.microsoft.com/office/drawing/2014/main" id="{6823A8BE-0C0D-DE46-3237-A19EF535EAE9}"/>
                </a:ext>
              </a:extLst>
            </p:cNvPr>
            <p:cNvSpPr/>
            <p:nvPr/>
          </p:nvSpPr>
          <p:spPr>
            <a:xfrm>
              <a:off x="3524099" y="1632975"/>
              <a:ext cx="28475" cy="42000"/>
            </a:xfrm>
            <a:custGeom>
              <a:avLst/>
              <a:gdLst/>
              <a:ahLst/>
              <a:cxnLst/>
              <a:rect l="l" t="t" r="r" b="b"/>
              <a:pathLst>
                <a:path w="1139" h="1680" extrusionOk="0">
                  <a:moveTo>
                    <a:pt x="1139" y="0"/>
                  </a:moveTo>
                  <a:lnTo>
                    <a:pt x="28" y="957"/>
                  </a:lnTo>
                  <a:cubicBezTo>
                    <a:pt x="318" y="1311"/>
                    <a:pt x="11" y="1460"/>
                    <a:pt x="2" y="1623"/>
                  </a:cubicBezTo>
                  <a:cubicBezTo>
                    <a:pt x="0" y="1662"/>
                    <a:pt x="51" y="1679"/>
                    <a:pt x="132" y="1679"/>
                  </a:cubicBezTo>
                  <a:cubicBezTo>
                    <a:pt x="383" y="1679"/>
                    <a:pt x="915" y="1514"/>
                    <a:pt x="959" y="1375"/>
                  </a:cubicBezTo>
                  <a:cubicBezTo>
                    <a:pt x="1001" y="1243"/>
                    <a:pt x="762" y="985"/>
                    <a:pt x="901" y="690"/>
                  </a:cubicBezTo>
                  <a:cubicBezTo>
                    <a:pt x="1022" y="435"/>
                    <a:pt x="1139" y="0"/>
                    <a:pt x="1139" y="0"/>
                  </a:cubicBezTo>
                  <a:close/>
                </a:path>
              </a:pathLst>
            </a:custGeom>
            <a:solidFill>
              <a:schemeClr val="bg1">
                <a:lumMod val="6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1" name="Google Shape;4190;p41">
              <a:extLst>
                <a:ext uri="{FF2B5EF4-FFF2-40B4-BE49-F238E27FC236}">
                  <a16:creationId xmlns:a16="http://schemas.microsoft.com/office/drawing/2014/main" id="{3D078A9F-BAAA-2EED-FF3B-C3FA5A948261}"/>
                </a:ext>
              </a:extLst>
            </p:cNvPr>
            <p:cNvSpPr/>
            <p:nvPr/>
          </p:nvSpPr>
          <p:spPr>
            <a:xfrm>
              <a:off x="3512125" y="1640000"/>
              <a:ext cx="38100" cy="20575"/>
            </a:xfrm>
            <a:custGeom>
              <a:avLst/>
              <a:gdLst/>
              <a:ahLst/>
              <a:cxnLst/>
              <a:rect l="l" t="t" r="r" b="b"/>
              <a:pathLst>
                <a:path w="1524" h="823" extrusionOk="0">
                  <a:moveTo>
                    <a:pt x="1467" y="1"/>
                  </a:moveTo>
                  <a:lnTo>
                    <a:pt x="987" y="181"/>
                  </a:lnTo>
                  <a:cubicBezTo>
                    <a:pt x="953" y="162"/>
                    <a:pt x="908" y="152"/>
                    <a:pt x="858" y="152"/>
                  </a:cubicBezTo>
                  <a:cubicBezTo>
                    <a:pt x="823" y="152"/>
                    <a:pt x="785" y="157"/>
                    <a:pt x="749" y="168"/>
                  </a:cubicBezTo>
                  <a:cubicBezTo>
                    <a:pt x="735" y="172"/>
                    <a:pt x="716" y="173"/>
                    <a:pt x="694" y="173"/>
                  </a:cubicBezTo>
                  <a:cubicBezTo>
                    <a:pt x="578" y="173"/>
                    <a:pt x="364" y="129"/>
                    <a:pt x="218" y="129"/>
                  </a:cubicBezTo>
                  <a:cubicBezTo>
                    <a:pt x="152" y="129"/>
                    <a:pt x="100" y="138"/>
                    <a:pt x="79" y="165"/>
                  </a:cubicBezTo>
                  <a:cubicBezTo>
                    <a:pt x="0" y="262"/>
                    <a:pt x="134" y="555"/>
                    <a:pt x="341" y="711"/>
                  </a:cubicBezTo>
                  <a:cubicBezTo>
                    <a:pt x="432" y="780"/>
                    <a:pt x="561" y="823"/>
                    <a:pt x="713" y="823"/>
                  </a:cubicBezTo>
                  <a:cubicBezTo>
                    <a:pt x="864" y="823"/>
                    <a:pt x="1038" y="780"/>
                    <a:pt x="1214" y="678"/>
                  </a:cubicBezTo>
                  <a:cubicBezTo>
                    <a:pt x="1336" y="609"/>
                    <a:pt x="1423" y="495"/>
                    <a:pt x="1465" y="346"/>
                  </a:cubicBezTo>
                  <a:cubicBezTo>
                    <a:pt x="1509" y="192"/>
                    <a:pt x="1523" y="33"/>
                    <a:pt x="1467" y="1"/>
                  </a:cubicBezTo>
                  <a:close/>
                </a:path>
              </a:pathLst>
            </a:custGeom>
            <a:solidFill>
              <a:schemeClr val="bg1">
                <a:lumMod val="5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2" name="Google Shape;4191;p41">
              <a:extLst>
                <a:ext uri="{FF2B5EF4-FFF2-40B4-BE49-F238E27FC236}">
                  <a16:creationId xmlns:a16="http://schemas.microsoft.com/office/drawing/2014/main" id="{FF0A53E4-EFE7-164E-4661-5EA36148DCB7}"/>
                </a:ext>
              </a:extLst>
            </p:cNvPr>
            <p:cNvSpPr/>
            <p:nvPr/>
          </p:nvSpPr>
          <p:spPr>
            <a:xfrm>
              <a:off x="3510850" y="1632225"/>
              <a:ext cx="39025" cy="20800"/>
            </a:xfrm>
            <a:custGeom>
              <a:avLst/>
              <a:gdLst/>
              <a:ahLst/>
              <a:cxnLst/>
              <a:rect l="l" t="t" r="r" b="b"/>
              <a:pathLst>
                <a:path w="1561" h="832" extrusionOk="0">
                  <a:moveTo>
                    <a:pt x="909" y="1"/>
                  </a:moveTo>
                  <a:cubicBezTo>
                    <a:pt x="874" y="1"/>
                    <a:pt x="836" y="6"/>
                    <a:pt x="800" y="16"/>
                  </a:cubicBezTo>
                  <a:cubicBezTo>
                    <a:pt x="679" y="51"/>
                    <a:pt x="563" y="99"/>
                    <a:pt x="456" y="161"/>
                  </a:cubicBezTo>
                  <a:cubicBezTo>
                    <a:pt x="104" y="364"/>
                    <a:pt x="1" y="634"/>
                    <a:pt x="224" y="763"/>
                  </a:cubicBezTo>
                  <a:cubicBezTo>
                    <a:pt x="304" y="809"/>
                    <a:pt x="415" y="831"/>
                    <a:pt x="541" y="831"/>
                  </a:cubicBezTo>
                  <a:cubicBezTo>
                    <a:pt x="767" y="831"/>
                    <a:pt x="1040" y="760"/>
                    <a:pt x="1267" y="629"/>
                  </a:cubicBezTo>
                  <a:cubicBezTo>
                    <a:pt x="1361" y="577"/>
                    <a:pt x="1445" y="511"/>
                    <a:pt x="1518" y="431"/>
                  </a:cubicBezTo>
                  <a:cubicBezTo>
                    <a:pt x="1561" y="379"/>
                    <a:pt x="1549" y="325"/>
                    <a:pt x="1494" y="293"/>
                  </a:cubicBezTo>
                  <a:lnTo>
                    <a:pt x="1038" y="31"/>
                  </a:lnTo>
                  <a:cubicBezTo>
                    <a:pt x="1004" y="11"/>
                    <a:pt x="959" y="1"/>
                    <a:pt x="909" y="1"/>
                  </a:cubicBezTo>
                  <a:close/>
                </a:path>
              </a:pathLst>
            </a:custGeom>
            <a:solidFill>
              <a:schemeClr val="bg1">
                <a:lumMod val="8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3" name="Google Shape;4192;p41">
              <a:extLst>
                <a:ext uri="{FF2B5EF4-FFF2-40B4-BE49-F238E27FC236}">
                  <a16:creationId xmlns:a16="http://schemas.microsoft.com/office/drawing/2014/main" id="{1EAF8998-8651-9D29-A870-3414158D8A6E}"/>
                </a:ext>
              </a:extLst>
            </p:cNvPr>
            <p:cNvSpPr/>
            <p:nvPr/>
          </p:nvSpPr>
          <p:spPr>
            <a:xfrm>
              <a:off x="3531475" y="1598400"/>
              <a:ext cx="26050" cy="15625"/>
            </a:xfrm>
            <a:custGeom>
              <a:avLst/>
              <a:gdLst/>
              <a:ahLst/>
              <a:cxnLst/>
              <a:rect l="l" t="t" r="r" b="b"/>
              <a:pathLst>
                <a:path w="1042" h="625" extrusionOk="0">
                  <a:moveTo>
                    <a:pt x="319" y="0"/>
                  </a:moveTo>
                  <a:cubicBezTo>
                    <a:pt x="307" y="0"/>
                    <a:pt x="294" y="1"/>
                    <a:pt x="281" y="5"/>
                  </a:cubicBezTo>
                  <a:cubicBezTo>
                    <a:pt x="152" y="37"/>
                    <a:pt x="70" y="99"/>
                    <a:pt x="24" y="170"/>
                  </a:cubicBezTo>
                  <a:lnTo>
                    <a:pt x="65" y="190"/>
                  </a:lnTo>
                  <a:cubicBezTo>
                    <a:pt x="1" y="226"/>
                    <a:pt x="39" y="327"/>
                    <a:pt x="92" y="358"/>
                  </a:cubicBezTo>
                  <a:lnTo>
                    <a:pt x="630" y="603"/>
                  </a:lnTo>
                  <a:cubicBezTo>
                    <a:pt x="655" y="617"/>
                    <a:pt x="689" y="624"/>
                    <a:pt x="725" y="624"/>
                  </a:cubicBezTo>
                  <a:cubicBezTo>
                    <a:pt x="767" y="624"/>
                    <a:pt x="812" y="614"/>
                    <a:pt x="846" y="595"/>
                  </a:cubicBezTo>
                  <a:lnTo>
                    <a:pt x="1001" y="501"/>
                  </a:lnTo>
                  <a:cubicBezTo>
                    <a:pt x="1023" y="493"/>
                    <a:pt x="1035" y="458"/>
                    <a:pt x="1042" y="422"/>
                  </a:cubicBezTo>
                  <a:lnTo>
                    <a:pt x="447" y="47"/>
                  </a:lnTo>
                  <a:cubicBezTo>
                    <a:pt x="435" y="41"/>
                    <a:pt x="386" y="0"/>
                    <a:pt x="319" y="0"/>
                  </a:cubicBezTo>
                  <a:close/>
                </a:path>
              </a:pathLst>
            </a:custGeom>
            <a:solidFill>
              <a:schemeClr val="bg1">
                <a:lumMod val="5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4" name="Google Shape;4193;p41">
              <a:extLst>
                <a:ext uri="{FF2B5EF4-FFF2-40B4-BE49-F238E27FC236}">
                  <a16:creationId xmlns:a16="http://schemas.microsoft.com/office/drawing/2014/main" id="{99DB4C52-DD18-CB05-7053-12D78B3A2FE5}"/>
                </a:ext>
              </a:extLst>
            </p:cNvPr>
            <p:cNvSpPr/>
            <p:nvPr/>
          </p:nvSpPr>
          <p:spPr>
            <a:xfrm>
              <a:off x="3548225" y="1608250"/>
              <a:ext cx="10000" cy="33300"/>
            </a:xfrm>
            <a:custGeom>
              <a:avLst/>
              <a:gdLst/>
              <a:ahLst/>
              <a:cxnLst/>
              <a:rect l="l" t="t" r="r" b="b"/>
              <a:pathLst>
                <a:path w="400" h="1332" extrusionOk="0">
                  <a:moveTo>
                    <a:pt x="300" y="1"/>
                  </a:moveTo>
                  <a:cubicBezTo>
                    <a:pt x="266" y="1"/>
                    <a:pt x="228" y="11"/>
                    <a:pt x="201" y="27"/>
                  </a:cubicBezTo>
                  <a:lnTo>
                    <a:pt x="114" y="79"/>
                  </a:lnTo>
                  <a:cubicBezTo>
                    <a:pt x="52" y="117"/>
                    <a:pt x="1" y="214"/>
                    <a:pt x="2" y="298"/>
                  </a:cubicBezTo>
                  <a:lnTo>
                    <a:pt x="14" y="1232"/>
                  </a:lnTo>
                  <a:cubicBezTo>
                    <a:pt x="15" y="1294"/>
                    <a:pt x="43" y="1331"/>
                    <a:pt x="83" y="1331"/>
                  </a:cubicBezTo>
                  <a:cubicBezTo>
                    <a:pt x="97" y="1331"/>
                    <a:pt x="112" y="1327"/>
                    <a:pt x="128" y="1317"/>
                  </a:cubicBezTo>
                  <a:lnTo>
                    <a:pt x="321" y="1193"/>
                  </a:lnTo>
                  <a:cubicBezTo>
                    <a:pt x="382" y="1156"/>
                    <a:pt x="400" y="1084"/>
                    <a:pt x="398" y="1001"/>
                  </a:cubicBezTo>
                  <a:lnTo>
                    <a:pt x="386" y="66"/>
                  </a:lnTo>
                  <a:cubicBezTo>
                    <a:pt x="386" y="19"/>
                    <a:pt x="346" y="1"/>
                    <a:pt x="300" y="1"/>
                  </a:cubicBezTo>
                  <a:close/>
                </a:path>
              </a:pathLst>
            </a:custGeom>
            <a:solidFill>
              <a:schemeClr val="bg1">
                <a:lumMod val="50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5" name="Google Shape;4194;p41">
              <a:extLst>
                <a:ext uri="{FF2B5EF4-FFF2-40B4-BE49-F238E27FC236}">
                  <a16:creationId xmlns:a16="http://schemas.microsoft.com/office/drawing/2014/main" id="{5124D05B-F7D1-7195-2E4D-70645DA78EFF}"/>
                </a:ext>
              </a:extLst>
            </p:cNvPr>
            <p:cNvSpPr/>
            <p:nvPr/>
          </p:nvSpPr>
          <p:spPr>
            <a:xfrm>
              <a:off x="3531600" y="1601675"/>
              <a:ext cx="20750" cy="39850"/>
            </a:xfrm>
            <a:custGeom>
              <a:avLst/>
              <a:gdLst/>
              <a:ahLst/>
              <a:cxnLst/>
              <a:rect l="l" t="t" r="r" b="b"/>
              <a:pathLst>
                <a:path w="830" h="1594" extrusionOk="0">
                  <a:moveTo>
                    <a:pt x="82" y="1"/>
                  </a:moveTo>
                  <a:cubicBezTo>
                    <a:pt x="34" y="1"/>
                    <a:pt x="0" y="45"/>
                    <a:pt x="0" y="119"/>
                  </a:cubicBezTo>
                  <a:lnTo>
                    <a:pt x="0" y="996"/>
                  </a:lnTo>
                  <a:cubicBezTo>
                    <a:pt x="0" y="1095"/>
                    <a:pt x="61" y="1212"/>
                    <a:pt x="136" y="1254"/>
                  </a:cubicBezTo>
                  <a:lnTo>
                    <a:pt x="695" y="1577"/>
                  </a:lnTo>
                  <a:cubicBezTo>
                    <a:pt x="713" y="1588"/>
                    <a:pt x="731" y="1593"/>
                    <a:pt x="748" y="1593"/>
                  </a:cubicBezTo>
                  <a:cubicBezTo>
                    <a:pt x="796" y="1593"/>
                    <a:pt x="830" y="1549"/>
                    <a:pt x="830" y="1474"/>
                  </a:cubicBezTo>
                  <a:lnTo>
                    <a:pt x="830" y="597"/>
                  </a:lnTo>
                  <a:cubicBezTo>
                    <a:pt x="830" y="499"/>
                    <a:pt x="769" y="383"/>
                    <a:pt x="695" y="339"/>
                  </a:cubicBezTo>
                  <a:lnTo>
                    <a:pt x="136" y="17"/>
                  </a:lnTo>
                  <a:cubicBezTo>
                    <a:pt x="117" y="6"/>
                    <a:pt x="99" y="1"/>
                    <a:pt x="82" y="1"/>
                  </a:cubicBezTo>
                  <a:close/>
                </a:path>
              </a:pathLst>
            </a:custGeom>
            <a:solidFill>
              <a:schemeClr val="bg1">
                <a:lumMod val="75000"/>
              </a:schemeClr>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6" name="Google Shape;4195;p41">
              <a:extLst>
                <a:ext uri="{FF2B5EF4-FFF2-40B4-BE49-F238E27FC236}">
                  <a16:creationId xmlns:a16="http://schemas.microsoft.com/office/drawing/2014/main" id="{3176DFB5-F5AD-BE37-D154-87B53FCDF874}"/>
                </a:ext>
              </a:extLst>
            </p:cNvPr>
            <p:cNvSpPr/>
            <p:nvPr/>
          </p:nvSpPr>
          <p:spPr>
            <a:xfrm>
              <a:off x="3079825" y="1527225"/>
              <a:ext cx="36450" cy="125200"/>
            </a:xfrm>
            <a:custGeom>
              <a:avLst/>
              <a:gdLst/>
              <a:ahLst/>
              <a:cxnLst/>
              <a:rect l="l" t="t" r="r" b="b"/>
              <a:pathLst>
                <a:path w="1458" h="5008" extrusionOk="0">
                  <a:moveTo>
                    <a:pt x="1458" y="1"/>
                  </a:moveTo>
                  <a:lnTo>
                    <a:pt x="0" y="843"/>
                  </a:lnTo>
                  <a:lnTo>
                    <a:pt x="0" y="5008"/>
                  </a:lnTo>
                  <a:lnTo>
                    <a:pt x="1458" y="4167"/>
                  </a:lnTo>
                  <a:lnTo>
                    <a:pt x="1458" y="1"/>
                  </a:lnTo>
                  <a:close/>
                </a:path>
              </a:pathLst>
            </a:custGeom>
            <a:solidFill>
              <a:srgbClr val="FD876C"/>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7" name="Google Shape;4196;p41">
              <a:extLst>
                <a:ext uri="{FF2B5EF4-FFF2-40B4-BE49-F238E27FC236}">
                  <a16:creationId xmlns:a16="http://schemas.microsoft.com/office/drawing/2014/main" id="{2B2E2549-F957-F09E-273F-94F2470CDC59}"/>
                </a:ext>
              </a:extLst>
            </p:cNvPr>
            <p:cNvSpPr/>
            <p:nvPr/>
          </p:nvSpPr>
          <p:spPr>
            <a:xfrm>
              <a:off x="3076425" y="1546325"/>
              <a:ext cx="3425" cy="106100"/>
            </a:xfrm>
            <a:custGeom>
              <a:avLst/>
              <a:gdLst/>
              <a:ahLst/>
              <a:cxnLst/>
              <a:rect l="l" t="t" r="r" b="b"/>
              <a:pathLst>
                <a:path w="137" h="4244" extrusionOk="0">
                  <a:moveTo>
                    <a:pt x="0" y="1"/>
                  </a:moveTo>
                  <a:lnTo>
                    <a:pt x="0" y="4166"/>
                  </a:lnTo>
                  <a:lnTo>
                    <a:pt x="136" y="4244"/>
                  </a:lnTo>
                  <a:lnTo>
                    <a:pt x="136" y="79"/>
                  </a:lnTo>
                  <a:lnTo>
                    <a:pt x="0" y="1"/>
                  </a:ln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8" name="Google Shape;4197;p41">
              <a:extLst>
                <a:ext uri="{FF2B5EF4-FFF2-40B4-BE49-F238E27FC236}">
                  <a16:creationId xmlns:a16="http://schemas.microsoft.com/office/drawing/2014/main" id="{D2842342-6DA5-381A-895B-B43C06C72B53}"/>
                </a:ext>
              </a:extLst>
            </p:cNvPr>
            <p:cNvSpPr/>
            <p:nvPr/>
          </p:nvSpPr>
          <p:spPr>
            <a:xfrm>
              <a:off x="3076425" y="1525300"/>
              <a:ext cx="39850" cy="23025"/>
            </a:xfrm>
            <a:custGeom>
              <a:avLst/>
              <a:gdLst/>
              <a:ahLst/>
              <a:cxnLst/>
              <a:rect l="l" t="t" r="r" b="b"/>
              <a:pathLst>
                <a:path w="1594" h="921" extrusionOk="0">
                  <a:moveTo>
                    <a:pt x="1457" y="1"/>
                  </a:moveTo>
                  <a:lnTo>
                    <a:pt x="0" y="842"/>
                  </a:lnTo>
                  <a:lnTo>
                    <a:pt x="136" y="920"/>
                  </a:lnTo>
                  <a:lnTo>
                    <a:pt x="1594" y="79"/>
                  </a:lnTo>
                  <a:lnTo>
                    <a:pt x="1457"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9" name="Google Shape;4198;p41">
              <a:extLst>
                <a:ext uri="{FF2B5EF4-FFF2-40B4-BE49-F238E27FC236}">
                  <a16:creationId xmlns:a16="http://schemas.microsoft.com/office/drawing/2014/main" id="{2D72629F-CE00-EF8D-217A-BF04D078AB69}"/>
                </a:ext>
              </a:extLst>
            </p:cNvPr>
            <p:cNvSpPr/>
            <p:nvPr/>
          </p:nvSpPr>
          <p:spPr>
            <a:xfrm>
              <a:off x="3083200" y="1532875"/>
              <a:ext cx="29675" cy="117600"/>
            </a:xfrm>
            <a:custGeom>
              <a:avLst/>
              <a:gdLst/>
              <a:ahLst/>
              <a:cxnLst/>
              <a:rect l="l" t="t" r="r" b="b"/>
              <a:pathLst>
                <a:path w="1187" h="4704" extrusionOk="0">
                  <a:moveTo>
                    <a:pt x="1186" y="1"/>
                  </a:moveTo>
                  <a:lnTo>
                    <a:pt x="0" y="685"/>
                  </a:lnTo>
                  <a:lnTo>
                    <a:pt x="0" y="4704"/>
                  </a:lnTo>
                  <a:lnTo>
                    <a:pt x="1186" y="4019"/>
                  </a:lnTo>
                  <a:lnTo>
                    <a:pt x="1186" y="1"/>
                  </a:lnTo>
                  <a:close/>
                </a:path>
              </a:pathLst>
            </a:custGeom>
            <a:solidFill>
              <a:srgbClr val="F4AA9E"/>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0" name="Google Shape;4199;p41">
              <a:extLst>
                <a:ext uri="{FF2B5EF4-FFF2-40B4-BE49-F238E27FC236}">
                  <a16:creationId xmlns:a16="http://schemas.microsoft.com/office/drawing/2014/main" id="{588833CC-6BEE-373B-EDE0-D3771674AD08}"/>
                </a:ext>
              </a:extLst>
            </p:cNvPr>
            <p:cNvSpPr/>
            <p:nvPr/>
          </p:nvSpPr>
          <p:spPr>
            <a:xfrm>
              <a:off x="3085900" y="1598575"/>
              <a:ext cx="4250" cy="5425"/>
            </a:xfrm>
            <a:custGeom>
              <a:avLst/>
              <a:gdLst/>
              <a:ahLst/>
              <a:cxnLst/>
              <a:rect l="l" t="t" r="r" b="b"/>
              <a:pathLst>
                <a:path w="170" h="217" extrusionOk="0">
                  <a:moveTo>
                    <a:pt x="123" y="0"/>
                  </a:moveTo>
                  <a:cubicBezTo>
                    <a:pt x="112" y="0"/>
                    <a:pt x="99" y="4"/>
                    <a:pt x="85" y="12"/>
                  </a:cubicBezTo>
                  <a:cubicBezTo>
                    <a:pt x="36" y="44"/>
                    <a:pt x="5" y="98"/>
                    <a:pt x="1" y="157"/>
                  </a:cubicBezTo>
                  <a:cubicBezTo>
                    <a:pt x="1" y="195"/>
                    <a:pt x="20" y="216"/>
                    <a:pt x="47" y="216"/>
                  </a:cubicBezTo>
                  <a:cubicBezTo>
                    <a:pt x="59" y="216"/>
                    <a:pt x="71" y="213"/>
                    <a:pt x="85" y="205"/>
                  </a:cubicBezTo>
                  <a:cubicBezTo>
                    <a:pt x="134" y="173"/>
                    <a:pt x="166" y="119"/>
                    <a:pt x="169" y="60"/>
                  </a:cubicBezTo>
                  <a:cubicBezTo>
                    <a:pt x="169" y="22"/>
                    <a:pt x="150" y="0"/>
                    <a:pt x="123" y="0"/>
                  </a:cubicBezTo>
                  <a:close/>
                </a:path>
              </a:pathLst>
            </a:custGeom>
            <a:solidFill>
              <a:srgbClr val="E42524"/>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361" name="Google Shape;4201;p41">
            <a:extLst>
              <a:ext uri="{FF2B5EF4-FFF2-40B4-BE49-F238E27FC236}">
                <a16:creationId xmlns:a16="http://schemas.microsoft.com/office/drawing/2014/main" id="{21E31412-75A5-492C-3D05-A69444CA8469}"/>
              </a:ext>
            </a:extLst>
          </p:cNvPr>
          <p:cNvSpPr txBox="1">
            <a:spLocks/>
          </p:cNvSpPr>
          <p:nvPr/>
        </p:nvSpPr>
        <p:spPr>
          <a:xfrm>
            <a:off x="298742" y="4987151"/>
            <a:ext cx="2420744" cy="4434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Individual Housing Service Plans</a:t>
            </a:r>
          </a:p>
        </p:txBody>
      </p:sp>
      <p:sp>
        <p:nvSpPr>
          <p:cNvPr id="362" name="Google Shape;4202;p41">
            <a:extLst>
              <a:ext uri="{FF2B5EF4-FFF2-40B4-BE49-F238E27FC236}">
                <a16:creationId xmlns:a16="http://schemas.microsoft.com/office/drawing/2014/main" id="{716959EC-6151-3C20-6DC2-BC6076395EEC}"/>
              </a:ext>
            </a:extLst>
          </p:cNvPr>
          <p:cNvSpPr txBox="1">
            <a:spLocks/>
          </p:cNvSpPr>
          <p:nvPr/>
        </p:nvSpPr>
        <p:spPr>
          <a:xfrm>
            <a:off x="137243" y="5278331"/>
            <a:ext cx="3508975" cy="1112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Remaining in Childhood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Triple Transition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Team Integration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Creating Family Environment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363" name="Google Shape;4203;p41">
            <a:extLst>
              <a:ext uri="{FF2B5EF4-FFF2-40B4-BE49-F238E27FC236}">
                <a16:creationId xmlns:a16="http://schemas.microsoft.com/office/drawing/2014/main" id="{6824F91E-94CA-5732-BCBE-8577D78955CE}"/>
              </a:ext>
            </a:extLst>
          </p:cNvPr>
          <p:cNvSpPr txBox="1">
            <a:spLocks/>
          </p:cNvSpPr>
          <p:nvPr/>
        </p:nvSpPr>
        <p:spPr>
          <a:xfrm>
            <a:off x="9214071" y="2591781"/>
            <a:ext cx="3020175" cy="1112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Smart Home Technology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Roommate Agreement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Emergency Planning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Staffing Home</a:t>
            </a:r>
          </a:p>
        </p:txBody>
      </p:sp>
      <p:sp>
        <p:nvSpPr>
          <p:cNvPr id="364" name="Google Shape;4204;p41">
            <a:extLst>
              <a:ext uri="{FF2B5EF4-FFF2-40B4-BE49-F238E27FC236}">
                <a16:creationId xmlns:a16="http://schemas.microsoft.com/office/drawing/2014/main" id="{192535BC-AE24-693B-992F-33CF2F1DEB20}"/>
              </a:ext>
            </a:extLst>
          </p:cNvPr>
          <p:cNvSpPr txBox="1">
            <a:spLocks/>
          </p:cNvSpPr>
          <p:nvPr/>
        </p:nvSpPr>
        <p:spPr>
          <a:xfrm>
            <a:off x="9571042" y="5008945"/>
            <a:ext cx="1881300" cy="4434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Housing Sustaining Supports</a:t>
            </a:r>
          </a:p>
        </p:txBody>
      </p:sp>
      <p:sp>
        <p:nvSpPr>
          <p:cNvPr id="365" name="Google Shape;4205;p41">
            <a:extLst>
              <a:ext uri="{FF2B5EF4-FFF2-40B4-BE49-F238E27FC236}">
                <a16:creationId xmlns:a16="http://schemas.microsoft.com/office/drawing/2014/main" id="{58170A45-C248-2C2E-0021-BA1728FA93A4}"/>
              </a:ext>
            </a:extLst>
          </p:cNvPr>
          <p:cNvSpPr txBox="1">
            <a:spLocks/>
          </p:cNvSpPr>
          <p:nvPr/>
        </p:nvSpPr>
        <p:spPr>
          <a:xfrm>
            <a:off x="9210566" y="5310286"/>
            <a:ext cx="2730493" cy="1112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Roommate Bonding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House Rules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Family Staffing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New Transitions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366" name="Google Shape;4207;p41">
            <a:extLst>
              <a:ext uri="{FF2B5EF4-FFF2-40B4-BE49-F238E27FC236}">
                <a16:creationId xmlns:a16="http://schemas.microsoft.com/office/drawing/2014/main" id="{E3B27E5A-8DE1-0284-3848-C90D78E12585}"/>
              </a:ext>
            </a:extLst>
          </p:cNvPr>
          <p:cNvSpPr txBox="1">
            <a:spLocks/>
          </p:cNvSpPr>
          <p:nvPr/>
        </p:nvSpPr>
        <p:spPr>
          <a:xfrm>
            <a:off x="137243" y="2624512"/>
            <a:ext cx="3267103" cy="1112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Interactive Meetings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Incorporate Leslie’s Activities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“What’s for Dinner?”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Separating Roles &amp; Responsibilities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cxnSp>
        <p:nvCxnSpPr>
          <p:cNvPr id="367" name="Google Shape;4210;p41">
            <a:extLst>
              <a:ext uri="{FF2B5EF4-FFF2-40B4-BE49-F238E27FC236}">
                <a16:creationId xmlns:a16="http://schemas.microsoft.com/office/drawing/2014/main" id="{B107FBF2-DB5E-8980-9D51-D129819D884B}"/>
              </a:ext>
              <a:ext uri="{C183D7F6-B498-43B3-948B-1728B52AA6E4}">
                <adec:decorative xmlns:adec="http://schemas.microsoft.com/office/drawing/2017/decorative" val="1"/>
              </a:ext>
            </a:extLst>
          </p:cNvPr>
          <p:cNvCxnSpPr>
            <a:cxnSpLocks/>
          </p:cNvCxnSpPr>
          <p:nvPr/>
        </p:nvCxnSpPr>
        <p:spPr>
          <a:xfrm>
            <a:off x="2858115" y="2564412"/>
            <a:ext cx="887100" cy="516900"/>
          </a:xfrm>
          <a:prstGeom prst="bentConnector3">
            <a:avLst>
              <a:gd name="adj1" fmla="val 50000"/>
            </a:avLst>
          </a:prstGeom>
          <a:noFill/>
          <a:ln w="9525" cap="flat" cmpd="sng">
            <a:solidFill>
              <a:schemeClr val="accent5"/>
            </a:solidFill>
            <a:prstDash val="solid"/>
            <a:round/>
            <a:headEnd type="none" w="sm" len="sm"/>
            <a:tailEnd type="diamond" w="sm" len="sm"/>
          </a:ln>
        </p:spPr>
      </p:cxnSp>
      <p:cxnSp>
        <p:nvCxnSpPr>
          <p:cNvPr id="368" name="Google Shape;4211;p41">
            <a:extLst>
              <a:ext uri="{FF2B5EF4-FFF2-40B4-BE49-F238E27FC236}">
                <a16:creationId xmlns:a16="http://schemas.microsoft.com/office/drawing/2014/main" id="{9E2FEA8E-53A7-7535-414B-453E313BE801}"/>
              </a:ext>
              <a:ext uri="{C183D7F6-B498-43B3-948B-1728B52AA6E4}">
                <adec:decorative xmlns:adec="http://schemas.microsoft.com/office/drawing/2017/decorative" val="1"/>
              </a:ext>
            </a:extLst>
          </p:cNvPr>
          <p:cNvCxnSpPr>
            <a:cxnSpLocks/>
          </p:cNvCxnSpPr>
          <p:nvPr/>
        </p:nvCxnSpPr>
        <p:spPr>
          <a:xfrm>
            <a:off x="2729954" y="5154728"/>
            <a:ext cx="1101305" cy="275823"/>
          </a:xfrm>
          <a:prstGeom prst="bentConnector3">
            <a:avLst>
              <a:gd name="adj1" fmla="val 50000"/>
            </a:avLst>
          </a:prstGeom>
          <a:noFill/>
          <a:ln w="9525" cap="flat" cmpd="sng">
            <a:solidFill>
              <a:schemeClr val="accent5"/>
            </a:solidFill>
            <a:prstDash val="solid"/>
            <a:round/>
            <a:headEnd type="none" w="sm" len="sm"/>
            <a:tailEnd type="diamond" w="sm" len="sm"/>
          </a:ln>
        </p:spPr>
      </p:cxnSp>
      <p:cxnSp>
        <p:nvCxnSpPr>
          <p:cNvPr id="369" name="Google Shape;4212;p41">
            <a:extLst>
              <a:ext uri="{FF2B5EF4-FFF2-40B4-BE49-F238E27FC236}">
                <a16:creationId xmlns:a16="http://schemas.microsoft.com/office/drawing/2014/main" id="{F2E60664-276F-D3A7-4286-2F6696AE24AC}"/>
              </a:ext>
              <a:ext uri="{C183D7F6-B498-43B3-948B-1728B52AA6E4}">
                <adec:decorative xmlns:adec="http://schemas.microsoft.com/office/drawing/2017/decorative" val="1"/>
              </a:ext>
            </a:extLst>
          </p:cNvPr>
          <p:cNvCxnSpPr>
            <a:cxnSpLocks/>
          </p:cNvCxnSpPr>
          <p:nvPr/>
        </p:nvCxnSpPr>
        <p:spPr>
          <a:xfrm flipH="1">
            <a:off x="8501430" y="2510317"/>
            <a:ext cx="1002300" cy="583200"/>
          </a:xfrm>
          <a:prstGeom prst="bentConnector3">
            <a:avLst>
              <a:gd name="adj1" fmla="val 50000"/>
            </a:avLst>
          </a:prstGeom>
          <a:noFill/>
          <a:ln w="9525" cap="flat" cmpd="sng">
            <a:solidFill>
              <a:schemeClr val="accent5"/>
            </a:solidFill>
            <a:prstDash val="solid"/>
            <a:round/>
            <a:headEnd type="none" w="sm" len="sm"/>
            <a:tailEnd type="diamond" w="sm" len="sm"/>
          </a:ln>
        </p:spPr>
      </p:cxnSp>
      <p:cxnSp>
        <p:nvCxnSpPr>
          <p:cNvPr id="370" name="Google Shape;4213;p41">
            <a:extLst>
              <a:ext uri="{FF2B5EF4-FFF2-40B4-BE49-F238E27FC236}">
                <a16:creationId xmlns:a16="http://schemas.microsoft.com/office/drawing/2014/main" id="{7F22489A-D741-ABE8-F4C2-6F19B3C7AA8B}"/>
              </a:ext>
              <a:ext uri="{C183D7F6-B498-43B3-948B-1728B52AA6E4}">
                <adec:decorative xmlns:adec="http://schemas.microsoft.com/office/drawing/2017/decorative" val="1"/>
              </a:ext>
            </a:extLst>
          </p:cNvPr>
          <p:cNvCxnSpPr>
            <a:cxnSpLocks/>
          </p:cNvCxnSpPr>
          <p:nvPr/>
        </p:nvCxnSpPr>
        <p:spPr>
          <a:xfrm rot="10800000" flipV="1">
            <a:off x="7920788" y="5230645"/>
            <a:ext cx="1650254" cy="655356"/>
          </a:xfrm>
          <a:prstGeom prst="bentConnector3">
            <a:avLst>
              <a:gd name="adj1" fmla="val 50000"/>
            </a:avLst>
          </a:prstGeom>
          <a:noFill/>
          <a:ln w="9525" cap="flat" cmpd="sng">
            <a:solidFill>
              <a:schemeClr val="accent5"/>
            </a:solidFill>
            <a:prstDash val="solid"/>
            <a:round/>
            <a:headEnd type="none" w="sm" len="sm"/>
            <a:tailEnd type="diamond" w="sm" len="sm"/>
          </a:ln>
        </p:spPr>
      </p:cxnSp>
      <p:sp>
        <p:nvSpPr>
          <p:cNvPr id="371" name="Google Shape;4208;p41">
            <a:extLst>
              <a:ext uri="{FF2B5EF4-FFF2-40B4-BE49-F238E27FC236}">
                <a16:creationId xmlns:a16="http://schemas.microsoft.com/office/drawing/2014/main" id="{E67D414B-A3B9-04C7-E3C4-A983D3EC5F4F}"/>
              </a:ext>
            </a:extLst>
          </p:cNvPr>
          <p:cNvSpPr txBox="1">
            <a:spLocks/>
          </p:cNvSpPr>
          <p:nvPr/>
        </p:nvSpPr>
        <p:spPr>
          <a:xfrm>
            <a:off x="9482183" y="2279572"/>
            <a:ext cx="1881300" cy="4434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Pre-Tenancy Supports</a:t>
            </a:r>
          </a:p>
        </p:txBody>
      </p:sp>
      <p:sp>
        <p:nvSpPr>
          <p:cNvPr id="372" name="Google Shape;4206;p41">
            <a:extLst>
              <a:ext uri="{FF2B5EF4-FFF2-40B4-BE49-F238E27FC236}">
                <a16:creationId xmlns:a16="http://schemas.microsoft.com/office/drawing/2014/main" id="{B9E62AEE-E172-0222-B09D-C2AF176932F7}"/>
              </a:ext>
            </a:extLst>
          </p:cNvPr>
          <p:cNvSpPr txBox="1">
            <a:spLocks/>
          </p:cNvSpPr>
          <p:nvPr/>
        </p:nvSpPr>
        <p:spPr>
          <a:xfrm>
            <a:off x="0" y="2302319"/>
            <a:ext cx="2754750" cy="4434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a:ea typeface="+mj-ea"/>
                <a:cs typeface="+mj-cs"/>
              </a:rPr>
              <a:t>Person-Centered Planning</a:t>
            </a:r>
          </a:p>
        </p:txBody>
      </p:sp>
    </p:spTree>
    <p:extLst>
      <p:ext uri="{BB962C8B-B14F-4D97-AF65-F5344CB8AC3E}">
        <p14:creationId xmlns:p14="http://schemas.microsoft.com/office/powerpoint/2010/main" val="5301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882A9-47C7-AEFE-6A02-74DE49454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7539-182B-4D1D-8863-BA9E207FA7A6}"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grpSp>
        <p:nvGrpSpPr>
          <p:cNvPr id="3" name="Google Shape;3717;p37">
            <a:extLst>
              <a:ext uri="{FF2B5EF4-FFF2-40B4-BE49-F238E27FC236}">
                <a16:creationId xmlns:a16="http://schemas.microsoft.com/office/drawing/2014/main" id="{2C92C1E7-72DC-BAEF-D0E3-503828134241}"/>
              </a:ext>
              <a:ext uri="{C183D7F6-B498-43B3-948B-1728B52AA6E4}">
                <adec:decorative xmlns:adec="http://schemas.microsoft.com/office/drawing/2017/decorative" val="1"/>
              </a:ext>
            </a:extLst>
          </p:cNvPr>
          <p:cNvGrpSpPr/>
          <p:nvPr/>
        </p:nvGrpSpPr>
        <p:grpSpPr>
          <a:xfrm>
            <a:off x="3766390" y="3225715"/>
            <a:ext cx="4985121" cy="3313197"/>
            <a:chOff x="2168375" y="1616050"/>
            <a:chExt cx="935500" cy="658725"/>
          </a:xfrm>
        </p:grpSpPr>
        <p:sp>
          <p:nvSpPr>
            <p:cNvPr id="4" name="Google Shape;3718;p37">
              <a:extLst>
                <a:ext uri="{FF2B5EF4-FFF2-40B4-BE49-F238E27FC236}">
                  <a16:creationId xmlns:a16="http://schemas.microsoft.com/office/drawing/2014/main" id="{67284AF7-4CE8-958B-98D6-57A9BE98C455}"/>
                </a:ext>
              </a:extLst>
            </p:cNvPr>
            <p:cNvSpPr/>
            <p:nvPr/>
          </p:nvSpPr>
          <p:spPr>
            <a:xfrm>
              <a:off x="2168375" y="1763275"/>
              <a:ext cx="855575" cy="511500"/>
            </a:xfrm>
            <a:custGeom>
              <a:avLst/>
              <a:gdLst/>
              <a:ahLst/>
              <a:cxnLst/>
              <a:rect l="l" t="t" r="r" b="b"/>
              <a:pathLst>
                <a:path w="34223" h="20460" extrusionOk="0">
                  <a:moveTo>
                    <a:pt x="18732" y="1"/>
                  </a:moveTo>
                  <a:cubicBezTo>
                    <a:pt x="18662" y="1"/>
                    <a:pt x="18593" y="16"/>
                    <a:pt x="18540" y="47"/>
                  </a:cubicBezTo>
                  <a:lnTo>
                    <a:pt x="192" y="10639"/>
                  </a:lnTo>
                  <a:cubicBezTo>
                    <a:pt x="86" y="10700"/>
                    <a:pt x="1" y="10850"/>
                    <a:pt x="1" y="10971"/>
                  </a:cubicBezTo>
                  <a:lnTo>
                    <a:pt x="1" y="11360"/>
                  </a:lnTo>
                  <a:cubicBezTo>
                    <a:pt x="1" y="11483"/>
                    <a:pt x="86" y="11631"/>
                    <a:pt x="192" y="11692"/>
                  </a:cubicBezTo>
                  <a:lnTo>
                    <a:pt x="15299" y="20414"/>
                  </a:lnTo>
                  <a:cubicBezTo>
                    <a:pt x="15352" y="20445"/>
                    <a:pt x="15421" y="20460"/>
                    <a:pt x="15490" y="20460"/>
                  </a:cubicBezTo>
                  <a:cubicBezTo>
                    <a:pt x="15560" y="20460"/>
                    <a:pt x="15629" y="20445"/>
                    <a:pt x="15682" y="20414"/>
                  </a:cubicBezTo>
                  <a:lnTo>
                    <a:pt x="34029" y="9821"/>
                  </a:lnTo>
                  <a:cubicBezTo>
                    <a:pt x="34135" y="9761"/>
                    <a:pt x="34222" y="9611"/>
                    <a:pt x="34222" y="9488"/>
                  </a:cubicBezTo>
                  <a:lnTo>
                    <a:pt x="34222" y="9101"/>
                  </a:lnTo>
                  <a:cubicBezTo>
                    <a:pt x="34222" y="8978"/>
                    <a:pt x="34135" y="8828"/>
                    <a:pt x="34029" y="8767"/>
                  </a:cubicBezTo>
                  <a:lnTo>
                    <a:pt x="18924" y="47"/>
                  </a:lnTo>
                  <a:cubicBezTo>
                    <a:pt x="18871" y="16"/>
                    <a:pt x="18802" y="1"/>
                    <a:pt x="18732" y="1"/>
                  </a:cubicBezTo>
                  <a:close/>
                </a:path>
              </a:pathLst>
            </a:custGeom>
            <a:solidFill>
              <a:srgbClr val="008D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 name="Google Shape;3719;p37">
              <a:extLst>
                <a:ext uri="{FF2B5EF4-FFF2-40B4-BE49-F238E27FC236}">
                  <a16:creationId xmlns:a16="http://schemas.microsoft.com/office/drawing/2014/main" id="{E81441D6-8516-86A7-9D61-B3956F5817AB}"/>
                </a:ext>
              </a:extLst>
            </p:cNvPr>
            <p:cNvSpPr/>
            <p:nvPr/>
          </p:nvSpPr>
          <p:spPr>
            <a:xfrm>
              <a:off x="2168375" y="1763275"/>
              <a:ext cx="855575" cy="511500"/>
            </a:xfrm>
            <a:custGeom>
              <a:avLst/>
              <a:gdLst/>
              <a:ahLst/>
              <a:cxnLst/>
              <a:rect l="l" t="t" r="r" b="b"/>
              <a:pathLst>
                <a:path w="34223" h="20460" extrusionOk="0">
                  <a:moveTo>
                    <a:pt x="18732" y="1"/>
                  </a:moveTo>
                  <a:cubicBezTo>
                    <a:pt x="18662" y="1"/>
                    <a:pt x="18593" y="16"/>
                    <a:pt x="18540" y="47"/>
                  </a:cubicBezTo>
                  <a:lnTo>
                    <a:pt x="192" y="10639"/>
                  </a:lnTo>
                  <a:cubicBezTo>
                    <a:pt x="86" y="10700"/>
                    <a:pt x="1" y="10850"/>
                    <a:pt x="1" y="10971"/>
                  </a:cubicBezTo>
                  <a:lnTo>
                    <a:pt x="1" y="11360"/>
                  </a:lnTo>
                  <a:cubicBezTo>
                    <a:pt x="1" y="11483"/>
                    <a:pt x="86" y="11631"/>
                    <a:pt x="192" y="11692"/>
                  </a:cubicBezTo>
                  <a:lnTo>
                    <a:pt x="15299" y="20414"/>
                  </a:lnTo>
                  <a:cubicBezTo>
                    <a:pt x="15352" y="20445"/>
                    <a:pt x="15421" y="20460"/>
                    <a:pt x="15490" y="20460"/>
                  </a:cubicBezTo>
                  <a:cubicBezTo>
                    <a:pt x="15560" y="20460"/>
                    <a:pt x="15629" y="20445"/>
                    <a:pt x="15682" y="20414"/>
                  </a:cubicBezTo>
                  <a:lnTo>
                    <a:pt x="34029" y="9821"/>
                  </a:lnTo>
                  <a:cubicBezTo>
                    <a:pt x="34135" y="9761"/>
                    <a:pt x="34222" y="9611"/>
                    <a:pt x="34222" y="9488"/>
                  </a:cubicBezTo>
                  <a:lnTo>
                    <a:pt x="34222" y="9101"/>
                  </a:lnTo>
                  <a:cubicBezTo>
                    <a:pt x="34222" y="8978"/>
                    <a:pt x="34135" y="8828"/>
                    <a:pt x="34029" y="8767"/>
                  </a:cubicBezTo>
                  <a:lnTo>
                    <a:pt x="18924" y="47"/>
                  </a:lnTo>
                  <a:cubicBezTo>
                    <a:pt x="18871" y="16"/>
                    <a:pt x="18802" y="1"/>
                    <a:pt x="18732" y="1"/>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Google Shape;3720;p37">
              <a:extLst>
                <a:ext uri="{FF2B5EF4-FFF2-40B4-BE49-F238E27FC236}">
                  <a16:creationId xmlns:a16="http://schemas.microsoft.com/office/drawing/2014/main" id="{681D1DC4-CDB2-DEF3-FEAF-20F864B9CB60}"/>
                </a:ext>
              </a:extLst>
            </p:cNvPr>
            <p:cNvSpPr/>
            <p:nvPr/>
          </p:nvSpPr>
          <p:spPr>
            <a:xfrm>
              <a:off x="2555625" y="1980025"/>
              <a:ext cx="468325" cy="294750"/>
            </a:xfrm>
            <a:custGeom>
              <a:avLst/>
              <a:gdLst/>
              <a:ahLst/>
              <a:cxnLst/>
              <a:rect l="l" t="t" r="r" b="b"/>
              <a:pathLst>
                <a:path w="18733" h="11790" extrusionOk="0">
                  <a:moveTo>
                    <a:pt x="18371" y="0"/>
                  </a:moveTo>
                  <a:lnTo>
                    <a:pt x="0" y="10607"/>
                  </a:lnTo>
                  <a:lnTo>
                    <a:pt x="0" y="11789"/>
                  </a:lnTo>
                  <a:cubicBezTo>
                    <a:pt x="3" y="11789"/>
                    <a:pt x="6" y="11789"/>
                    <a:pt x="9" y="11789"/>
                  </a:cubicBezTo>
                  <a:cubicBezTo>
                    <a:pt x="73" y="11789"/>
                    <a:pt x="136" y="11773"/>
                    <a:pt x="192" y="11744"/>
                  </a:cubicBezTo>
                  <a:lnTo>
                    <a:pt x="18539" y="1151"/>
                  </a:lnTo>
                  <a:cubicBezTo>
                    <a:pt x="18645" y="1091"/>
                    <a:pt x="18732" y="941"/>
                    <a:pt x="18732" y="818"/>
                  </a:cubicBezTo>
                  <a:lnTo>
                    <a:pt x="18732" y="429"/>
                  </a:lnTo>
                  <a:cubicBezTo>
                    <a:pt x="18732" y="308"/>
                    <a:pt x="18645" y="158"/>
                    <a:pt x="18539" y="97"/>
                  </a:cubicBezTo>
                  <a:lnTo>
                    <a:pt x="18371" y="0"/>
                  </a:lnTo>
                  <a:close/>
                </a:path>
              </a:pathLst>
            </a:custGeom>
            <a:solidFill>
              <a:srgbClr val="008D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Google Shape;3721;p37">
              <a:extLst>
                <a:ext uri="{FF2B5EF4-FFF2-40B4-BE49-F238E27FC236}">
                  <a16:creationId xmlns:a16="http://schemas.microsoft.com/office/drawing/2014/main" id="{43D1B470-43F7-2AA3-A453-76133E7F16CF}"/>
                </a:ext>
              </a:extLst>
            </p:cNvPr>
            <p:cNvSpPr/>
            <p:nvPr/>
          </p:nvSpPr>
          <p:spPr>
            <a:xfrm>
              <a:off x="2555625" y="1980025"/>
              <a:ext cx="468325" cy="294750"/>
            </a:xfrm>
            <a:custGeom>
              <a:avLst/>
              <a:gdLst/>
              <a:ahLst/>
              <a:cxnLst/>
              <a:rect l="l" t="t" r="r" b="b"/>
              <a:pathLst>
                <a:path w="18733" h="11790" extrusionOk="0">
                  <a:moveTo>
                    <a:pt x="18371" y="0"/>
                  </a:moveTo>
                  <a:lnTo>
                    <a:pt x="0" y="10607"/>
                  </a:lnTo>
                  <a:lnTo>
                    <a:pt x="0" y="11789"/>
                  </a:lnTo>
                  <a:cubicBezTo>
                    <a:pt x="3" y="11789"/>
                    <a:pt x="6" y="11789"/>
                    <a:pt x="9" y="11789"/>
                  </a:cubicBezTo>
                  <a:cubicBezTo>
                    <a:pt x="73" y="11789"/>
                    <a:pt x="136" y="11773"/>
                    <a:pt x="192" y="11744"/>
                  </a:cubicBezTo>
                  <a:lnTo>
                    <a:pt x="18539" y="1151"/>
                  </a:lnTo>
                  <a:cubicBezTo>
                    <a:pt x="18645" y="1091"/>
                    <a:pt x="18732" y="941"/>
                    <a:pt x="18732" y="818"/>
                  </a:cubicBezTo>
                  <a:lnTo>
                    <a:pt x="18732" y="429"/>
                  </a:lnTo>
                  <a:cubicBezTo>
                    <a:pt x="18732" y="308"/>
                    <a:pt x="18645" y="158"/>
                    <a:pt x="18539" y="97"/>
                  </a:cubicBezTo>
                  <a:lnTo>
                    <a:pt x="18371" y="0"/>
                  </a:lnTo>
                  <a:close/>
                </a:path>
              </a:pathLst>
            </a:custGeom>
            <a:solidFill>
              <a:srgbClr val="00B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Google Shape;3722;p37">
              <a:extLst>
                <a:ext uri="{FF2B5EF4-FFF2-40B4-BE49-F238E27FC236}">
                  <a16:creationId xmlns:a16="http://schemas.microsoft.com/office/drawing/2014/main" id="{AF97586B-4388-41C0-ABAF-C71BCE280494}"/>
                </a:ext>
              </a:extLst>
            </p:cNvPr>
            <p:cNvSpPr/>
            <p:nvPr/>
          </p:nvSpPr>
          <p:spPr>
            <a:xfrm>
              <a:off x="2170525" y="1763275"/>
              <a:ext cx="851250" cy="490700"/>
            </a:xfrm>
            <a:custGeom>
              <a:avLst/>
              <a:gdLst/>
              <a:ahLst/>
              <a:cxnLst/>
              <a:rect l="l" t="t" r="r" b="b"/>
              <a:pathLst>
                <a:path w="34050" h="19628" extrusionOk="0">
                  <a:moveTo>
                    <a:pt x="18646" y="1"/>
                  </a:moveTo>
                  <a:cubicBezTo>
                    <a:pt x="18576" y="1"/>
                    <a:pt x="18507" y="16"/>
                    <a:pt x="18454" y="47"/>
                  </a:cubicBezTo>
                  <a:lnTo>
                    <a:pt x="106" y="10639"/>
                  </a:lnTo>
                  <a:cubicBezTo>
                    <a:pt x="0" y="10700"/>
                    <a:pt x="0" y="10800"/>
                    <a:pt x="106" y="10861"/>
                  </a:cubicBezTo>
                  <a:lnTo>
                    <a:pt x="15213" y="19582"/>
                  </a:lnTo>
                  <a:cubicBezTo>
                    <a:pt x="15266" y="19612"/>
                    <a:pt x="15335" y="19628"/>
                    <a:pt x="15404" y="19628"/>
                  </a:cubicBezTo>
                  <a:cubicBezTo>
                    <a:pt x="15474" y="19628"/>
                    <a:pt x="15543" y="19612"/>
                    <a:pt x="15596" y="19582"/>
                  </a:cubicBezTo>
                  <a:lnTo>
                    <a:pt x="33943" y="8989"/>
                  </a:lnTo>
                  <a:cubicBezTo>
                    <a:pt x="34049" y="8928"/>
                    <a:pt x="34049" y="8828"/>
                    <a:pt x="33943" y="8767"/>
                  </a:cubicBezTo>
                  <a:lnTo>
                    <a:pt x="18838" y="47"/>
                  </a:lnTo>
                  <a:cubicBezTo>
                    <a:pt x="18785" y="16"/>
                    <a:pt x="18716" y="1"/>
                    <a:pt x="18646"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 name="Google Shape;3723;p37">
              <a:extLst>
                <a:ext uri="{FF2B5EF4-FFF2-40B4-BE49-F238E27FC236}">
                  <a16:creationId xmlns:a16="http://schemas.microsoft.com/office/drawing/2014/main" id="{1B7CD18A-C76A-0F98-7333-D8DB3E8D1D3D}"/>
                </a:ext>
              </a:extLst>
            </p:cNvPr>
            <p:cNvSpPr/>
            <p:nvPr/>
          </p:nvSpPr>
          <p:spPr>
            <a:xfrm>
              <a:off x="2258075" y="2000825"/>
              <a:ext cx="126825" cy="119500"/>
            </a:xfrm>
            <a:custGeom>
              <a:avLst/>
              <a:gdLst/>
              <a:ahLst/>
              <a:cxnLst/>
              <a:rect l="l" t="t" r="r" b="b"/>
              <a:pathLst>
                <a:path w="5073" h="4780" extrusionOk="0">
                  <a:moveTo>
                    <a:pt x="2177" y="0"/>
                  </a:moveTo>
                  <a:lnTo>
                    <a:pt x="422" y="1013"/>
                  </a:lnTo>
                  <a:cubicBezTo>
                    <a:pt x="0" y="1256"/>
                    <a:pt x="0" y="1655"/>
                    <a:pt x="422" y="1897"/>
                  </a:cubicBezTo>
                  <a:lnTo>
                    <a:pt x="2342" y="3001"/>
                  </a:lnTo>
                  <a:cubicBezTo>
                    <a:pt x="2430" y="3051"/>
                    <a:pt x="2430" y="3179"/>
                    <a:pt x="2342" y="3231"/>
                  </a:cubicBezTo>
                  <a:lnTo>
                    <a:pt x="1095" y="3952"/>
                  </a:lnTo>
                  <a:lnTo>
                    <a:pt x="2544" y="4780"/>
                  </a:lnTo>
                  <a:lnTo>
                    <a:pt x="4650" y="3563"/>
                  </a:lnTo>
                  <a:cubicBezTo>
                    <a:pt x="5072" y="3320"/>
                    <a:pt x="5072" y="2921"/>
                    <a:pt x="4650" y="2676"/>
                  </a:cubicBezTo>
                  <a:lnTo>
                    <a:pt x="2736" y="1571"/>
                  </a:lnTo>
                  <a:cubicBezTo>
                    <a:pt x="2646" y="1520"/>
                    <a:pt x="2646" y="1391"/>
                    <a:pt x="2736" y="1340"/>
                  </a:cubicBezTo>
                  <a:lnTo>
                    <a:pt x="3617" y="831"/>
                  </a:lnTo>
                  <a:lnTo>
                    <a:pt x="21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 name="Google Shape;3724;p37">
              <a:extLst>
                <a:ext uri="{FF2B5EF4-FFF2-40B4-BE49-F238E27FC236}">
                  <a16:creationId xmlns:a16="http://schemas.microsoft.com/office/drawing/2014/main" id="{FD636E68-F08D-6A93-5C13-5861B5983842}"/>
                </a:ext>
              </a:extLst>
            </p:cNvPr>
            <p:cNvSpPr/>
            <p:nvPr/>
          </p:nvSpPr>
          <p:spPr>
            <a:xfrm>
              <a:off x="2960388" y="1868025"/>
              <a:ext cx="26525" cy="46850"/>
            </a:xfrm>
            <a:custGeom>
              <a:avLst/>
              <a:gdLst/>
              <a:ahLst/>
              <a:cxnLst/>
              <a:rect l="l" t="t" r="r" b="b"/>
              <a:pathLst>
                <a:path w="1061" h="1874" extrusionOk="0">
                  <a:moveTo>
                    <a:pt x="914" y="0"/>
                  </a:moveTo>
                  <a:lnTo>
                    <a:pt x="0" y="1800"/>
                  </a:lnTo>
                  <a:lnTo>
                    <a:pt x="147" y="1874"/>
                  </a:lnTo>
                  <a:lnTo>
                    <a:pt x="1060" y="76"/>
                  </a:lnTo>
                  <a:lnTo>
                    <a:pt x="914" y="0"/>
                  </a:lnTo>
                  <a:close/>
                </a:path>
              </a:pathLst>
            </a:custGeom>
            <a:solidFill>
              <a:srgbClr val="99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 name="Google Shape;3725;p37">
              <a:extLst>
                <a:ext uri="{FF2B5EF4-FFF2-40B4-BE49-F238E27FC236}">
                  <a16:creationId xmlns:a16="http://schemas.microsoft.com/office/drawing/2014/main" id="{A4C451E7-AF43-F45C-F3EA-A805A55441A0}"/>
                </a:ext>
              </a:extLst>
            </p:cNvPr>
            <p:cNvSpPr/>
            <p:nvPr/>
          </p:nvSpPr>
          <p:spPr>
            <a:xfrm>
              <a:off x="2941400" y="1865425"/>
              <a:ext cx="25800" cy="38150"/>
            </a:xfrm>
            <a:custGeom>
              <a:avLst/>
              <a:gdLst/>
              <a:ahLst/>
              <a:cxnLst/>
              <a:rect l="l" t="t" r="r" b="b"/>
              <a:pathLst>
                <a:path w="1032" h="1526" extrusionOk="0">
                  <a:moveTo>
                    <a:pt x="142" y="0"/>
                  </a:moveTo>
                  <a:lnTo>
                    <a:pt x="1" y="87"/>
                  </a:lnTo>
                  <a:lnTo>
                    <a:pt x="893" y="1526"/>
                  </a:lnTo>
                  <a:lnTo>
                    <a:pt x="1032" y="1439"/>
                  </a:lnTo>
                  <a:lnTo>
                    <a:pt x="142" y="0"/>
                  </a:lnTo>
                  <a:close/>
                </a:path>
              </a:pathLst>
            </a:custGeom>
            <a:solidFill>
              <a:srgbClr val="99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 name="Google Shape;3726;p37">
              <a:extLst>
                <a:ext uri="{FF2B5EF4-FFF2-40B4-BE49-F238E27FC236}">
                  <a16:creationId xmlns:a16="http://schemas.microsoft.com/office/drawing/2014/main" id="{2F1FDB9A-3A54-461F-BBCB-812FAA6A36D6}"/>
                </a:ext>
              </a:extLst>
            </p:cNvPr>
            <p:cNvSpPr/>
            <p:nvPr/>
          </p:nvSpPr>
          <p:spPr>
            <a:xfrm>
              <a:off x="2962875" y="1861325"/>
              <a:ext cx="6950" cy="110425"/>
            </a:xfrm>
            <a:custGeom>
              <a:avLst/>
              <a:gdLst/>
              <a:ahLst/>
              <a:cxnLst/>
              <a:rect l="l" t="t" r="r" b="b"/>
              <a:pathLst>
                <a:path w="278" h="4417" extrusionOk="0">
                  <a:moveTo>
                    <a:pt x="0" y="1"/>
                  </a:moveTo>
                  <a:lnTo>
                    <a:pt x="0" y="4336"/>
                  </a:lnTo>
                  <a:cubicBezTo>
                    <a:pt x="3" y="4361"/>
                    <a:pt x="18" y="4383"/>
                    <a:pt x="41" y="4393"/>
                  </a:cubicBezTo>
                  <a:cubicBezTo>
                    <a:pt x="71" y="4409"/>
                    <a:pt x="105" y="4417"/>
                    <a:pt x="138" y="4417"/>
                  </a:cubicBezTo>
                  <a:cubicBezTo>
                    <a:pt x="172" y="4417"/>
                    <a:pt x="206" y="4409"/>
                    <a:pt x="237" y="4393"/>
                  </a:cubicBezTo>
                  <a:cubicBezTo>
                    <a:pt x="259" y="4383"/>
                    <a:pt x="274" y="4361"/>
                    <a:pt x="277" y="4336"/>
                  </a:cubicBezTo>
                  <a:lnTo>
                    <a:pt x="277" y="1"/>
                  </a:lnTo>
                  <a:close/>
                </a:path>
              </a:pathLst>
            </a:custGeom>
            <a:solidFill>
              <a:srgbClr val="99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 name="Google Shape;3727;p37">
              <a:extLst>
                <a:ext uri="{FF2B5EF4-FFF2-40B4-BE49-F238E27FC236}">
                  <a16:creationId xmlns:a16="http://schemas.microsoft.com/office/drawing/2014/main" id="{6D07B8F9-9F99-DF58-BC22-C17C02BADDB6}"/>
                </a:ext>
              </a:extLst>
            </p:cNvPr>
            <p:cNvSpPr/>
            <p:nvPr/>
          </p:nvSpPr>
          <p:spPr>
            <a:xfrm>
              <a:off x="2946125" y="1777225"/>
              <a:ext cx="110550" cy="100700"/>
            </a:xfrm>
            <a:custGeom>
              <a:avLst/>
              <a:gdLst/>
              <a:ahLst/>
              <a:cxnLst/>
              <a:rect l="l" t="t" r="r" b="b"/>
              <a:pathLst>
                <a:path w="4422" h="4028" extrusionOk="0">
                  <a:moveTo>
                    <a:pt x="2211" y="0"/>
                  </a:moveTo>
                  <a:cubicBezTo>
                    <a:pt x="1696" y="0"/>
                    <a:pt x="1180" y="197"/>
                    <a:pt x="786" y="591"/>
                  </a:cubicBezTo>
                  <a:cubicBezTo>
                    <a:pt x="0" y="1377"/>
                    <a:pt x="0" y="2651"/>
                    <a:pt x="786" y="3439"/>
                  </a:cubicBezTo>
                  <a:cubicBezTo>
                    <a:pt x="1180" y="3832"/>
                    <a:pt x="1696" y="4028"/>
                    <a:pt x="2211" y="4028"/>
                  </a:cubicBezTo>
                  <a:cubicBezTo>
                    <a:pt x="2727" y="4028"/>
                    <a:pt x="3242" y="3832"/>
                    <a:pt x="3636" y="3439"/>
                  </a:cubicBezTo>
                  <a:cubicBezTo>
                    <a:pt x="4422" y="2651"/>
                    <a:pt x="4422" y="1377"/>
                    <a:pt x="3636" y="591"/>
                  </a:cubicBezTo>
                  <a:cubicBezTo>
                    <a:pt x="3242" y="197"/>
                    <a:pt x="2727" y="0"/>
                    <a:pt x="2211" y="0"/>
                  </a:cubicBezTo>
                  <a:close/>
                </a:path>
              </a:pathLst>
            </a:custGeom>
            <a:solidFill>
              <a:srgbClr val="008D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4" name="Google Shape;3728;p37">
              <a:extLst>
                <a:ext uri="{FF2B5EF4-FFF2-40B4-BE49-F238E27FC236}">
                  <a16:creationId xmlns:a16="http://schemas.microsoft.com/office/drawing/2014/main" id="{287B9FBC-61A1-A4BD-22DF-64E32FCB3F6B}"/>
                </a:ext>
              </a:extLst>
            </p:cNvPr>
            <p:cNvSpPr/>
            <p:nvPr/>
          </p:nvSpPr>
          <p:spPr>
            <a:xfrm>
              <a:off x="2948325" y="1777225"/>
              <a:ext cx="91925" cy="100725"/>
            </a:xfrm>
            <a:custGeom>
              <a:avLst/>
              <a:gdLst/>
              <a:ahLst/>
              <a:cxnLst/>
              <a:rect l="l" t="t" r="r" b="b"/>
              <a:pathLst>
                <a:path w="3677" h="4029" extrusionOk="0">
                  <a:moveTo>
                    <a:pt x="2124" y="0"/>
                  </a:moveTo>
                  <a:cubicBezTo>
                    <a:pt x="1713" y="0"/>
                    <a:pt x="1303" y="126"/>
                    <a:pt x="954" y="375"/>
                  </a:cubicBezTo>
                  <a:cubicBezTo>
                    <a:pt x="317" y="830"/>
                    <a:pt x="1" y="1611"/>
                    <a:pt x="143" y="2381"/>
                  </a:cubicBezTo>
                  <a:cubicBezTo>
                    <a:pt x="285" y="3151"/>
                    <a:pt x="861" y="3768"/>
                    <a:pt x="1619" y="3963"/>
                  </a:cubicBezTo>
                  <a:cubicBezTo>
                    <a:pt x="1787" y="4007"/>
                    <a:pt x="1957" y="4028"/>
                    <a:pt x="2125" y="4028"/>
                  </a:cubicBezTo>
                  <a:cubicBezTo>
                    <a:pt x="2717" y="4028"/>
                    <a:pt x="3290" y="3766"/>
                    <a:pt x="3677" y="3296"/>
                  </a:cubicBezTo>
                  <a:lnTo>
                    <a:pt x="3677" y="3296"/>
                  </a:lnTo>
                  <a:cubicBezTo>
                    <a:pt x="3627" y="3311"/>
                    <a:pt x="3577" y="3318"/>
                    <a:pt x="3527" y="3318"/>
                  </a:cubicBezTo>
                  <a:cubicBezTo>
                    <a:pt x="2978" y="3318"/>
                    <a:pt x="2446" y="2472"/>
                    <a:pt x="2755" y="1500"/>
                  </a:cubicBezTo>
                  <a:cubicBezTo>
                    <a:pt x="3014" y="682"/>
                    <a:pt x="3291" y="362"/>
                    <a:pt x="3116" y="261"/>
                  </a:cubicBezTo>
                  <a:cubicBezTo>
                    <a:pt x="2807" y="87"/>
                    <a:pt x="2465" y="0"/>
                    <a:pt x="2124"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5" name="Google Shape;3729;p37">
              <a:extLst>
                <a:ext uri="{FF2B5EF4-FFF2-40B4-BE49-F238E27FC236}">
                  <a16:creationId xmlns:a16="http://schemas.microsoft.com/office/drawing/2014/main" id="{D1FDB6A5-3888-5681-2061-C7AD5C2E41D0}"/>
                </a:ext>
              </a:extLst>
            </p:cNvPr>
            <p:cNvSpPr/>
            <p:nvPr/>
          </p:nvSpPr>
          <p:spPr>
            <a:xfrm>
              <a:off x="2883225" y="1806425"/>
              <a:ext cx="77725" cy="70800"/>
            </a:xfrm>
            <a:custGeom>
              <a:avLst/>
              <a:gdLst/>
              <a:ahLst/>
              <a:cxnLst/>
              <a:rect l="l" t="t" r="r" b="b"/>
              <a:pathLst>
                <a:path w="3109" h="2832" extrusionOk="0">
                  <a:moveTo>
                    <a:pt x="1555" y="0"/>
                  </a:moveTo>
                  <a:cubicBezTo>
                    <a:pt x="1193" y="0"/>
                    <a:pt x="830" y="139"/>
                    <a:pt x="553" y="416"/>
                  </a:cubicBezTo>
                  <a:cubicBezTo>
                    <a:pt x="1" y="968"/>
                    <a:pt x="1" y="1865"/>
                    <a:pt x="553" y="2417"/>
                  </a:cubicBezTo>
                  <a:cubicBezTo>
                    <a:pt x="830" y="2693"/>
                    <a:pt x="1193" y="2831"/>
                    <a:pt x="1555" y="2831"/>
                  </a:cubicBezTo>
                  <a:cubicBezTo>
                    <a:pt x="1917" y="2831"/>
                    <a:pt x="2279" y="2693"/>
                    <a:pt x="2556" y="2417"/>
                  </a:cubicBezTo>
                  <a:cubicBezTo>
                    <a:pt x="3108" y="1865"/>
                    <a:pt x="3108" y="968"/>
                    <a:pt x="2556" y="416"/>
                  </a:cubicBezTo>
                  <a:cubicBezTo>
                    <a:pt x="2279" y="139"/>
                    <a:pt x="1917" y="0"/>
                    <a:pt x="1555" y="0"/>
                  </a:cubicBezTo>
                  <a:close/>
                </a:path>
              </a:pathLst>
            </a:custGeom>
            <a:solidFill>
              <a:srgbClr val="008D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6" name="Google Shape;3730;p37">
              <a:extLst>
                <a:ext uri="{FF2B5EF4-FFF2-40B4-BE49-F238E27FC236}">
                  <a16:creationId xmlns:a16="http://schemas.microsoft.com/office/drawing/2014/main" id="{C129A7CC-9992-C6C5-4E9D-3011BDE3D80F}"/>
                </a:ext>
              </a:extLst>
            </p:cNvPr>
            <p:cNvSpPr/>
            <p:nvPr/>
          </p:nvSpPr>
          <p:spPr>
            <a:xfrm>
              <a:off x="2891500" y="1806450"/>
              <a:ext cx="67600" cy="70775"/>
            </a:xfrm>
            <a:custGeom>
              <a:avLst/>
              <a:gdLst/>
              <a:ahLst/>
              <a:cxnLst/>
              <a:rect l="l" t="t" r="r" b="b"/>
              <a:pathLst>
                <a:path w="2704" h="2831" extrusionOk="0">
                  <a:moveTo>
                    <a:pt x="1224" y="0"/>
                  </a:moveTo>
                  <a:cubicBezTo>
                    <a:pt x="927" y="0"/>
                    <a:pt x="637" y="93"/>
                    <a:pt x="396" y="267"/>
                  </a:cubicBezTo>
                  <a:cubicBezTo>
                    <a:pt x="358" y="1131"/>
                    <a:pt x="1092" y="1975"/>
                    <a:pt x="888" y="2258"/>
                  </a:cubicBezTo>
                  <a:cubicBezTo>
                    <a:pt x="812" y="2362"/>
                    <a:pt x="696" y="2405"/>
                    <a:pt x="571" y="2405"/>
                  </a:cubicBezTo>
                  <a:cubicBezTo>
                    <a:pt x="355" y="2405"/>
                    <a:pt x="111" y="2279"/>
                    <a:pt x="0" y="2127"/>
                  </a:cubicBezTo>
                  <a:lnTo>
                    <a:pt x="0" y="2127"/>
                  </a:lnTo>
                  <a:cubicBezTo>
                    <a:pt x="253" y="2563"/>
                    <a:pt x="720" y="2831"/>
                    <a:pt x="1223" y="2831"/>
                  </a:cubicBezTo>
                  <a:cubicBezTo>
                    <a:pt x="1224" y="2831"/>
                    <a:pt x="1226" y="2831"/>
                    <a:pt x="1227" y="2831"/>
                  </a:cubicBezTo>
                  <a:cubicBezTo>
                    <a:pt x="1733" y="2829"/>
                    <a:pt x="2199" y="2560"/>
                    <a:pt x="2451" y="2122"/>
                  </a:cubicBezTo>
                  <a:cubicBezTo>
                    <a:pt x="2703" y="1682"/>
                    <a:pt x="2702" y="1144"/>
                    <a:pt x="2449" y="706"/>
                  </a:cubicBezTo>
                  <a:cubicBezTo>
                    <a:pt x="2196" y="268"/>
                    <a:pt x="1729" y="0"/>
                    <a:pt x="1224" y="0"/>
                  </a:cubicBezTo>
                  <a:close/>
                </a:path>
              </a:pathLst>
            </a:custGeom>
            <a:solidFill>
              <a:srgbClr val="008D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7" name="Google Shape;3731;p37">
              <a:extLst>
                <a:ext uri="{FF2B5EF4-FFF2-40B4-BE49-F238E27FC236}">
                  <a16:creationId xmlns:a16="http://schemas.microsoft.com/office/drawing/2014/main" id="{8F204BF9-A5AD-B92E-7386-7B9BADBADFAF}"/>
                </a:ext>
              </a:extLst>
            </p:cNvPr>
            <p:cNvSpPr/>
            <p:nvPr/>
          </p:nvSpPr>
          <p:spPr>
            <a:xfrm>
              <a:off x="2891500" y="1806450"/>
              <a:ext cx="67600" cy="70775"/>
            </a:xfrm>
            <a:custGeom>
              <a:avLst/>
              <a:gdLst/>
              <a:ahLst/>
              <a:cxnLst/>
              <a:rect l="l" t="t" r="r" b="b"/>
              <a:pathLst>
                <a:path w="2704" h="2831" extrusionOk="0">
                  <a:moveTo>
                    <a:pt x="1224" y="0"/>
                  </a:moveTo>
                  <a:cubicBezTo>
                    <a:pt x="927" y="0"/>
                    <a:pt x="637" y="93"/>
                    <a:pt x="396" y="267"/>
                  </a:cubicBezTo>
                  <a:cubicBezTo>
                    <a:pt x="358" y="1131"/>
                    <a:pt x="1092" y="1975"/>
                    <a:pt x="888" y="2258"/>
                  </a:cubicBezTo>
                  <a:cubicBezTo>
                    <a:pt x="812" y="2362"/>
                    <a:pt x="696" y="2405"/>
                    <a:pt x="571" y="2405"/>
                  </a:cubicBezTo>
                  <a:cubicBezTo>
                    <a:pt x="355" y="2405"/>
                    <a:pt x="111" y="2279"/>
                    <a:pt x="0" y="2127"/>
                  </a:cubicBezTo>
                  <a:lnTo>
                    <a:pt x="0" y="2127"/>
                  </a:lnTo>
                  <a:cubicBezTo>
                    <a:pt x="253" y="2563"/>
                    <a:pt x="720" y="2831"/>
                    <a:pt x="1223" y="2831"/>
                  </a:cubicBezTo>
                  <a:cubicBezTo>
                    <a:pt x="1224" y="2831"/>
                    <a:pt x="1226" y="2831"/>
                    <a:pt x="1227" y="2831"/>
                  </a:cubicBezTo>
                  <a:cubicBezTo>
                    <a:pt x="1733" y="2829"/>
                    <a:pt x="2199" y="2560"/>
                    <a:pt x="2451" y="2122"/>
                  </a:cubicBezTo>
                  <a:cubicBezTo>
                    <a:pt x="2703" y="1682"/>
                    <a:pt x="2702" y="1144"/>
                    <a:pt x="2449" y="706"/>
                  </a:cubicBezTo>
                  <a:cubicBezTo>
                    <a:pt x="2196" y="268"/>
                    <a:pt x="1729" y="0"/>
                    <a:pt x="1224"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8" name="Google Shape;3732;p37">
              <a:extLst>
                <a:ext uri="{FF2B5EF4-FFF2-40B4-BE49-F238E27FC236}">
                  <a16:creationId xmlns:a16="http://schemas.microsoft.com/office/drawing/2014/main" id="{EE51A8D2-D36F-0292-00DA-DB6FAD0674AB}"/>
                </a:ext>
              </a:extLst>
            </p:cNvPr>
            <p:cNvSpPr/>
            <p:nvPr/>
          </p:nvSpPr>
          <p:spPr>
            <a:xfrm>
              <a:off x="2901425" y="1738750"/>
              <a:ext cx="129850" cy="129850"/>
            </a:xfrm>
            <a:custGeom>
              <a:avLst/>
              <a:gdLst/>
              <a:ahLst/>
              <a:cxnLst/>
              <a:rect l="l" t="t" r="r" b="b"/>
              <a:pathLst>
                <a:path w="5194" h="5194" extrusionOk="0">
                  <a:moveTo>
                    <a:pt x="2596" y="1"/>
                  </a:moveTo>
                  <a:cubicBezTo>
                    <a:pt x="1162" y="1"/>
                    <a:pt x="1" y="1162"/>
                    <a:pt x="1" y="2597"/>
                  </a:cubicBezTo>
                  <a:cubicBezTo>
                    <a:pt x="1" y="4031"/>
                    <a:pt x="1162" y="5194"/>
                    <a:pt x="2596" y="5194"/>
                  </a:cubicBezTo>
                  <a:cubicBezTo>
                    <a:pt x="4030" y="5194"/>
                    <a:pt x="5193" y="4031"/>
                    <a:pt x="5193" y="2597"/>
                  </a:cubicBezTo>
                  <a:cubicBezTo>
                    <a:pt x="5193" y="1162"/>
                    <a:pt x="4030" y="1"/>
                    <a:pt x="2596" y="1"/>
                  </a:cubicBezTo>
                  <a:close/>
                </a:path>
              </a:pathLst>
            </a:custGeom>
            <a:solidFill>
              <a:srgbClr val="008D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9" name="Google Shape;3733;p37">
              <a:extLst>
                <a:ext uri="{FF2B5EF4-FFF2-40B4-BE49-F238E27FC236}">
                  <a16:creationId xmlns:a16="http://schemas.microsoft.com/office/drawing/2014/main" id="{608BDEB4-758B-3DBC-6D55-B5110CE98C3E}"/>
                </a:ext>
              </a:extLst>
            </p:cNvPr>
            <p:cNvSpPr/>
            <p:nvPr/>
          </p:nvSpPr>
          <p:spPr>
            <a:xfrm>
              <a:off x="2900125" y="1747175"/>
              <a:ext cx="129400" cy="121450"/>
            </a:xfrm>
            <a:custGeom>
              <a:avLst/>
              <a:gdLst/>
              <a:ahLst/>
              <a:cxnLst/>
              <a:rect l="l" t="t" r="r" b="b"/>
              <a:pathLst>
                <a:path w="5176" h="4858" extrusionOk="0">
                  <a:moveTo>
                    <a:pt x="1371" y="0"/>
                  </a:moveTo>
                  <a:cubicBezTo>
                    <a:pt x="608" y="431"/>
                    <a:pt x="113" y="1217"/>
                    <a:pt x="57" y="2093"/>
                  </a:cubicBezTo>
                  <a:cubicBezTo>
                    <a:pt x="0" y="2967"/>
                    <a:pt x="389" y="3811"/>
                    <a:pt x="1089" y="4337"/>
                  </a:cubicBezTo>
                  <a:cubicBezTo>
                    <a:pt x="1546" y="4680"/>
                    <a:pt x="2094" y="4857"/>
                    <a:pt x="2648" y="4857"/>
                  </a:cubicBezTo>
                  <a:cubicBezTo>
                    <a:pt x="2946" y="4857"/>
                    <a:pt x="3246" y="4806"/>
                    <a:pt x="3534" y="4701"/>
                  </a:cubicBezTo>
                  <a:cubicBezTo>
                    <a:pt x="4358" y="4401"/>
                    <a:pt x="4976" y="3707"/>
                    <a:pt x="5176" y="2854"/>
                  </a:cubicBezTo>
                  <a:lnTo>
                    <a:pt x="5176" y="2854"/>
                  </a:lnTo>
                  <a:cubicBezTo>
                    <a:pt x="4686" y="3373"/>
                    <a:pt x="4004" y="3666"/>
                    <a:pt x="3291" y="3666"/>
                  </a:cubicBezTo>
                  <a:cubicBezTo>
                    <a:pt x="1617" y="3666"/>
                    <a:pt x="380" y="2106"/>
                    <a:pt x="763" y="476"/>
                  </a:cubicBezTo>
                  <a:cubicBezTo>
                    <a:pt x="941" y="287"/>
                    <a:pt x="1146" y="128"/>
                    <a:pt x="1371"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0" name="Google Shape;3734;p37">
              <a:extLst>
                <a:ext uri="{FF2B5EF4-FFF2-40B4-BE49-F238E27FC236}">
                  <a16:creationId xmlns:a16="http://schemas.microsoft.com/office/drawing/2014/main" id="{75AF1DA7-0816-4431-59C8-720FAC7B51A1}"/>
                </a:ext>
              </a:extLst>
            </p:cNvPr>
            <p:cNvSpPr/>
            <p:nvPr/>
          </p:nvSpPr>
          <p:spPr>
            <a:xfrm>
              <a:off x="2501575" y="1865650"/>
              <a:ext cx="117100" cy="192400"/>
            </a:xfrm>
            <a:custGeom>
              <a:avLst/>
              <a:gdLst/>
              <a:ahLst/>
              <a:cxnLst/>
              <a:rect l="l" t="t" r="r" b="b"/>
              <a:pathLst>
                <a:path w="4684" h="7696" extrusionOk="0">
                  <a:moveTo>
                    <a:pt x="4684" y="0"/>
                  </a:moveTo>
                  <a:lnTo>
                    <a:pt x="0" y="2703"/>
                  </a:lnTo>
                  <a:lnTo>
                    <a:pt x="0" y="7696"/>
                  </a:lnTo>
                  <a:lnTo>
                    <a:pt x="4684" y="4991"/>
                  </a:lnTo>
                  <a:lnTo>
                    <a:pt x="46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1" name="Google Shape;3735;p37">
              <a:extLst>
                <a:ext uri="{FF2B5EF4-FFF2-40B4-BE49-F238E27FC236}">
                  <a16:creationId xmlns:a16="http://schemas.microsoft.com/office/drawing/2014/main" id="{D4BF8AAC-00A6-2055-7BA3-E6C21827013E}"/>
                </a:ext>
              </a:extLst>
            </p:cNvPr>
            <p:cNvSpPr/>
            <p:nvPr/>
          </p:nvSpPr>
          <p:spPr>
            <a:xfrm>
              <a:off x="2537600" y="1918775"/>
              <a:ext cx="45050" cy="75850"/>
            </a:xfrm>
            <a:custGeom>
              <a:avLst/>
              <a:gdLst/>
              <a:ahLst/>
              <a:cxnLst/>
              <a:rect l="l" t="t" r="r" b="b"/>
              <a:pathLst>
                <a:path w="1802" h="3034" extrusionOk="0">
                  <a:moveTo>
                    <a:pt x="1748" y="1"/>
                  </a:moveTo>
                  <a:cubicBezTo>
                    <a:pt x="1736" y="1"/>
                    <a:pt x="1721" y="5"/>
                    <a:pt x="1706" y="14"/>
                  </a:cubicBezTo>
                  <a:lnTo>
                    <a:pt x="96" y="939"/>
                  </a:lnTo>
                  <a:cubicBezTo>
                    <a:pt x="40" y="977"/>
                    <a:pt x="5" y="1038"/>
                    <a:pt x="1" y="1106"/>
                  </a:cubicBezTo>
                  <a:lnTo>
                    <a:pt x="1" y="2963"/>
                  </a:lnTo>
                  <a:cubicBezTo>
                    <a:pt x="1" y="3008"/>
                    <a:pt x="23" y="3033"/>
                    <a:pt x="54" y="3033"/>
                  </a:cubicBezTo>
                  <a:cubicBezTo>
                    <a:pt x="67" y="3033"/>
                    <a:pt x="81" y="3029"/>
                    <a:pt x="96" y="3020"/>
                  </a:cubicBezTo>
                  <a:lnTo>
                    <a:pt x="1706" y="2093"/>
                  </a:lnTo>
                  <a:cubicBezTo>
                    <a:pt x="1762" y="2056"/>
                    <a:pt x="1799" y="1995"/>
                    <a:pt x="1802" y="1927"/>
                  </a:cubicBezTo>
                  <a:lnTo>
                    <a:pt x="1802" y="69"/>
                  </a:lnTo>
                  <a:cubicBezTo>
                    <a:pt x="1802" y="26"/>
                    <a:pt x="1780" y="1"/>
                    <a:pt x="1748"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2" name="Google Shape;3736;p37">
              <a:extLst>
                <a:ext uri="{FF2B5EF4-FFF2-40B4-BE49-F238E27FC236}">
                  <a16:creationId xmlns:a16="http://schemas.microsoft.com/office/drawing/2014/main" id="{51E6B6D1-E7EB-5EFD-9D32-ED2C778336A7}"/>
                </a:ext>
              </a:extLst>
            </p:cNvPr>
            <p:cNvSpPr/>
            <p:nvPr/>
          </p:nvSpPr>
          <p:spPr>
            <a:xfrm>
              <a:off x="2542025" y="1925375"/>
              <a:ext cx="36200" cy="62600"/>
            </a:xfrm>
            <a:custGeom>
              <a:avLst/>
              <a:gdLst/>
              <a:ahLst/>
              <a:cxnLst/>
              <a:rect l="l" t="t" r="r" b="b"/>
              <a:pathLst>
                <a:path w="1448" h="2504" extrusionOk="0">
                  <a:moveTo>
                    <a:pt x="1448" y="1"/>
                  </a:moveTo>
                  <a:lnTo>
                    <a:pt x="8" y="829"/>
                  </a:lnTo>
                  <a:cubicBezTo>
                    <a:pt x="5" y="835"/>
                    <a:pt x="3" y="840"/>
                    <a:pt x="1" y="848"/>
                  </a:cubicBezTo>
                  <a:lnTo>
                    <a:pt x="1" y="2504"/>
                  </a:lnTo>
                  <a:lnTo>
                    <a:pt x="1440" y="1676"/>
                  </a:lnTo>
                  <a:cubicBezTo>
                    <a:pt x="1443" y="1670"/>
                    <a:pt x="1446" y="1664"/>
                    <a:pt x="1448" y="1658"/>
                  </a:cubicBezTo>
                  <a:lnTo>
                    <a:pt x="14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3" name="Google Shape;3737;p37">
              <a:extLst>
                <a:ext uri="{FF2B5EF4-FFF2-40B4-BE49-F238E27FC236}">
                  <a16:creationId xmlns:a16="http://schemas.microsoft.com/office/drawing/2014/main" id="{7A9B5C39-3C8B-C601-5089-EEC4EBB07526}"/>
                </a:ext>
              </a:extLst>
            </p:cNvPr>
            <p:cNvSpPr/>
            <p:nvPr/>
          </p:nvSpPr>
          <p:spPr>
            <a:xfrm>
              <a:off x="2537600" y="1941125"/>
              <a:ext cx="45050" cy="31125"/>
            </a:xfrm>
            <a:custGeom>
              <a:avLst/>
              <a:gdLst/>
              <a:ahLst/>
              <a:cxnLst/>
              <a:rect l="l" t="t" r="r" b="b"/>
              <a:pathLst>
                <a:path w="1802" h="1245" extrusionOk="0">
                  <a:moveTo>
                    <a:pt x="1802" y="0"/>
                  </a:moveTo>
                  <a:lnTo>
                    <a:pt x="1" y="1037"/>
                  </a:lnTo>
                  <a:lnTo>
                    <a:pt x="1" y="1244"/>
                  </a:lnTo>
                  <a:lnTo>
                    <a:pt x="1802" y="208"/>
                  </a:lnTo>
                  <a:lnTo>
                    <a:pt x="1802"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4" name="Google Shape;3738;p37">
              <a:extLst>
                <a:ext uri="{FF2B5EF4-FFF2-40B4-BE49-F238E27FC236}">
                  <a16:creationId xmlns:a16="http://schemas.microsoft.com/office/drawing/2014/main" id="{84CCBD0B-7059-8039-6B10-0346D6D095DC}"/>
                </a:ext>
              </a:extLst>
            </p:cNvPr>
            <p:cNvSpPr/>
            <p:nvPr/>
          </p:nvSpPr>
          <p:spPr>
            <a:xfrm>
              <a:off x="2557875" y="1929375"/>
              <a:ext cx="4500" cy="54625"/>
            </a:xfrm>
            <a:custGeom>
              <a:avLst/>
              <a:gdLst/>
              <a:ahLst/>
              <a:cxnLst/>
              <a:rect l="l" t="t" r="r" b="b"/>
              <a:pathLst>
                <a:path w="180" h="2185" extrusionOk="0">
                  <a:moveTo>
                    <a:pt x="180" y="0"/>
                  </a:moveTo>
                  <a:lnTo>
                    <a:pt x="0" y="105"/>
                  </a:lnTo>
                  <a:lnTo>
                    <a:pt x="0" y="2184"/>
                  </a:lnTo>
                  <a:lnTo>
                    <a:pt x="180" y="2086"/>
                  </a:lnTo>
                  <a:lnTo>
                    <a:pt x="180"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5" name="Google Shape;3739;p37">
              <a:extLst>
                <a:ext uri="{FF2B5EF4-FFF2-40B4-BE49-F238E27FC236}">
                  <a16:creationId xmlns:a16="http://schemas.microsoft.com/office/drawing/2014/main" id="{2198CB11-DB00-6C6F-CDA0-B4BEC437393F}"/>
                </a:ext>
              </a:extLst>
            </p:cNvPr>
            <p:cNvSpPr/>
            <p:nvPr/>
          </p:nvSpPr>
          <p:spPr>
            <a:xfrm>
              <a:off x="2501575" y="1990425"/>
              <a:ext cx="117100" cy="78000"/>
            </a:xfrm>
            <a:custGeom>
              <a:avLst/>
              <a:gdLst/>
              <a:ahLst/>
              <a:cxnLst/>
              <a:rect l="l" t="t" r="r" b="b"/>
              <a:pathLst>
                <a:path w="4684" h="3120" extrusionOk="0">
                  <a:moveTo>
                    <a:pt x="4684" y="0"/>
                  </a:moveTo>
                  <a:lnTo>
                    <a:pt x="0" y="2705"/>
                  </a:lnTo>
                  <a:lnTo>
                    <a:pt x="0" y="3119"/>
                  </a:lnTo>
                  <a:lnTo>
                    <a:pt x="4684" y="416"/>
                  </a:lnTo>
                  <a:lnTo>
                    <a:pt x="4684"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6" name="Google Shape;3740;p37">
              <a:extLst>
                <a:ext uri="{FF2B5EF4-FFF2-40B4-BE49-F238E27FC236}">
                  <a16:creationId xmlns:a16="http://schemas.microsoft.com/office/drawing/2014/main" id="{94C3047F-122D-FC8A-01DD-70271CBC01E6}"/>
                </a:ext>
              </a:extLst>
            </p:cNvPr>
            <p:cNvSpPr/>
            <p:nvPr/>
          </p:nvSpPr>
          <p:spPr>
            <a:xfrm>
              <a:off x="2618650" y="1865650"/>
              <a:ext cx="117100" cy="192400"/>
            </a:xfrm>
            <a:custGeom>
              <a:avLst/>
              <a:gdLst/>
              <a:ahLst/>
              <a:cxnLst/>
              <a:rect l="l" t="t" r="r" b="b"/>
              <a:pathLst>
                <a:path w="4684" h="7696" extrusionOk="0">
                  <a:moveTo>
                    <a:pt x="1" y="0"/>
                  </a:moveTo>
                  <a:lnTo>
                    <a:pt x="1" y="4991"/>
                  </a:lnTo>
                  <a:lnTo>
                    <a:pt x="4683" y="7696"/>
                  </a:lnTo>
                  <a:lnTo>
                    <a:pt x="4683" y="270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7" name="Google Shape;3741;p37">
              <a:extLst>
                <a:ext uri="{FF2B5EF4-FFF2-40B4-BE49-F238E27FC236}">
                  <a16:creationId xmlns:a16="http://schemas.microsoft.com/office/drawing/2014/main" id="{76263951-C1AF-E4D2-7B40-AEDA8E605557}"/>
                </a:ext>
              </a:extLst>
            </p:cNvPr>
            <p:cNvSpPr/>
            <p:nvPr/>
          </p:nvSpPr>
          <p:spPr>
            <a:xfrm>
              <a:off x="2654650" y="1918775"/>
              <a:ext cx="45100" cy="75850"/>
            </a:xfrm>
            <a:custGeom>
              <a:avLst/>
              <a:gdLst/>
              <a:ahLst/>
              <a:cxnLst/>
              <a:rect l="l" t="t" r="r" b="b"/>
              <a:pathLst>
                <a:path w="1804" h="3034" extrusionOk="0">
                  <a:moveTo>
                    <a:pt x="55" y="1"/>
                  </a:moveTo>
                  <a:cubicBezTo>
                    <a:pt x="23" y="1"/>
                    <a:pt x="2" y="26"/>
                    <a:pt x="1" y="69"/>
                  </a:cubicBezTo>
                  <a:lnTo>
                    <a:pt x="1" y="1927"/>
                  </a:lnTo>
                  <a:cubicBezTo>
                    <a:pt x="5" y="1995"/>
                    <a:pt x="41" y="2057"/>
                    <a:pt x="98" y="2093"/>
                  </a:cubicBezTo>
                  <a:lnTo>
                    <a:pt x="1706" y="3020"/>
                  </a:lnTo>
                  <a:cubicBezTo>
                    <a:pt x="1722" y="3029"/>
                    <a:pt x="1736" y="3033"/>
                    <a:pt x="1749" y="3033"/>
                  </a:cubicBezTo>
                  <a:cubicBezTo>
                    <a:pt x="1781" y="3033"/>
                    <a:pt x="1803" y="3008"/>
                    <a:pt x="1803" y="2963"/>
                  </a:cubicBezTo>
                  <a:lnTo>
                    <a:pt x="1803" y="1106"/>
                  </a:lnTo>
                  <a:cubicBezTo>
                    <a:pt x="1799" y="1038"/>
                    <a:pt x="1763" y="977"/>
                    <a:pt x="1706" y="939"/>
                  </a:cubicBezTo>
                  <a:lnTo>
                    <a:pt x="98" y="14"/>
                  </a:lnTo>
                  <a:cubicBezTo>
                    <a:pt x="82" y="5"/>
                    <a:pt x="68" y="1"/>
                    <a:pt x="55"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8" name="Google Shape;3742;p37">
              <a:extLst>
                <a:ext uri="{FF2B5EF4-FFF2-40B4-BE49-F238E27FC236}">
                  <a16:creationId xmlns:a16="http://schemas.microsoft.com/office/drawing/2014/main" id="{91B4086F-8D1D-58B9-6DBE-436DEBE42D77}"/>
                </a:ext>
              </a:extLst>
            </p:cNvPr>
            <p:cNvSpPr/>
            <p:nvPr/>
          </p:nvSpPr>
          <p:spPr>
            <a:xfrm>
              <a:off x="2659075" y="1925375"/>
              <a:ext cx="36200" cy="62600"/>
            </a:xfrm>
            <a:custGeom>
              <a:avLst/>
              <a:gdLst/>
              <a:ahLst/>
              <a:cxnLst/>
              <a:rect l="l" t="t" r="r" b="b"/>
              <a:pathLst>
                <a:path w="1448" h="2504" extrusionOk="0">
                  <a:moveTo>
                    <a:pt x="1" y="1"/>
                  </a:moveTo>
                  <a:lnTo>
                    <a:pt x="1" y="1658"/>
                  </a:lnTo>
                  <a:cubicBezTo>
                    <a:pt x="4" y="1664"/>
                    <a:pt x="5" y="1670"/>
                    <a:pt x="10" y="1676"/>
                  </a:cubicBezTo>
                  <a:lnTo>
                    <a:pt x="1448" y="2504"/>
                  </a:lnTo>
                  <a:lnTo>
                    <a:pt x="1448" y="848"/>
                  </a:lnTo>
                  <a:cubicBezTo>
                    <a:pt x="1447" y="840"/>
                    <a:pt x="1444" y="835"/>
                    <a:pt x="1441" y="82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29" name="Google Shape;3743;p37">
              <a:extLst>
                <a:ext uri="{FF2B5EF4-FFF2-40B4-BE49-F238E27FC236}">
                  <a16:creationId xmlns:a16="http://schemas.microsoft.com/office/drawing/2014/main" id="{DD23D568-48F9-4887-C061-87AC9DF05F82}"/>
                </a:ext>
              </a:extLst>
            </p:cNvPr>
            <p:cNvSpPr/>
            <p:nvPr/>
          </p:nvSpPr>
          <p:spPr>
            <a:xfrm>
              <a:off x="2654650" y="1941125"/>
              <a:ext cx="45100" cy="31125"/>
            </a:xfrm>
            <a:custGeom>
              <a:avLst/>
              <a:gdLst/>
              <a:ahLst/>
              <a:cxnLst/>
              <a:rect l="l" t="t" r="r" b="b"/>
              <a:pathLst>
                <a:path w="1804" h="1245" extrusionOk="0">
                  <a:moveTo>
                    <a:pt x="1" y="0"/>
                  </a:moveTo>
                  <a:lnTo>
                    <a:pt x="1" y="208"/>
                  </a:lnTo>
                  <a:lnTo>
                    <a:pt x="1803" y="1244"/>
                  </a:lnTo>
                  <a:lnTo>
                    <a:pt x="1803" y="1037"/>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0" name="Google Shape;3744;p37">
              <a:extLst>
                <a:ext uri="{FF2B5EF4-FFF2-40B4-BE49-F238E27FC236}">
                  <a16:creationId xmlns:a16="http://schemas.microsoft.com/office/drawing/2014/main" id="{B05332F8-994D-7CC8-5DFB-1105910E4164}"/>
                </a:ext>
              </a:extLst>
            </p:cNvPr>
            <p:cNvSpPr/>
            <p:nvPr/>
          </p:nvSpPr>
          <p:spPr>
            <a:xfrm>
              <a:off x="2674925" y="1929375"/>
              <a:ext cx="4550" cy="54625"/>
            </a:xfrm>
            <a:custGeom>
              <a:avLst/>
              <a:gdLst/>
              <a:ahLst/>
              <a:cxnLst/>
              <a:rect l="l" t="t" r="r" b="b"/>
              <a:pathLst>
                <a:path w="182" h="2185" extrusionOk="0">
                  <a:moveTo>
                    <a:pt x="0" y="0"/>
                  </a:moveTo>
                  <a:lnTo>
                    <a:pt x="0" y="2086"/>
                  </a:lnTo>
                  <a:lnTo>
                    <a:pt x="182" y="2184"/>
                  </a:lnTo>
                  <a:lnTo>
                    <a:pt x="182" y="105"/>
                  </a:lnTo>
                  <a:lnTo>
                    <a:pt x="0"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1" name="Google Shape;3745;p37">
              <a:extLst>
                <a:ext uri="{FF2B5EF4-FFF2-40B4-BE49-F238E27FC236}">
                  <a16:creationId xmlns:a16="http://schemas.microsoft.com/office/drawing/2014/main" id="{4A084186-4989-D671-C884-3F6295B3C58A}"/>
                </a:ext>
              </a:extLst>
            </p:cNvPr>
            <p:cNvSpPr/>
            <p:nvPr/>
          </p:nvSpPr>
          <p:spPr>
            <a:xfrm>
              <a:off x="2618650" y="1990425"/>
              <a:ext cx="117100" cy="78000"/>
            </a:xfrm>
            <a:custGeom>
              <a:avLst/>
              <a:gdLst/>
              <a:ahLst/>
              <a:cxnLst/>
              <a:rect l="l" t="t" r="r" b="b"/>
              <a:pathLst>
                <a:path w="4684" h="3120" extrusionOk="0">
                  <a:moveTo>
                    <a:pt x="1" y="0"/>
                  </a:moveTo>
                  <a:lnTo>
                    <a:pt x="1" y="416"/>
                  </a:lnTo>
                  <a:lnTo>
                    <a:pt x="4683" y="3119"/>
                  </a:lnTo>
                  <a:lnTo>
                    <a:pt x="4683" y="2705"/>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2" name="Google Shape;3746;p37">
              <a:extLst>
                <a:ext uri="{FF2B5EF4-FFF2-40B4-BE49-F238E27FC236}">
                  <a16:creationId xmlns:a16="http://schemas.microsoft.com/office/drawing/2014/main" id="{E2F9AF4E-319A-CB4B-4558-0CD626BE8536}"/>
                </a:ext>
              </a:extLst>
            </p:cNvPr>
            <p:cNvSpPr/>
            <p:nvPr/>
          </p:nvSpPr>
          <p:spPr>
            <a:xfrm>
              <a:off x="2735725" y="1740875"/>
              <a:ext cx="171125" cy="317175"/>
            </a:xfrm>
            <a:custGeom>
              <a:avLst/>
              <a:gdLst/>
              <a:ahLst/>
              <a:cxnLst/>
              <a:rect l="l" t="t" r="r" b="b"/>
              <a:pathLst>
                <a:path w="6845" h="12687" extrusionOk="0">
                  <a:moveTo>
                    <a:pt x="3963" y="0"/>
                  </a:moveTo>
                  <a:lnTo>
                    <a:pt x="0" y="7694"/>
                  </a:lnTo>
                  <a:lnTo>
                    <a:pt x="0" y="12687"/>
                  </a:lnTo>
                  <a:lnTo>
                    <a:pt x="6845" y="8735"/>
                  </a:lnTo>
                  <a:lnTo>
                    <a:pt x="6845" y="3743"/>
                  </a:lnTo>
                  <a:lnTo>
                    <a:pt x="396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3" name="Google Shape;3747;p37">
              <a:extLst>
                <a:ext uri="{FF2B5EF4-FFF2-40B4-BE49-F238E27FC236}">
                  <a16:creationId xmlns:a16="http://schemas.microsoft.com/office/drawing/2014/main" id="{F741BF99-89C4-4A2B-66DE-FEC90EC7A69D}"/>
                </a:ext>
              </a:extLst>
            </p:cNvPr>
            <p:cNvSpPr/>
            <p:nvPr/>
          </p:nvSpPr>
          <p:spPr>
            <a:xfrm>
              <a:off x="2760550" y="1925100"/>
              <a:ext cx="45050" cy="75825"/>
            </a:xfrm>
            <a:custGeom>
              <a:avLst/>
              <a:gdLst/>
              <a:ahLst/>
              <a:cxnLst/>
              <a:rect l="l" t="t" r="r" b="b"/>
              <a:pathLst>
                <a:path w="1802" h="3033" extrusionOk="0">
                  <a:moveTo>
                    <a:pt x="1748" y="0"/>
                  </a:moveTo>
                  <a:cubicBezTo>
                    <a:pt x="1735" y="0"/>
                    <a:pt x="1721" y="4"/>
                    <a:pt x="1706" y="13"/>
                  </a:cubicBezTo>
                  <a:lnTo>
                    <a:pt x="96" y="938"/>
                  </a:lnTo>
                  <a:cubicBezTo>
                    <a:pt x="40" y="976"/>
                    <a:pt x="3" y="1037"/>
                    <a:pt x="1" y="1105"/>
                  </a:cubicBezTo>
                  <a:lnTo>
                    <a:pt x="1" y="2963"/>
                  </a:lnTo>
                  <a:cubicBezTo>
                    <a:pt x="1" y="3007"/>
                    <a:pt x="22" y="3032"/>
                    <a:pt x="53" y="3032"/>
                  </a:cubicBezTo>
                  <a:cubicBezTo>
                    <a:pt x="66" y="3032"/>
                    <a:pt x="81" y="3028"/>
                    <a:pt x="96" y="3019"/>
                  </a:cubicBezTo>
                  <a:lnTo>
                    <a:pt x="1706" y="2093"/>
                  </a:lnTo>
                  <a:cubicBezTo>
                    <a:pt x="1762" y="2055"/>
                    <a:pt x="1797" y="1994"/>
                    <a:pt x="1802" y="1926"/>
                  </a:cubicBezTo>
                  <a:lnTo>
                    <a:pt x="1802" y="68"/>
                  </a:lnTo>
                  <a:cubicBezTo>
                    <a:pt x="1802" y="25"/>
                    <a:pt x="1780" y="0"/>
                    <a:pt x="1748" y="0"/>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4" name="Google Shape;3748;p37">
              <a:extLst>
                <a:ext uri="{FF2B5EF4-FFF2-40B4-BE49-F238E27FC236}">
                  <a16:creationId xmlns:a16="http://schemas.microsoft.com/office/drawing/2014/main" id="{B50FFF33-27E7-E015-1369-12751D0B7582}"/>
                </a:ext>
              </a:extLst>
            </p:cNvPr>
            <p:cNvSpPr/>
            <p:nvPr/>
          </p:nvSpPr>
          <p:spPr>
            <a:xfrm>
              <a:off x="2764975" y="1931700"/>
              <a:ext cx="36200" cy="62575"/>
            </a:xfrm>
            <a:custGeom>
              <a:avLst/>
              <a:gdLst/>
              <a:ahLst/>
              <a:cxnLst/>
              <a:rect l="l" t="t" r="r" b="b"/>
              <a:pathLst>
                <a:path w="1448" h="2503" extrusionOk="0">
                  <a:moveTo>
                    <a:pt x="1448" y="0"/>
                  </a:moveTo>
                  <a:lnTo>
                    <a:pt x="8" y="828"/>
                  </a:lnTo>
                  <a:cubicBezTo>
                    <a:pt x="5" y="834"/>
                    <a:pt x="3" y="840"/>
                    <a:pt x="0" y="846"/>
                  </a:cubicBezTo>
                  <a:lnTo>
                    <a:pt x="0" y="2503"/>
                  </a:lnTo>
                  <a:lnTo>
                    <a:pt x="1440" y="1675"/>
                  </a:lnTo>
                  <a:cubicBezTo>
                    <a:pt x="1443" y="1669"/>
                    <a:pt x="1445" y="1663"/>
                    <a:pt x="1448" y="1658"/>
                  </a:cubicBezTo>
                  <a:lnTo>
                    <a:pt x="144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5" name="Google Shape;3749;p37">
              <a:extLst>
                <a:ext uri="{FF2B5EF4-FFF2-40B4-BE49-F238E27FC236}">
                  <a16:creationId xmlns:a16="http://schemas.microsoft.com/office/drawing/2014/main" id="{590BBFC5-6DD3-FD7C-EC78-FB409B8C668E}"/>
                </a:ext>
              </a:extLst>
            </p:cNvPr>
            <p:cNvSpPr/>
            <p:nvPr/>
          </p:nvSpPr>
          <p:spPr>
            <a:xfrm>
              <a:off x="2760550" y="1947425"/>
              <a:ext cx="45050" cy="31125"/>
            </a:xfrm>
            <a:custGeom>
              <a:avLst/>
              <a:gdLst/>
              <a:ahLst/>
              <a:cxnLst/>
              <a:rect l="l" t="t" r="r" b="b"/>
              <a:pathLst>
                <a:path w="1802" h="1245" extrusionOk="0">
                  <a:moveTo>
                    <a:pt x="1802" y="1"/>
                  </a:moveTo>
                  <a:lnTo>
                    <a:pt x="1" y="1037"/>
                  </a:lnTo>
                  <a:lnTo>
                    <a:pt x="1" y="1245"/>
                  </a:lnTo>
                  <a:lnTo>
                    <a:pt x="1802" y="208"/>
                  </a:lnTo>
                  <a:lnTo>
                    <a:pt x="1802"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6" name="Google Shape;3750;p37">
              <a:extLst>
                <a:ext uri="{FF2B5EF4-FFF2-40B4-BE49-F238E27FC236}">
                  <a16:creationId xmlns:a16="http://schemas.microsoft.com/office/drawing/2014/main" id="{A1484CBD-A48C-FC86-C7E5-45AC119F5A79}"/>
                </a:ext>
              </a:extLst>
            </p:cNvPr>
            <p:cNvSpPr/>
            <p:nvPr/>
          </p:nvSpPr>
          <p:spPr>
            <a:xfrm>
              <a:off x="2780825" y="1935675"/>
              <a:ext cx="4500" cy="54625"/>
            </a:xfrm>
            <a:custGeom>
              <a:avLst/>
              <a:gdLst/>
              <a:ahLst/>
              <a:cxnLst/>
              <a:rect l="l" t="t" r="r" b="b"/>
              <a:pathLst>
                <a:path w="180" h="2185" extrusionOk="0">
                  <a:moveTo>
                    <a:pt x="180" y="1"/>
                  </a:moveTo>
                  <a:lnTo>
                    <a:pt x="0" y="105"/>
                  </a:lnTo>
                  <a:lnTo>
                    <a:pt x="0" y="2184"/>
                  </a:lnTo>
                  <a:lnTo>
                    <a:pt x="180" y="2084"/>
                  </a:lnTo>
                  <a:lnTo>
                    <a:pt x="180"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7" name="Google Shape;3751;p37">
              <a:extLst>
                <a:ext uri="{FF2B5EF4-FFF2-40B4-BE49-F238E27FC236}">
                  <a16:creationId xmlns:a16="http://schemas.microsoft.com/office/drawing/2014/main" id="{CCCC8F62-199C-B046-6650-95D54E0C0CCC}"/>
                </a:ext>
              </a:extLst>
            </p:cNvPr>
            <p:cNvSpPr/>
            <p:nvPr/>
          </p:nvSpPr>
          <p:spPr>
            <a:xfrm>
              <a:off x="2841600" y="1878250"/>
              <a:ext cx="45050" cy="75825"/>
            </a:xfrm>
            <a:custGeom>
              <a:avLst/>
              <a:gdLst/>
              <a:ahLst/>
              <a:cxnLst/>
              <a:rect l="l" t="t" r="r" b="b"/>
              <a:pathLst>
                <a:path w="1802" h="3033" extrusionOk="0">
                  <a:moveTo>
                    <a:pt x="1749" y="1"/>
                  </a:moveTo>
                  <a:cubicBezTo>
                    <a:pt x="1736" y="1"/>
                    <a:pt x="1721" y="5"/>
                    <a:pt x="1706" y="14"/>
                  </a:cubicBezTo>
                  <a:lnTo>
                    <a:pt x="97" y="940"/>
                  </a:lnTo>
                  <a:cubicBezTo>
                    <a:pt x="40" y="977"/>
                    <a:pt x="4" y="1039"/>
                    <a:pt x="1" y="1107"/>
                  </a:cubicBezTo>
                  <a:lnTo>
                    <a:pt x="1" y="2965"/>
                  </a:lnTo>
                  <a:cubicBezTo>
                    <a:pt x="1" y="3008"/>
                    <a:pt x="22" y="3033"/>
                    <a:pt x="54" y="3033"/>
                  </a:cubicBezTo>
                  <a:cubicBezTo>
                    <a:pt x="66" y="3033"/>
                    <a:pt x="81" y="3029"/>
                    <a:pt x="97" y="3020"/>
                  </a:cubicBezTo>
                  <a:lnTo>
                    <a:pt x="1705" y="2093"/>
                  </a:lnTo>
                  <a:cubicBezTo>
                    <a:pt x="1763" y="2057"/>
                    <a:pt x="1798" y="1995"/>
                    <a:pt x="1802" y="1928"/>
                  </a:cubicBezTo>
                  <a:lnTo>
                    <a:pt x="1802" y="69"/>
                  </a:lnTo>
                  <a:cubicBezTo>
                    <a:pt x="1802" y="26"/>
                    <a:pt x="1780" y="1"/>
                    <a:pt x="1749"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8" name="Google Shape;3752;p37">
              <a:extLst>
                <a:ext uri="{FF2B5EF4-FFF2-40B4-BE49-F238E27FC236}">
                  <a16:creationId xmlns:a16="http://schemas.microsoft.com/office/drawing/2014/main" id="{E5A3554B-17FF-62B4-6595-8B58F08B7289}"/>
                </a:ext>
              </a:extLst>
            </p:cNvPr>
            <p:cNvSpPr/>
            <p:nvPr/>
          </p:nvSpPr>
          <p:spPr>
            <a:xfrm>
              <a:off x="2846025" y="1884900"/>
              <a:ext cx="36200" cy="62575"/>
            </a:xfrm>
            <a:custGeom>
              <a:avLst/>
              <a:gdLst/>
              <a:ahLst/>
              <a:cxnLst/>
              <a:rect l="l" t="t" r="r" b="b"/>
              <a:pathLst>
                <a:path w="1448" h="2503" extrusionOk="0">
                  <a:moveTo>
                    <a:pt x="1448" y="0"/>
                  </a:moveTo>
                  <a:lnTo>
                    <a:pt x="8" y="828"/>
                  </a:lnTo>
                  <a:cubicBezTo>
                    <a:pt x="5" y="834"/>
                    <a:pt x="2" y="840"/>
                    <a:pt x="1" y="846"/>
                  </a:cubicBezTo>
                  <a:lnTo>
                    <a:pt x="1" y="2503"/>
                  </a:lnTo>
                  <a:lnTo>
                    <a:pt x="1439" y="1675"/>
                  </a:lnTo>
                  <a:cubicBezTo>
                    <a:pt x="1442" y="1668"/>
                    <a:pt x="1445" y="1662"/>
                    <a:pt x="1448" y="1656"/>
                  </a:cubicBezTo>
                  <a:lnTo>
                    <a:pt x="144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9" name="Google Shape;3753;p37">
              <a:extLst>
                <a:ext uri="{FF2B5EF4-FFF2-40B4-BE49-F238E27FC236}">
                  <a16:creationId xmlns:a16="http://schemas.microsoft.com/office/drawing/2014/main" id="{7715595B-5531-B6DB-CC45-FAF10467139D}"/>
                </a:ext>
              </a:extLst>
            </p:cNvPr>
            <p:cNvSpPr/>
            <p:nvPr/>
          </p:nvSpPr>
          <p:spPr>
            <a:xfrm>
              <a:off x="2841600" y="1900600"/>
              <a:ext cx="45050" cy="31150"/>
            </a:xfrm>
            <a:custGeom>
              <a:avLst/>
              <a:gdLst/>
              <a:ahLst/>
              <a:cxnLst/>
              <a:rect l="l" t="t" r="r" b="b"/>
              <a:pathLst>
                <a:path w="1802" h="1246" extrusionOk="0">
                  <a:moveTo>
                    <a:pt x="1802" y="0"/>
                  </a:moveTo>
                  <a:lnTo>
                    <a:pt x="1" y="1037"/>
                  </a:lnTo>
                  <a:lnTo>
                    <a:pt x="1" y="1246"/>
                  </a:lnTo>
                  <a:lnTo>
                    <a:pt x="1802" y="209"/>
                  </a:lnTo>
                  <a:lnTo>
                    <a:pt x="1802"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0" name="Google Shape;3754;p37">
              <a:extLst>
                <a:ext uri="{FF2B5EF4-FFF2-40B4-BE49-F238E27FC236}">
                  <a16:creationId xmlns:a16="http://schemas.microsoft.com/office/drawing/2014/main" id="{4B637F2C-72E9-F7A8-047B-C24A23A8DAFC}"/>
                </a:ext>
              </a:extLst>
            </p:cNvPr>
            <p:cNvSpPr/>
            <p:nvPr/>
          </p:nvSpPr>
          <p:spPr>
            <a:xfrm>
              <a:off x="2861875" y="1888875"/>
              <a:ext cx="4525" cy="54625"/>
            </a:xfrm>
            <a:custGeom>
              <a:avLst/>
              <a:gdLst/>
              <a:ahLst/>
              <a:cxnLst/>
              <a:rect l="l" t="t" r="r" b="b"/>
              <a:pathLst>
                <a:path w="181" h="2185" extrusionOk="0">
                  <a:moveTo>
                    <a:pt x="180" y="1"/>
                  </a:moveTo>
                  <a:lnTo>
                    <a:pt x="1" y="104"/>
                  </a:lnTo>
                  <a:lnTo>
                    <a:pt x="1" y="2184"/>
                  </a:lnTo>
                  <a:lnTo>
                    <a:pt x="180" y="2084"/>
                  </a:lnTo>
                  <a:lnTo>
                    <a:pt x="180"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1" name="Google Shape;3755;p37">
              <a:extLst>
                <a:ext uri="{FF2B5EF4-FFF2-40B4-BE49-F238E27FC236}">
                  <a16:creationId xmlns:a16="http://schemas.microsoft.com/office/drawing/2014/main" id="{AF0AD5EB-65DB-5DFE-F05E-D61EBE2ED5DD}"/>
                </a:ext>
              </a:extLst>
            </p:cNvPr>
            <p:cNvSpPr/>
            <p:nvPr/>
          </p:nvSpPr>
          <p:spPr>
            <a:xfrm>
              <a:off x="2812275" y="1796575"/>
              <a:ext cx="27050" cy="65500"/>
            </a:xfrm>
            <a:custGeom>
              <a:avLst/>
              <a:gdLst/>
              <a:ahLst/>
              <a:cxnLst/>
              <a:rect l="l" t="t" r="r" b="b"/>
              <a:pathLst>
                <a:path w="1082" h="2620" extrusionOk="0">
                  <a:moveTo>
                    <a:pt x="1028" y="1"/>
                  </a:moveTo>
                  <a:cubicBezTo>
                    <a:pt x="1015" y="1"/>
                    <a:pt x="1001" y="5"/>
                    <a:pt x="985" y="14"/>
                  </a:cubicBezTo>
                  <a:lnTo>
                    <a:pt x="97" y="527"/>
                  </a:lnTo>
                  <a:cubicBezTo>
                    <a:pt x="40" y="563"/>
                    <a:pt x="4" y="626"/>
                    <a:pt x="1" y="692"/>
                  </a:cubicBezTo>
                  <a:lnTo>
                    <a:pt x="1" y="2551"/>
                  </a:lnTo>
                  <a:cubicBezTo>
                    <a:pt x="1" y="2595"/>
                    <a:pt x="23" y="2620"/>
                    <a:pt x="54" y="2620"/>
                  </a:cubicBezTo>
                  <a:cubicBezTo>
                    <a:pt x="67" y="2620"/>
                    <a:pt x="81" y="2615"/>
                    <a:pt x="97" y="2607"/>
                  </a:cubicBezTo>
                  <a:lnTo>
                    <a:pt x="985" y="2093"/>
                  </a:lnTo>
                  <a:cubicBezTo>
                    <a:pt x="1042" y="2056"/>
                    <a:pt x="1077" y="1995"/>
                    <a:pt x="1081" y="1926"/>
                  </a:cubicBezTo>
                  <a:lnTo>
                    <a:pt x="1081" y="69"/>
                  </a:lnTo>
                  <a:cubicBezTo>
                    <a:pt x="1081" y="26"/>
                    <a:pt x="1059" y="1"/>
                    <a:pt x="1028"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2" name="Google Shape;3756;p37">
              <a:extLst>
                <a:ext uri="{FF2B5EF4-FFF2-40B4-BE49-F238E27FC236}">
                  <a16:creationId xmlns:a16="http://schemas.microsoft.com/office/drawing/2014/main" id="{DF885DED-5EDE-DE62-F1F9-BDE4596F9EEF}"/>
                </a:ext>
              </a:extLst>
            </p:cNvPr>
            <p:cNvSpPr/>
            <p:nvPr/>
          </p:nvSpPr>
          <p:spPr>
            <a:xfrm>
              <a:off x="2816700" y="1803175"/>
              <a:ext cx="18200" cy="52275"/>
            </a:xfrm>
            <a:custGeom>
              <a:avLst/>
              <a:gdLst/>
              <a:ahLst/>
              <a:cxnLst/>
              <a:rect l="l" t="t" r="r" b="b"/>
              <a:pathLst>
                <a:path w="728" h="2091" extrusionOk="0">
                  <a:moveTo>
                    <a:pt x="727" y="1"/>
                  </a:moveTo>
                  <a:lnTo>
                    <a:pt x="12" y="414"/>
                  </a:lnTo>
                  <a:cubicBezTo>
                    <a:pt x="8" y="418"/>
                    <a:pt x="5" y="424"/>
                    <a:pt x="1" y="428"/>
                  </a:cubicBezTo>
                  <a:lnTo>
                    <a:pt x="1" y="2090"/>
                  </a:lnTo>
                  <a:lnTo>
                    <a:pt x="716" y="1678"/>
                  </a:lnTo>
                  <a:cubicBezTo>
                    <a:pt x="720" y="1673"/>
                    <a:pt x="723" y="1668"/>
                    <a:pt x="727" y="1662"/>
                  </a:cubicBezTo>
                  <a:lnTo>
                    <a:pt x="7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3" name="Google Shape;3757;p37">
              <a:extLst>
                <a:ext uri="{FF2B5EF4-FFF2-40B4-BE49-F238E27FC236}">
                  <a16:creationId xmlns:a16="http://schemas.microsoft.com/office/drawing/2014/main" id="{E0EDF8D7-E736-2339-F9AC-5491231FD4BD}"/>
                </a:ext>
              </a:extLst>
            </p:cNvPr>
            <p:cNvSpPr/>
            <p:nvPr/>
          </p:nvSpPr>
          <p:spPr>
            <a:xfrm>
              <a:off x="2816700" y="1821450"/>
              <a:ext cx="18200" cy="15725"/>
            </a:xfrm>
            <a:custGeom>
              <a:avLst/>
              <a:gdLst/>
              <a:ahLst/>
              <a:cxnLst/>
              <a:rect l="l" t="t" r="r" b="b"/>
              <a:pathLst>
                <a:path w="728" h="629" extrusionOk="0">
                  <a:moveTo>
                    <a:pt x="727" y="1"/>
                  </a:moveTo>
                  <a:lnTo>
                    <a:pt x="1" y="421"/>
                  </a:lnTo>
                  <a:lnTo>
                    <a:pt x="1" y="628"/>
                  </a:lnTo>
                  <a:lnTo>
                    <a:pt x="727" y="209"/>
                  </a:lnTo>
                  <a:lnTo>
                    <a:pt x="727"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4" name="Google Shape;3758;p37">
              <a:extLst>
                <a:ext uri="{FF2B5EF4-FFF2-40B4-BE49-F238E27FC236}">
                  <a16:creationId xmlns:a16="http://schemas.microsoft.com/office/drawing/2014/main" id="{4D77D05E-2601-90AE-E134-06C50FA55732}"/>
                </a:ext>
              </a:extLst>
            </p:cNvPr>
            <p:cNvSpPr/>
            <p:nvPr/>
          </p:nvSpPr>
          <p:spPr>
            <a:xfrm>
              <a:off x="2735725" y="1959250"/>
              <a:ext cx="171125" cy="109175"/>
            </a:xfrm>
            <a:custGeom>
              <a:avLst/>
              <a:gdLst/>
              <a:ahLst/>
              <a:cxnLst/>
              <a:rect l="l" t="t" r="r" b="b"/>
              <a:pathLst>
                <a:path w="6845" h="4367" extrusionOk="0">
                  <a:moveTo>
                    <a:pt x="6845" y="0"/>
                  </a:moveTo>
                  <a:lnTo>
                    <a:pt x="0" y="3952"/>
                  </a:lnTo>
                  <a:lnTo>
                    <a:pt x="0" y="4366"/>
                  </a:lnTo>
                  <a:lnTo>
                    <a:pt x="6845" y="415"/>
                  </a:lnTo>
                  <a:lnTo>
                    <a:pt x="6845"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5" name="Google Shape;3759;p37">
              <a:extLst>
                <a:ext uri="{FF2B5EF4-FFF2-40B4-BE49-F238E27FC236}">
                  <a16:creationId xmlns:a16="http://schemas.microsoft.com/office/drawing/2014/main" id="{BAB9F1F9-3CAC-C9FE-7C9F-7207FF89D9CF}"/>
                </a:ext>
              </a:extLst>
            </p:cNvPr>
            <p:cNvSpPr/>
            <p:nvPr/>
          </p:nvSpPr>
          <p:spPr>
            <a:xfrm>
              <a:off x="2330450" y="1740875"/>
              <a:ext cx="171150" cy="317175"/>
            </a:xfrm>
            <a:custGeom>
              <a:avLst/>
              <a:gdLst/>
              <a:ahLst/>
              <a:cxnLst/>
              <a:rect l="l" t="t" r="r" b="b"/>
              <a:pathLst>
                <a:path w="6846" h="12687" extrusionOk="0">
                  <a:moveTo>
                    <a:pt x="2884" y="0"/>
                  </a:moveTo>
                  <a:lnTo>
                    <a:pt x="1" y="3743"/>
                  </a:lnTo>
                  <a:lnTo>
                    <a:pt x="1" y="8734"/>
                  </a:lnTo>
                  <a:lnTo>
                    <a:pt x="6845" y="12687"/>
                  </a:lnTo>
                  <a:lnTo>
                    <a:pt x="6845" y="7694"/>
                  </a:lnTo>
                  <a:lnTo>
                    <a:pt x="28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6" name="Google Shape;3760;p37">
              <a:extLst>
                <a:ext uri="{FF2B5EF4-FFF2-40B4-BE49-F238E27FC236}">
                  <a16:creationId xmlns:a16="http://schemas.microsoft.com/office/drawing/2014/main" id="{5B0845AE-52CE-D161-5AC7-5CC176BC0488}"/>
                </a:ext>
              </a:extLst>
            </p:cNvPr>
            <p:cNvSpPr/>
            <p:nvPr/>
          </p:nvSpPr>
          <p:spPr>
            <a:xfrm>
              <a:off x="2347750" y="1876025"/>
              <a:ext cx="36050" cy="114400"/>
            </a:xfrm>
            <a:custGeom>
              <a:avLst/>
              <a:gdLst/>
              <a:ahLst/>
              <a:cxnLst/>
              <a:rect l="l" t="t" r="r" b="b"/>
              <a:pathLst>
                <a:path w="1442" h="4576" extrusionOk="0">
                  <a:moveTo>
                    <a:pt x="1" y="0"/>
                  </a:moveTo>
                  <a:lnTo>
                    <a:pt x="1" y="3743"/>
                  </a:lnTo>
                  <a:lnTo>
                    <a:pt x="1442" y="4575"/>
                  </a:lnTo>
                  <a:lnTo>
                    <a:pt x="1442" y="831"/>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7" name="Google Shape;3761;p37">
              <a:extLst>
                <a:ext uri="{FF2B5EF4-FFF2-40B4-BE49-F238E27FC236}">
                  <a16:creationId xmlns:a16="http://schemas.microsoft.com/office/drawing/2014/main" id="{481573C1-299D-463C-76F5-56DFFB34AF95}"/>
                </a:ext>
              </a:extLst>
            </p:cNvPr>
            <p:cNvSpPr/>
            <p:nvPr/>
          </p:nvSpPr>
          <p:spPr>
            <a:xfrm>
              <a:off x="2420550" y="1918775"/>
              <a:ext cx="45050" cy="75850"/>
            </a:xfrm>
            <a:custGeom>
              <a:avLst/>
              <a:gdLst/>
              <a:ahLst/>
              <a:cxnLst/>
              <a:rect l="l" t="t" r="r" b="b"/>
              <a:pathLst>
                <a:path w="1802" h="3034" extrusionOk="0">
                  <a:moveTo>
                    <a:pt x="53" y="1"/>
                  </a:moveTo>
                  <a:cubicBezTo>
                    <a:pt x="21" y="1"/>
                    <a:pt x="0" y="26"/>
                    <a:pt x="0" y="69"/>
                  </a:cubicBezTo>
                  <a:lnTo>
                    <a:pt x="0" y="1927"/>
                  </a:lnTo>
                  <a:cubicBezTo>
                    <a:pt x="3" y="1995"/>
                    <a:pt x="39" y="2057"/>
                    <a:pt x="96" y="2093"/>
                  </a:cubicBezTo>
                  <a:lnTo>
                    <a:pt x="1706" y="3020"/>
                  </a:lnTo>
                  <a:cubicBezTo>
                    <a:pt x="1721" y="3029"/>
                    <a:pt x="1735" y="3033"/>
                    <a:pt x="1748" y="3033"/>
                  </a:cubicBezTo>
                  <a:cubicBezTo>
                    <a:pt x="1779" y="3033"/>
                    <a:pt x="1801" y="3008"/>
                    <a:pt x="1801" y="2963"/>
                  </a:cubicBezTo>
                  <a:lnTo>
                    <a:pt x="1801" y="1106"/>
                  </a:lnTo>
                  <a:cubicBezTo>
                    <a:pt x="1797" y="1038"/>
                    <a:pt x="1762" y="977"/>
                    <a:pt x="1706" y="939"/>
                  </a:cubicBezTo>
                  <a:lnTo>
                    <a:pt x="96" y="14"/>
                  </a:lnTo>
                  <a:cubicBezTo>
                    <a:pt x="80" y="5"/>
                    <a:pt x="66" y="1"/>
                    <a:pt x="53"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8" name="Google Shape;3762;p37">
              <a:extLst>
                <a:ext uri="{FF2B5EF4-FFF2-40B4-BE49-F238E27FC236}">
                  <a16:creationId xmlns:a16="http://schemas.microsoft.com/office/drawing/2014/main" id="{F32F3F5F-A65C-1CD1-DC17-EA61F514B3B9}"/>
                </a:ext>
              </a:extLst>
            </p:cNvPr>
            <p:cNvSpPr/>
            <p:nvPr/>
          </p:nvSpPr>
          <p:spPr>
            <a:xfrm>
              <a:off x="2424975" y="1925375"/>
              <a:ext cx="36150" cy="62600"/>
            </a:xfrm>
            <a:custGeom>
              <a:avLst/>
              <a:gdLst/>
              <a:ahLst/>
              <a:cxnLst/>
              <a:rect l="l" t="t" r="r" b="b"/>
              <a:pathLst>
                <a:path w="1446" h="2504" extrusionOk="0">
                  <a:moveTo>
                    <a:pt x="0" y="1"/>
                  </a:moveTo>
                  <a:lnTo>
                    <a:pt x="0" y="1658"/>
                  </a:lnTo>
                  <a:cubicBezTo>
                    <a:pt x="2" y="1664"/>
                    <a:pt x="5" y="1670"/>
                    <a:pt x="7" y="1676"/>
                  </a:cubicBezTo>
                  <a:lnTo>
                    <a:pt x="1446" y="2504"/>
                  </a:lnTo>
                  <a:lnTo>
                    <a:pt x="1446" y="846"/>
                  </a:lnTo>
                  <a:cubicBezTo>
                    <a:pt x="1445" y="840"/>
                    <a:pt x="1442" y="835"/>
                    <a:pt x="1439" y="82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9" name="Google Shape;3763;p37">
              <a:extLst>
                <a:ext uri="{FF2B5EF4-FFF2-40B4-BE49-F238E27FC236}">
                  <a16:creationId xmlns:a16="http://schemas.microsoft.com/office/drawing/2014/main" id="{E5760924-2AF2-D951-D262-A5DC25966DFE}"/>
                </a:ext>
              </a:extLst>
            </p:cNvPr>
            <p:cNvSpPr/>
            <p:nvPr/>
          </p:nvSpPr>
          <p:spPr>
            <a:xfrm>
              <a:off x="2420550" y="1941125"/>
              <a:ext cx="45050" cy="31125"/>
            </a:xfrm>
            <a:custGeom>
              <a:avLst/>
              <a:gdLst/>
              <a:ahLst/>
              <a:cxnLst/>
              <a:rect l="l" t="t" r="r" b="b"/>
              <a:pathLst>
                <a:path w="1802" h="1245" extrusionOk="0">
                  <a:moveTo>
                    <a:pt x="0" y="0"/>
                  </a:moveTo>
                  <a:lnTo>
                    <a:pt x="0" y="208"/>
                  </a:lnTo>
                  <a:lnTo>
                    <a:pt x="1801" y="1244"/>
                  </a:lnTo>
                  <a:lnTo>
                    <a:pt x="1801" y="1037"/>
                  </a:lnTo>
                  <a:lnTo>
                    <a:pt x="0"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0" name="Google Shape;3764;p37">
              <a:extLst>
                <a:ext uri="{FF2B5EF4-FFF2-40B4-BE49-F238E27FC236}">
                  <a16:creationId xmlns:a16="http://schemas.microsoft.com/office/drawing/2014/main" id="{9EEB055E-8398-0471-1427-C451C82FE8BE}"/>
                </a:ext>
              </a:extLst>
            </p:cNvPr>
            <p:cNvSpPr/>
            <p:nvPr/>
          </p:nvSpPr>
          <p:spPr>
            <a:xfrm>
              <a:off x="2440775" y="1929375"/>
              <a:ext cx="4550" cy="54625"/>
            </a:xfrm>
            <a:custGeom>
              <a:avLst/>
              <a:gdLst/>
              <a:ahLst/>
              <a:cxnLst/>
              <a:rect l="l" t="t" r="r" b="b"/>
              <a:pathLst>
                <a:path w="182" h="2185" extrusionOk="0">
                  <a:moveTo>
                    <a:pt x="0" y="0"/>
                  </a:moveTo>
                  <a:lnTo>
                    <a:pt x="0" y="2086"/>
                  </a:lnTo>
                  <a:lnTo>
                    <a:pt x="182" y="2184"/>
                  </a:lnTo>
                  <a:lnTo>
                    <a:pt x="182" y="105"/>
                  </a:lnTo>
                  <a:lnTo>
                    <a:pt x="0"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1" name="Google Shape;3765;p37">
              <a:extLst>
                <a:ext uri="{FF2B5EF4-FFF2-40B4-BE49-F238E27FC236}">
                  <a16:creationId xmlns:a16="http://schemas.microsoft.com/office/drawing/2014/main" id="{F3B94518-22AC-C5D2-D8CD-B5CC8D25630A}"/>
                </a:ext>
              </a:extLst>
            </p:cNvPr>
            <p:cNvSpPr/>
            <p:nvPr/>
          </p:nvSpPr>
          <p:spPr>
            <a:xfrm>
              <a:off x="2398025" y="1796575"/>
              <a:ext cx="27050" cy="65500"/>
            </a:xfrm>
            <a:custGeom>
              <a:avLst/>
              <a:gdLst/>
              <a:ahLst/>
              <a:cxnLst/>
              <a:rect l="l" t="t" r="r" b="b"/>
              <a:pathLst>
                <a:path w="1082" h="2620" extrusionOk="0">
                  <a:moveTo>
                    <a:pt x="54" y="1"/>
                  </a:moveTo>
                  <a:cubicBezTo>
                    <a:pt x="23" y="1"/>
                    <a:pt x="1" y="26"/>
                    <a:pt x="1" y="69"/>
                  </a:cubicBezTo>
                  <a:lnTo>
                    <a:pt x="1" y="1926"/>
                  </a:lnTo>
                  <a:cubicBezTo>
                    <a:pt x="4" y="1995"/>
                    <a:pt x="40" y="2056"/>
                    <a:pt x="97" y="2093"/>
                  </a:cubicBezTo>
                  <a:lnTo>
                    <a:pt x="985" y="2607"/>
                  </a:lnTo>
                  <a:cubicBezTo>
                    <a:pt x="1001" y="2615"/>
                    <a:pt x="1015" y="2620"/>
                    <a:pt x="1028" y="2620"/>
                  </a:cubicBezTo>
                  <a:cubicBezTo>
                    <a:pt x="1059" y="2620"/>
                    <a:pt x="1081" y="2595"/>
                    <a:pt x="1081" y="2551"/>
                  </a:cubicBezTo>
                  <a:lnTo>
                    <a:pt x="1081" y="692"/>
                  </a:lnTo>
                  <a:cubicBezTo>
                    <a:pt x="1077" y="626"/>
                    <a:pt x="1042" y="563"/>
                    <a:pt x="985" y="527"/>
                  </a:cubicBezTo>
                  <a:lnTo>
                    <a:pt x="97" y="14"/>
                  </a:lnTo>
                  <a:cubicBezTo>
                    <a:pt x="81" y="5"/>
                    <a:pt x="67" y="1"/>
                    <a:pt x="54"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2" name="Google Shape;3766;p37">
              <a:extLst>
                <a:ext uri="{FF2B5EF4-FFF2-40B4-BE49-F238E27FC236}">
                  <a16:creationId xmlns:a16="http://schemas.microsoft.com/office/drawing/2014/main" id="{1E298244-759E-47A2-49E3-0721DBEFE2E0}"/>
                </a:ext>
              </a:extLst>
            </p:cNvPr>
            <p:cNvSpPr/>
            <p:nvPr/>
          </p:nvSpPr>
          <p:spPr>
            <a:xfrm>
              <a:off x="2402450" y="1803175"/>
              <a:ext cx="18200" cy="52275"/>
            </a:xfrm>
            <a:custGeom>
              <a:avLst/>
              <a:gdLst/>
              <a:ahLst/>
              <a:cxnLst/>
              <a:rect l="l" t="t" r="r" b="b"/>
              <a:pathLst>
                <a:path w="728" h="2091" extrusionOk="0">
                  <a:moveTo>
                    <a:pt x="1" y="1"/>
                  </a:moveTo>
                  <a:lnTo>
                    <a:pt x="1" y="1662"/>
                  </a:lnTo>
                  <a:cubicBezTo>
                    <a:pt x="4" y="1668"/>
                    <a:pt x="8" y="1673"/>
                    <a:pt x="12" y="1678"/>
                  </a:cubicBezTo>
                  <a:lnTo>
                    <a:pt x="727" y="2090"/>
                  </a:lnTo>
                  <a:lnTo>
                    <a:pt x="727" y="428"/>
                  </a:lnTo>
                  <a:cubicBezTo>
                    <a:pt x="723" y="424"/>
                    <a:pt x="719" y="418"/>
                    <a:pt x="716" y="4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3" name="Google Shape;3767;p37">
              <a:extLst>
                <a:ext uri="{FF2B5EF4-FFF2-40B4-BE49-F238E27FC236}">
                  <a16:creationId xmlns:a16="http://schemas.microsoft.com/office/drawing/2014/main" id="{24030A90-198B-1551-3B5A-6FA3E0737876}"/>
                </a:ext>
              </a:extLst>
            </p:cNvPr>
            <p:cNvSpPr/>
            <p:nvPr/>
          </p:nvSpPr>
          <p:spPr>
            <a:xfrm>
              <a:off x="2402450" y="1821450"/>
              <a:ext cx="18200" cy="15725"/>
            </a:xfrm>
            <a:custGeom>
              <a:avLst/>
              <a:gdLst/>
              <a:ahLst/>
              <a:cxnLst/>
              <a:rect l="l" t="t" r="r" b="b"/>
              <a:pathLst>
                <a:path w="728" h="629" extrusionOk="0">
                  <a:moveTo>
                    <a:pt x="1" y="1"/>
                  </a:moveTo>
                  <a:lnTo>
                    <a:pt x="1" y="209"/>
                  </a:lnTo>
                  <a:lnTo>
                    <a:pt x="727" y="628"/>
                  </a:lnTo>
                  <a:lnTo>
                    <a:pt x="727" y="421"/>
                  </a:lnTo>
                  <a:lnTo>
                    <a:pt x="1"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4" name="Google Shape;3768;p37">
              <a:extLst>
                <a:ext uri="{FF2B5EF4-FFF2-40B4-BE49-F238E27FC236}">
                  <a16:creationId xmlns:a16="http://schemas.microsoft.com/office/drawing/2014/main" id="{AD62D1B0-6ACA-C83A-AC77-293E1735DBCE}"/>
                </a:ext>
              </a:extLst>
            </p:cNvPr>
            <p:cNvSpPr/>
            <p:nvPr/>
          </p:nvSpPr>
          <p:spPr>
            <a:xfrm>
              <a:off x="2618650" y="1621275"/>
              <a:ext cx="218100" cy="318300"/>
            </a:xfrm>
            <a:custGeom>
              <a:avLst/>
              <a:gdLst/>
              <a:ahLst/>
              <a:cxnLst/>
              <a:rect l="l" t="t" r="r" b="b"/>
              <a:pathLst>
                <a:path w="8724" h="12732" extrusionOk="0">
                  <a:moveTo>
                    <a:pt x="1" y="0"/>
                  </a:moveTo>
                  <a:lnTo>
                    <a:pt x="1" y="9983"/>
                  </a:lnTo>
                  <a:lnTo>
                    <a:pt x="4762" y="12732"/>
                  </a:lnTo>
                  <a:lnTo>
                    <a:pt x="8723" y="5038"/>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5" name="Google Shape;3769;p37">
              <a:extLst>
                <a:ext uri="{FF2B5EF4-FFF2-40B4-BE49-F238E27FC236}">
                  <a16:creationId xmlns:a16="http://schemas.microsoft.com/office/drawing/2014/main" id="{6161D1B6-E02C-14D0-267A-9A8825676471}"/>
                </a:ext>
              </a:extLst>
            </p:cNvPr>
            <p:cNvSpPr/>
            <p:nvPr/>
          </p:nvSpPr>
          <p:spPr>
            <a:xfrm>
              <a:off x="2832725" y="1740875"/>
              <a:ext cx="83150" cy="90775"/>
            </a:xfrm>
            <a:custGeom>
              <a:avLst/>
              <a:gdLst/>
              <a:ahLst/>
              <a:cxnLst/>
              <a:rect l="l" t="t" r="r" b="b"/>
              <a:pathLst>
                <a:path w="3326" h="3631" extrusionOk="0">
                  <a:moveTo>
                    <a:pt x="83" y="0"/>
                  </a:moveTo>
                  <a:lnTo>
                    <a:pt x="1" y="160"/>
                  </a:lnTo>
                  <a:lnTo>
                    <a:pt x="3160" y="3631"/>
                  </a:lnTo>
                  <a:lnTo>
                    <a:pt x="3326" y="3535"/>
                  </a:lnTo>
                  <a:lnTo>
                    <a:pt x="83"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6" name="Google Shape;3770;p37">
              <a:extLst>
                <a:ext uri="{FF2B5EF4-FFF2-40B4-BE49-F238E27FC236}">
                  <a16:creationId xmlns:a16="http://schemas.microsoft.com/office/drawing/2014/main" id="{8147CFB6-CF66-892C-5446-884AD2B70093}"/>
                </a:ext>
              </a:extLst>
            </p:cNvPr>
            <p:cNvSpPr/>
            <p:nvPr/>
          </p:nvSpPr>
          <p:spPr>
            <a:xfrm>
              <a:off x="2833125" y="1748500"/>
              <a:ext cx="78625" cy="85950"/>
            </a:xfrm>
            <a:custGeom>
              <a:avLst/>
              <a:gdLst/>
              <a:ahLst/>
              <a:cxnLst/>
              <a:rect l="l" t="t" r="r" b="b"/>
              <a:pathLst>
                <a:path w="3145" h="3438" extrusionOk="0">
                  <a:moveTo>
                    <a:pt x="118" y="1"/>
                  </a:moveTo>
                  <a:lnTo>
                    <a:pt x="1" y="230"/>
                  </a:lnTo>
                  <a:lnTo>
                    <a:pt x="2949" y="3438"/>
                  </a:lnTo>
                  <a:lnTo>
                    <a:pt x="3144" y="3326"/>
                  </a:lnTo>
                  <a:lnTo>
                    <a:pt x="118"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7" name="Google Shape;3771;p37">
              <a:extLst>
                <a:ext uri="{FF2B5EF4-FFF2-40B4-BE49-F238E27FC236}">
                  <a16:creationId xmlns:a16="http://schemas.microsoft.com/office/drawing/2014/main" id="{7D3475D6-91F1-47B1-CB6E-C0D9F4B0F187}"/>
                </a:ext>
              </a:extLst>
            </p:cNvPr>
            <p:cNvSpPr/>
            <p:nvPr/>
          </p:nvSpPr>
          <p:spPr>
            <a:xfrm>
              <a:off x="2618650" y="1616050"/>
              <a:ext cx="216175" cy="317200"/>
            </a:xfrm>
            <a:custGeom>
              <a:avLst/>
              <a:gdLst/>
              <a:ahLst/>
              <a:cxnLst/>
              <a:rect l="l" t="t" r="r" b="b"/>
              <a:pathLst>
                <a:path w="8647" h="12688" extrusionOk="0">
                  <a:moveTo>
                    <a:pt x="1" y="0"/>
                  </a:moveTo>
                  <a:lnTo>
                    <a:pt x="1" y="9984"/>
                  </a:lnTo>
                  <a:lnTo>
                    <a:pt x="4683" y="12687"/>
                  </a:lnTo>
                  <a:lnTo>
                    <a:pt x="8646" y="4993"/>
                  </a:lnTo>
                  <a:lnTo>
                    <a:pt x="1"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8" name="Google Shape;3772;p37">
              <a:extLst>
                <a:ext uri="{FF2B5EF4-FFF2-40B4-BE49-F238E27FC236}">
                  <a16:creationId xmlns:a16="http://schemas.microsoft.com/office/drawing/2014/main" id="{DD72E275-6108-0CD7-9EA7-DD2716DE77B9}"/>
                </a:ext>
              </a:extLst>
            </p:cNvPr>
            <p:cNvSpPr/>
            <p:nvPr/>
          </p:nvSpPr>
          <p:spPr>
            <a:xfrm>
              <a:off x="2400575" y="1621275"/>
              <a:ext cx="218100" cy="318300"/>
            </a:xfrm>
            <a:custGeom>
              <a:avLst/>
              <a:gdLst/>
              <a:ahLst/>
              <a:cxnLst/>
              <a:rect l="l" t="t" r="r" b="b"/>
              <a:pathLst>
                <a:path w="8724" h="12732" extrusionOk="0">
                  <a:moveTo>
                    <a:pt x="8724" y="0"/>
                  </a:moveTo>
                  <a:lnTo>
                    <a:pt x="0" y="5038"/>
                  </a:lnTo>
                  <a:lnTo>
                    <a:pt x="3963" y="12732"/>
                  </a:lnTo>
                  <a:lnTo>
                    <a:pt x="8724" y="9983"/>
                  </a:lnTo>
                  <a:lnTo>
                    <a:pt x="8724"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59" name="Google Shape;3773;p37">
              <a:extLst>
                <a:ext uri="{FF2B5EF4-FFF2-40B4-BE49-F238E27FC236}">
                  <a16:creationId xmlns:a16="http://schemas.microsoft.com/office/drawing/2014/main" id="{221F5A10-3B8D-B43F-FBC3-CAB0CB0C1583}"/>
                </a:ext>
              </a:extLst>
            </p:cNvPr>
            <p:cNvSpPr/>
            <p:nvPr/>
          </p:nvSpPr>
          <p:spPr>
            <a:xfrm>
              <a:off x="2321475" y="1740875"/>
              <a:ext cx="83150" cy="90775"/>
            </a:xfrm>
            <a:custGeom>
              <a:avLst/>
              <a:gdLst/>
              <a:ahLst/>
              <a:cxnLst/>
              <a:rect l="l" t="t" r="r" b="b"/>
              <a:pathLst>
                <a:path w="3326" h="3631" extrusionOk="0">
                  <a:moveTo>
                    <a:pt x="3243" y="0"/>
                  </a:moveTo>
                  <a:lnTo>
                    <a:pt x="0" y="3535"/>
                  </a:lnTo>
                  <a:lnTo>
                    <a:pt x="166" y="3631"/>
                  </a:lnTo>
                  <a:lnTo>
                    <a:pt x="3325" y="160"/>
                  </a:lnTo>
                  <a:lnTo>
                    <a:pt x="3243"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0" name="Google Shape;3774;p37">
              <a:extLst>
                <a:ext uri="{FF2B5EF4-FFF2-40B4-BE49-F238E27FC236}">
                  <a16:creationId xmlns:a16="http://schemas.microsoft.com/office/drawing/2014/main" id="{51ACA37F-6830-1861-91A4-5DADABB49A77}"/>
                </a:ext>
              </a:extLst>
            </p:cNvPr>
            <p:cNvSpPr/>
            <p:nvPr/>
          </p:nvSpPr>
          <p:spPr>
            <a:xfrm>
              <a:off x="2325600" y="1748500"/>
              <a:ext cx="78625" cy="85950"/>
            </a:xfrm>
            <a:custGeom>
              <a:avLst/>
              <a:gdLst/>
              <a:ahLst/>
              <a:cxnLst/>
              <a:rect l="l" t="t" r="r" b="b"/>
              <a:pathLst>
                <a:path w="3145" h="3438" extrusionOk="0">
                  <a:moveTo>
                    <a:pt x="3027" y="1"/>
                  </a:moveTo>
                  <a:lnTo>
                    <a:pt x="1" y="3326"/>
                  </a:lnTo>
                  <a:lnTo>
                    <a:pt x="195" y="3438"/>
                  </a:lnTo>
                  <a:lnTo>
                    <a:pt x="3144" y="230"/>
                  </a:lnTo>
                  <a:lnTo>
                    <a:pt x="3027"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1" name="Google Shape;3775;p37">
              <a:extLst>
                <a:ext uri="{FF2B5EF4-FFF2-40B4-BE49-F238E27FC236}">
                  <a16:creationId xmlns:a16="http://schemas.microsoft.com/office/drawing/2014/main" id="{E427405E-2C3B-DF9D-F956-7E82812B2E23}"/>
                </a:ext>
              </a:extLst>
            </p:cNvPr>
            <p:cNvSpPr/>
            <p:nvPr/>
          </p:nvSpPr>
          <p:spPr>
            <a:xfrm>
              <a:off x="2402525" y="1616050"/>
              <a:ext cx="216150" cy="317200"/>
            </a:xfrm>
            <a:custGeom>
              <a:avLst/>
              <a:gdLst/>
              <a:ahLst/>
              <a:cxnLst/>
              <a:rect l="l" t="t" r="r" b="b"/>
              <a:pathLst>
                <a:path w="8646" h="12688" extrusionOk="0">
                  <a:moveTo>
                    <a:pt x="8646" y="0"/>
                  </a:moveTo>
                  <a:lnTo>
                    <a:pt x="1" y="4993"/>
                  </a:lnTo>
                  <a:lnTo>
                    <a:pt x="3962" y="12687"/>
                  </a:lnTo>
                  <a:lnTo>
                    <a:pt x="8646" y="9984"/>
                  </a:lnTo>
                  <a:lnTo>
                    <a:pt x="8646"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2" name="Google Shape;3776;p37">
              <a:extLst>
                <a:ext uri="{FF2B5EF4-FFF2-40B4-BE49-F238E27FC236}">
                  <a16:creationId xmlns:a16="http://schemas.microsoft.com/office/drawing/2014/main" id="{95252183-B50F-C4E4-78F5-F485832FA14B}"/>
                </a:ext>
              </a:extLst>
            </p:cNvPr>
            <p:cNvSpPr/>
            <p:nvPr/>
          </p:nvSpPr>
          <p:spPr>
            <a:xfrm>
              <a:off x="2503825" y="1788925"/>
              <a:ext cx="24800" cy="66325"/>
            </a:xfrm>
            <a:custGeom>
              <a:avLst/>
              <a:gdLst/>
              <a:ahLst/>
              <a:cxnLst/>
              <a:rect l="l" t="t" r="r" b="b"/>
              <a:pathLst>
                <a:path w="992" h="2653" extrusionOk="0">
                  <a:moveTo>
                    <a:pt x="0" y="1"/>
                  </a:moveTo>
                  <a:lnTo>
                    <a:pt x="0" y="729"/>
                  </a:lnTo>
                  <a:lnTo>
                    <a:pt x="992" y="2653"/>
                  </a:lnTo>
                  <a:lnTo>
                    <a:pt x="992" y="574"/>
                  </a:ln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3" name="Google Shape;3777;p37">
              <a:extLst>
                <a:ext uri="{FF2B5EF4-FFF2-40B4-BE49-F238E27FC236}">
                  <a16:creationId xmlns:a16="http://schemas.microsoft.com/office/drawing/2014/main" id="{771134EF-A42D-8FE5-ED90-CA743F71F006}"/>
                </a:ext>
              </a:extLst>
            </p:cNvPr>
            <p:cNvSpPr/>
            <p:nvPr/>
          </p:nvSpPr>
          <p:spPr>
            <a:xfrm>
              <a:off x="2528600" y="1756450"/>
              <a:ext cx="45050" cy="98800"/>
            </a:xfrm>
            <a:custGeom>
              <a:avLst/>
              <a:gdLst/>
              <a:ahLst/>
              <a:cxnLst/>
              <a:rect l="l" t="t" r="r" b="b"/>
              <a:pathLst>
                <a:path w="1802" h="3952" extrusionOk="0">
                  <a:moveTo>
                    <a:pt x="1081" y="1"/>
                  </a:moveTo>
                  <a:lnTo>
                    <a:pt x="1" y="1873"/>
                  </a:lnTo>
                  <a:lnTo>
                    <a:pt x="1" y="3952"/>
                  </a:lnTo>
                  <a:lnTo>
                    <a:pt x="1802" y="2912"/>
                  </a:lnTo>
                  <a:lnTo>
                    <a:pt x="1802" y="833"/>
                  </a:lnTo>
                  <a:lnTo>
                    <a:pt x="108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4" name="Google Shape;3778;p37">
              <a:extLst>
                <a:ext uri="{FF2B5EF4-FFF2-40B4-BE49-F238E27FC236}">
                  <a16:creationId xmlns:a16="http://schemas.microsoft.com/office/drawing/2014/main" id="{78113F71-C0D8-58C6-CDEE-5F270F590EB9}"/>
                </a:ext>
              </a:extLst>
            </p:cNvPr>
            <p:cNvSpPr/>
            <p:nvPr/>
          </p:nvSpPr>
          <p:spPr>
            <a:xfrm>
              <a:off x="2540975" y="1787625"/>
              <a:ext cx="20300" cy="49150"/>
            </a:xfrm>
            <a:custGeom>
              <a:avLst/>
              <a:gdLst/>
              <a:ahLst/>
              <a:cxnLst/>
              <a:rect l="l" t="t" r="r" b="b"/>
              <a:pathLst>
                <a:path w="812" h="1966" extrusionOk="0">
                  <a:moveTo>
                    <a:pt x="771" y="1"/>
                  </a:moveTo>
                  <a:cubicBezTo>
                    <a:pt x="761" y="1"/>
                    <a:pt x="750" y="4"/>
                    <a:pt x="739" y="11"/>
                  </a:cubicBezTo>
                  <a:lnTo>
                    <a:pt x="73" y="396"/>
                  </a:lnTo>
                  <a:cubicBezTo>
                    <a:pt x="29" y="424"/>
                    <a:pt x="3" y="470"/>
                    <a:pt x="0" y="521"/>
                  </a:cubicBezTo>
                  <a:lnTo>
                    <a:pt x="0" y="1915"/>
                  </a:lnTo>
                  <a:cubicBezTo>
                    <a:pt x="0" y="1947"/>
                    <a:pt x="16" y="1965"/>
                    <a:pt x="40" y="1965"/>
                  </a:cubicBezTo>
                  <a:cubicBezTo>
                    <a:pt x="50" y="1965"/>
                    <a:pt x="61" y="1962"/>
                    <a:pt x="73" y="1955"/>
                  </a:cubicBezTo>
                  <a:lnTo>
                    <a:pt x="739" y="1571"/>
                  </a:lnTo>
                  <a:cubicBezTo>
                    <a:pt x="782" y="1543"/>
                    <a:pt x="808" y="1497"/>
                    <a:pt x="811" y="1446"/>
                  </a:cubicBezTo>
                  <a:lnTo>
                    <a:pt x="811" y="53"/>
                  </a:lnTo>
                  <a:cubicBezTo>
                    <a:pt x="811" y="20"/>
                    <a:pt x="795" y="1"/>
                    <a:pt x="771"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5" name="Google Shape;3779;p37">
              <a:extLst>
                <a:ext uri="{FF2B5EF4-FFF2-40B4-BE49-F238E27FC236}">
                  <a16:creationId xmlns:a16="http://schemas.microsoft.com/office/drawing/2014/main" id="{BAE44B29-4B4F-4780-8E22-FBE5F7EA1ABB}"/>
                </a:ext>
              </a:extLst>
            </p:cNvPr>
            <p:cNvSpPr/>
            <p:nvPr/>
          </p:nvSpPr>
          <p:spPr>
            <a:xfrm>
              <a:off x="2544300" y="1792600"/>
              <a:ext cx="13625" cy="39200"/>
            </a:xfrm>
            <a:custGeom>
              <a:avLst/>
              <a:gdLst/>
              <a:ahLst/>
              <a:cxnLst/>
              <a:rect l="l" t="t" r="r" b="b"/>
              <a:pathLst>
                <a:path w="545" h="1568" extrusionOk="0">
                  <a:moveTo>
                    <a:pt x="545" y="0"/>
                  </a:moveTo>
                  <a:lnTo>
                    <a:pt x="10" y="311"/>
                  </a:lnTo>
                  <a:cubicBezTo>
                    <a:pt x="7" y="313"/>
                    <a:pt x="4" y="318"/>
                    <a:pt x="1" y="322"/>
                  </a:cubicBezTo>
                  <a:lnTo>
                    <a:pt x="1" y="1568"/>
                  </a:lnTo>
                  <a:lnTo>
                    <a:pt x="536" y="1259"/>
                  </a:lnTo>
                  <a:cubicBezTo>
                    <a:pt x="540" y="1255"/>
                    <a:pt x="542" y="1250"/>
                    <a:pt x="545" y="1247"/>
                  </a:cubicBezTo>
                  <a:lnTo>
                    <a:pt x="54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6" name="Google Shape;3780;p37">
              <a:extLst>
                <a:ext uri="{FF2B5EF4-FFF2-40B4-BE49-F238E27FC236}">
                  <a16:creationId xmlns:a16="http://schemas.microsoft.com/office/drawing/2014/main" id="{689E2614-1104-B1FB-B0E7-2A100040228E}"/>
                </a:ext>
              </a:extLst>
            </p:cNvPr>
            <p:cNvSpPr/>
            <p:nvPr/>
          </p:nvSpPr>
          <p:spPr>
            <a:xfrm>
              <a:off x="2544300" y="1806325"/>
              <a:ext cx="13625" cy="11775"/>
            </a:xfrm>
            <a:custGeom>
              <a:avLst/>
              <a:gdLst/>
              <a:ahLst/>
              <a:cxnLst/>
              <a:rect l="l" t="t" r="r" b="b"/>
              <a:pathLst>
                <a:path w="545" h="471" extrusionOk="0">
                  <a:moveTo>
                    <a:pt x="545" y="1"/>
                  </a:moveTo>
                  <a:lnTo>
                    <a:pt x="1" y="316"/>
                  </a:lnTo>
                  <a:lnTo>
                    <a:pt x="1" y="471"/>
                  </a:lnTo>
                  <a:lnTo>
                    <a:pt x="545" y="156"/>
                  </a:lnTo>
                  <a:lnTo>
                    <a:pt x="545"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67" name="Google Shape;3781;p37">
              <a:extLst>
                <a:ext uri="{FF2B5EF4-FFF2-40B4-BE49-F238E27FC236}">
                  <a16:creationId xmlns:a16="http://schemas.microsoft.com/office/drawing/2014/main" id="{4C5B8107-7E1A-7DDB-1059-872117921C26}"/>
                </a:ext>
              </a:extLst>
            </p:cNvPr>
            <p:cNvSpPr/>
            <p:nvPr/>
          </p:nvSpPr>
          <p:spPr>
            <a:xfrm>
              <a:off x="2555625" y="1756450"/>
              <a:ext cx="27025" cy="26025"/>
            </a:xfrm>
            <a:custGeom>
              <a:avLst/>
              <a:gdLst/>
              <a:ahLst/>
              <a:cxnLst/>
              <a:rect l="l" t="t" r="r" b="b"/>
              <a:pathLst>
                <a:path w="1081" h="1041" extrusionOk="0">
                  <a:moveTo>
                    <a:pt x="0" y="1"/>
                  </a:moveTo>
                  <a:lnTo>
                    <a:pt x="721" y="833"/>
                  </a:lnTo>
                  <a:lnTo>
                    <a:pt x="1081" y="1040"/>
                  </a:lnTo>
                  <a:lnTo>
                    <a:pt x="360" y="208"/>
                  </a:lnTo>
                  <a:lnTo>
                    <a:pt x="0"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8" name="Google Shape;3782;p37">
              <a:extLst>
                <a:ext uri="{FF2B5EF4-FFF2-40B4-BE49-F238E27FC236}">
                  <a16:creationId xmlns:a16="http://schemas.microsoft.com/office/drawing/2014/main" id="{D88DC43C-C21C-0E28-491C-459C300811F1}"/>
                </a:ext>
              </a:extLst>
            </p:cNvPr>
            <p:cNvSpPr/>
            <p:nvPr/>
          </p:nvSpPr>
          <p:spPr>
            <a:xfrm>
              <a:off x="2555625" y="1754250"/>
              <a:ext cx="27025" cy="26000"/>
            </a:xfrm>
            <a:custGeom>
              <a:avLst/>
              <a:gdLst/>
              <a:ahLst/>
              <a:cxnLst/>
              <a:rect l="l" t="t" r="r" b="b"/>
              <a:pathLst>
                <a:path w="1081" h="1040" extrusionOk="0">
                  <a:moveTo>
                    <a:pt x="0" y="0"/>
                  </a:moveTo>
                  <a:lnTo>
                    <a:pt x="721" y="831"/>
                  </a:lnTo>
                  <a:lnTo>
                    <a:pt x="1081" y="1040"/>
                  </a:lnTo>
                  <a:lnTo>
                    <a:pt x="360" y="207"/>
                  </a:lnTo>
                  <a:lnTo>
                    <a:pt x="0"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9" name="Google Shape;3783;p37">
              <a:extLst>
                <a:ext uri="{FF2B5EF4-FFF2-40B4-BE49-F238E27FC236}">
                  <a16:creationId xmlns:a16="http://schemas.microsoft.com/office/drawing/2014/main" id="{042B0EBD-F23E-D3E6-2923-47BE4F10C997}"/>
                </a:ext>
              </a:extLst>
            </p:cNvPr>
            <p:cNvSpPr/>
            <p:nvPr/>
          </p:nvSpPr>
          <p:spPr>
            <a:xfrm>
              <a:off x="2492575" y="1740875"/>
              <a:ext cx="72050" cy="72800"/>
            </a:xfrm>
            <a:custGeom>
              <a:avLst/>
              <a:gdLst/>
              <a:ahLst/>
              <a:cxnLst/>
              <a:rect l="l" t="t" r="r" b="b"/>
              <a:pathLst>
                <a:path w="2882" h="2912" extrusionOk="0">
                  <a:moveTo>
                    <a:pt x="1442" y="0"/>
                  </a:moveTo>
                  <a:lnTo>
                    <a:pt x="1" y="2079"/>
                  </a:lnTo>
                  <a:lnTo>
                    <a:pt x="1442" y="2912"/>
                  </a:lnTo>
                  <a:lnTo>
                    <a:pt x="2882" y="831"/>
                  </a:lnTo>
                  <a:lnTo>
                    <a:pt x="1442" y="0"/>
                  </a:lnTo>
                  <a:close/>
                </a:path>
              </a:pathLst>
            </a:custGeom>
            <a:solidFill>
              <a:srgbClr val="FD8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0" name="Google Shape;3784;p37">
              <a:extLst>
                <a:ext uri="{FF2B5EF4-FFF2-40B4-BE49-F238E27FC236}">
                  <a16:creationId xmlns:a16="http://schemas.microsoft.com/office/drawing/2014/main" id="{E95B9730-E807-35AC-0AB0-FD866D07D6B9}"/>
                </a:ext>
              </a:extLst>
            </p:cNvPr>
            <p:cNvSpPr/>
            <p:nvPr/>
          </p:nvSpPr>
          <p:spPr>
            <a:xfrm>
              <a:off x="2492575" y="1738625"/>
              <a:ext cx="72050" cy="72800"/>
            </a:xfrm>
            <a:custGeom>
              <a:avLst/>
              <a:gdLst/>
              <a:ahLst/>
              <a:cxnLst/>
              <a:rect l="l" t="t" r="r" b="b"/>
              <a:pathLst>
                <a:path w="2882" h="2912" extrusionOk="0">
                  <a:moveTo>
                    <a:pt x="1442" y="0"/>
                  </a:moveTo>
                  <a:lnTo>
                    <a:pt x="1" y="2081"/>
                  </a:lnTo>
                  <a:lnTo>
                    <a:pt x="1442" y="2912"/>
                  </a:lnTo>
                  <a:lnTo>
                    <a:pt x="2882" y="832"/>
                  </a:lnTo>
                  <a:lnTo>
                    <a:pt x="1442"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1" name="Google Shape;3785;p37">
              <a:extLst>
                <a:ext uri="{FF2B5EF4-FFF2-40B4-BE49-F238E27FC236}">
                  <a16:creationId xmlns:a16="http://schemas.microsoft.com/office/drawing/2014/main" id="{B907E57D-7924-D1C3-5DA5-3DB27A969069}"/>
                </a:ext>
              </a:extLst>
            </p:cNvPr>
            <p:cNvSpPr/>
            <p:nvPr/>
          </p:nvSpPr>
          <p:spPr>
            <a:xfrm>
              <a:off x="2564600" y="1759425"/>
              <a:ext cx="18050" cy="23050"/>
            </a:xfrm>
            <a:custGeom>
              <a:avLst/>
              <a:gdLst/>
              <a:ahLst/>
              <a:cxnLst/>
              <a:rect l="l" t="t" r="r" b="b"/>
              <a:pathLst>
                <a:path w="722" h="922" extrusionOk="0">
                  <a:moveTo>
                    <a:pt x="1" y="0"/>
                  </a:moveTo>
                  <a:lnTo>
                    <a:pt x="1" y="89"/>
                  </a:lnTo>
                  <a:lnTo>
                    <a:pt x="722" y="921"/>
                  </a:lnTo>
                  <a:lnTo>
                    <a:pt x="722" y="833"/>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2" name="Google Shape;3786;p37">
              <a:extLst>
                <a:ext uri="{FF2B5EF4-FFF2-40B4-BE49-F238E27FC236}">
                  <a16:creationId xmlns:a16="http://schemas.microsoft.com/office/drawing/2014/main" id="{A0C23A61-846B-4B2C-3C10-AA4E0BC4E7F2}"/>
                </a:ext>
              </a:extLst>
            </p:cNvPr>
            <p:cNvSpPr/>
            <p:nvPr/>
          </p:nvSpPr>
          <p:spPr>
            <a:xfrm>
              <a:off x="2528600" y="1759425"/>
              <a:ext cx="36025" cy="54250"/>
            </a:xfrm>
            <a:custGeom>
              <a:avLst/>
              <a:gdLst/>
              <a:ahLst/>
              <a:cxnLst/>
              <a:rect l="l" t="t" r="r" b="b"/>
              <a:pathLst>
                <a:path w="1441" h="2170" extrusionOk="0">
                  <a:moveTo>
                    <a:pt x="1441" y="0"/>
                  </a:moveTo>
                  <a:lnTo>
                    <a:pt x="1" y="2080"/>
                  </a:lnTo>
                  <a:lnTo>
                    <a:pt x="1" y="2170"/>
                  </a:lnTo>
                  <a:lnTo>
                    <a:pt x="1441" y="89"/>
                  </a:lnTo>
                  <a:lnTo>
                    <a:pt x="144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3" name="Google Shape;3787;p37">
              <a:extLst>
                <a:ext uri="{FF2B5EF4-FFF2-40B4-BE49-F238E27FC236}">
                  <a16:creationId xmlns:a16="http://schemas.microsoft.com/office/drawing/2014/main" id="{BC860966-06F1-0306-F03F-D2F45F62C7CB}"/>
                </a:ext>
              </a:extLst>
            </p:cNvPr>
            <p:cNvSpPr/>
            <p:nvPr/>
          </p:nvSpPr>
          <p:spPr>
            <a:xfrm>
              <a:off x="2492575" y="1790625"/>
              <a:ext cx="36050" cy="23050"/>
            </a:xfrm>
            <a:custGeom>
              <a:avLst/>
              <a:gdLst/>
              <a:ahLst/>
              <a:cxnLst/>
              <a:rect l="l" t="t" r="r" b="b"/>
              <a:pathLst>
                <a:path w="1442" h="922" extrusionOk="0">
                  <a:moveTo>
                    <a:pt x="1" y="1"/>
                  </a:moveTo>
                  <a:lnTo>
                    <a:pt x="1" y="89"/>
                  </a:lnTo>
                  <a:lnTo>
                    <a:pt x="1442" y="922"/>
                  </a:lnTo>
                  <a:lnTo>
                    <a:pt x="1442" y="832"/>
                  </a:lnTo>
                  <a:lnTo>
                    <a:pt x="1"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4" name="Google Shape;3788;p37">
              <a:extLst>
                <a:ext uri="{FF2B5EF4-FFF2-40B4-BE49-F238E27FC236}">
                  <a16:creationId xmlns:a16="http://schemas.microsoft.com/office/drawing/2014/main" id="{8386C68D-FE98-9533-3E94-FC8A9FE3115C}"/>
                </a:ext>
              </a:extLst>
            </p:cNvPr>
            <p:cNvSpPr/>
            <p:nvPr/>
          </p:nvSpPr>
          <p:spPr>
            <a:xfrm>
              <a:off x="2708700" y="1788925"/>
              <a:ext cx="24800" cy="66325"/>
            </a:xfrm>
            <a:custGeom>
              <a:avLst/>
              <a:gdLst/>
              <a:ahLst/>
              <a:cxnLst/>
              <a:rect l="l" t="t" r="r" b="b"/>
              <a:pathLst>
                <a:path w="992" h="2653" extrusionOk="0">
                  <a:moveTo>
                    <a:pt x="991" y="1"/>
                  </a:moveTo>
                  <a:lnTo>
                    <a:pt x="1" y="574"/>
                  </a:lnTo>
                  <a:lnTo>
                    <a:pt x="1" y="2653"/>
                  </a:lnTo>
                  <a:lnTo>
                    <a:pt x="991" y="729"/>
                  </a:lnTo>
                  <a:lnTo>
                    <a:pt x="9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5" name="Google Shape;3789;p37">
              <a:extLst>
                <a:ext uri="{FF2B5EF4-FFF2-40B4-BE49-F238E27FC236}">
                  <a16:creationId xmlns:a16="http://schemas.microsoft.com/office/drawing/2014/main" id="{7C4499B0-7415-B480-0D51-E34D763AF5ED}"/>
                </a:ext>
              </a:extLst>
            </p:cNvPr>
            <p:cNvSpPr/>
            <p:nvPr/>
          </p:nvSpPr>
          <p:spPr>
            <a:xfrm>
              <a:off x="2663675" y="1756450"/>
              <a:ext cx="45050" cy="98800"/>
            </a:xfrm>
            <a:custGeom>
              <a:avLst/>
              <a:gdLst/>
              <a:ahLst/>
              <a:cxnLst/>
              <a:rect l="l" t="t" r="r" b="b"/>
              <a:pathLst>
                <a:path w="1802" h="3952" extrusionOk="0">
                  <a:moveTo>
                    <a:pt x="722" y="1"/>
                  </a:moveTo>
                  <a:lnTo>
                    <a:pt x="1" y="833"/>
                  </a:lnTo>
                  <a:lnTo>
                    <a:pt x="1" y="2912"/>
                  </a:lnTo>
                  <a:lnTo>
                    <a:pt x="1802" y="3952"/>
                  </a:lnTo>
                  <a:lnTo>
                    <a:pt x="1802" y="1873"/>
                  </a:lnTo>
                  <a:lnTo>
                    <a:pt x="72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6" name="Google Shape;3790;p37">
              <a:extLst>
                <a:ext uri="{FF2B5EF4-FFF2-40B4-BE49-F238E27FC236}">
                  <a16:creationId xmlns:a16="http://schemas.microsoft.com/office/drawing/2014/main" id="{A019ACD6-2977-815A-DCFF-F9A5F8FA34A6}"/>
                </a:ext>
              </a:extLst>
            </p:cNvPr>
            <p:cNvSpPr/>
            <p:nvPr/>
          </p:nvSpPr>
          <p:spPr>
            <a:xfrm>
              <a:off x="2676050" y="1787625"/>
              <a:ext cx="20325" cy="49150"/>
            </a:xfrm>
            <a:custGeom>
              <a:avLst/>
              <a:gdLst/>
              <a:ahLst/>
              <a:cxnLst/>
              <a:rect l="l" t="t" r="r" b="b"/>
              <a:pathLst>
                <a:path w="813" h="1966" extrusionOk="0">
                  <a:moveTo>
                    <a:pt x="41" y="1"/>
                  </a:moveTo>
                  <a:cubicBezTo>
                    <a:pt x="17" y="1"/>
                    <a:pt x="0" y="20"/>
                    <a:pt x="0" y="53"/>
                  </a:cubicBezTo>
                  <a:lnTo>
                    <a:pt x="0" y="1446"/>
                  </a:lnTo>
                  <a:cubicBezTo>
                    <a:pt x="3" y="1497"/>
                    <a:pt x="29" y="1543"/>
                    <a:pt x="73" y="1571"/>
                  </a:cubicBezTo>
                  <a:lnTo>
                    <a:pt x="740" y="1955"/>
                  </a:lnTo>
                  <a:cubicBezTo>
                    <a:pt x="751" y="1962"/>
                    <a:pt x="762" y="1965"/>
                    <a:pt x="772" y="1965"/>
                  </a:cubicBezTo>
                  <a:cubicBezTo>
                    <a:pt x="796" y="1965"/>
                    <a:pt x="812" y="1947"/>
                    <a:pt x="812" y="1915"/>
                  </a:cubicBezTo>
                  <a:lnTo>
                    <a:pt x="812" y="521"/>
                  </a:lnTo>
                  <a:cubicBezTo>
                    <a:pt x="810" y="470"/>
                    <a:pt x="782" y="424"/>
                    <a:pt x="740" y="396"/>
                  </a:cubicBezTo>
                  <a:lnTo>
                    <a:pt x="73" y="11"/>
                  </a:lnTo>
                  <a:cubicBezTo>
                    <a:pt x="62" y="4"/>
                    <a:pt x="51" y="1"/>
                    <a:pt x="41"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7" name="Google Shape;3791;p37">
              <a:extLst>
                <a:ext uri="{FF2B5EF4-FFF2-40B4-BE49-F238E27FC236}">
                  <a16:creationId xmlns:a16="http://schemas.microsoft.com/office/drawing/2014/main" id="{C225DAE1-8747-4A8B-56F1-31FD74887675}"/>
                </a:ext>
              </a:extLst>
            </p:cNvPr>
            <p:cNvSpPr/>
            <p:nvPr/>
          </p:nvSpPr>
          <p:spPr>
            <a:xfrm>
              <a:off x="2679375" y="1792600"/>
              <a:ext cx="13675" cy="39200"/>
            </a:xfrm>
            <a:custGeom>
              <a:avLst/>
              <a:gdLst/>
              <a:ahLst/>
              <a:cxnLst/>
              <a:rect l="l" t="t" r="r" b="b"/>
              <a:pathLst>
                <a:path w="547" h="1568" extrusionOk="0">
                  <a:moveTo>
                    <a:pt x="1" y="0"/>
                  </a:moveTo>
                  <a:lnTo>
                    <a:pt x="1" y="1247"/>
                  </a:lnTo>
                  <a:cubicBezTo>
                    <a:pt x="4" y="1250"/>
                    <a:pt x="7" y="1255"/>
                    <a:pt x="10" y="1259"/>
                  </a:cubicBezTo>
                  <a:lnTo>
                    <a:pt x="546" y="1568"/>
                  </a:lnTo>
                  <a:lnTo>
                    <a:pt x="546" y="322"/>
                  </a:lnTo>
                  <a:cubicBezTo>
                    <a:pt x="543" y="318"/>
                    <a:pt x="540" y="313"/>
                    <a:pt x="537" y="3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8" name="Google Shape;3792;p37">
              <a:extLst>
                <a:ext uri="{FF2B5EF4-FFF2-40B4-BE49-F238E27FC236}">
                  <a16:creationId xmlns:a16="http://schemas.microsoft.com/office/drawing/2014/main" id="{F2C84F4C-4171-69F1-0536-BC85A6543075}"/>
                </a:ext>
              </a:extLst>
            </p:cNvPr>
            <p:cNvSpPr/>
            <p:nvPr/>
          </p:nvSpPr>
          <p:spPr>
            <a:xfrm>
              <a:off x="2679375" y="1806325"/>
              <a:ext cx="13675" cy="11775"/>
            </a:xfrm>
            <a:custGeom>
              <a:avLst/>
              <a:gdLst/>
              <a:ahLst/>
              <a:cxnLst/>
              <a:rect l="l" t="t" r="r" b="b"/>
              <a:pathLst>
                <a:path w="547" h="471" extrusionOk="0">
                  <a:moveTo>
                    <a:pt x="1" y="1"/>
                  </a:moveTo>
                  <a:lnTo>
                    <a:pt x="1" y="156"/>
                  </a:lnTo>
                  <a:lnTo>
                    <a:pt x="546" y="471"/>
                  </a:lnTo>
                  <a:lnTo>
                    <a:pt x="546" y="316"/>
                  </a:lnTo>
                  <a:lnTo>
                    <a:pt x="1"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9" name="Google Shape;3793;p37">
              <a:extLst>
                <a:ext uri="{FF2B5EF4-FFF2-40B4-BE49-F238E27FC236}">
                  <a16:creationId xmlns:a16="http://schemas.microsoft.com/office/drawing/2014/main" id="{5BE18472-7DAD-B07A-4055-B2CBD2428071}"/>
                </a:ext>
              </a:extLst>
            </p:cNvPr>
            <p:cNvSpPr/>
            <p:nvPr/>
          </p:nvSpPr>
          <p:spPr>
            <a:xfrm>
              <a:off x="2654700" y="1756450"/>
              <a:ext cx="27025" cy="26025"/>
            </a:xfrm>
            <a:custGeom>
              <a:avLst/>
              <a:gdLst/>
              <a:ahLst/>
              <a:cxnLst/>
              <a:rect l="l" t="t" r="r" b="b"/>
              <a:pathLst>
                <a:path w="1081" h="1041" extrusionOk="0">
                  <a:moveTo>
                    <a:pt x="1081" y="1"/>
                  </a:moveTo>
                  <a:lnTo>
                    <a:pt x="720" y="208"/>
                  </a:lnTo>
                  <a:lnTo>
                    <a:pt x="0" y="1040"/>
                  </a:lnTo>
                  <a:lnTo>
                    <a:pt x="360" y="833"/>
                  </a:lnTo>
                  <a:lnTo>
                    <a:pt x="1081"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0" name="Google Shape;3794;p37">
              <a:extLst>
                <a:ext uri="{FF2B5EF4-FFF2-40B4-BE49-F238E27FC236}">
                  <a16:creationId xmlns:a16="http://schemas.microsoft.com/office/drawing/2014/main" id="{B6F88B76-0101-9BBC-70CB-A2DBF50503E3}"/>
                </a:ext>
              </a:extLst>
            </p:cNvPr>
            <p:cNvSpPr/>
            <p:nvPr/>
          </p:nvSpPr>
          <p:spPr>
            <a:xfrm>
              <a:off x="2654700" y="1754250"/>
              <a:ext cx="27025" cy="26000"/>
            </a:xfrm>
            <a:custGeom>
              <a:avLst/>
              <a:gdLst/>
              <a:ahLst/>
              <a:cxnLst/>
              <a:rect l="l" t="t" r="r" b="b"/>
              <a:pathLst>
                <a:path w="1081" h="1040" extrusionOk="0">
                  <a:moveTo>
                    <a:pt x="1081" y="0"/>
                  </a:moveTo>
                  <a:lnTo>
                    <a:pt x="720" y="207"/>
                  </a:lnTo>
                  <a:lnTo>
                    <a:pt x="0" y="1040"/>
                  </a:lnTo>
                  <a:lnTo>
                    <a:pt x="360" y="831"/>
                  </a:lnTo>
                  <a:lnTo>
                    <a:pt x="108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1" name="Google Shape;3795;p37">
              <a:extLst>
                <a:ext uri="{FF2B5EF4-FFF2-40B4-BE49-F238E27FC236}">
                  <a16:creationId xmlns:a16="http://schemas.microsoft.com/office/drawing/2014/main" id="{50A73FDC-7AB5-982E-ED3E-5423065E3318}"/>
                </a:ext>
              </a:extLst>
            </p:cNvPr>
            <p:cNvSpPr/>
            <p:nvPr/>
          </p:nvSpPr>
          <p:spPr>
            <a:xfrm>
              <a:off x="2672675" y="1740875"/>
              <a:ext cx="72100" cy="72800"/>
            </a:xfrm>
            <a:custGeom>
              <a:avLst/>
              <a:gdLst/>
              <a:ahLst/>
              <a:cxnLst/>
              <a:rect l="l" t="t" r="r" b="b"/>
              <a:pathLst>
                <a:path w="2884" h="2912" extrusionOk="0">
                  <a:moveTo>
                    <a:pt x="1442" y="0"/>
                  </a:moveTo>
                  <a:lnTo>
                    <a:pt x="1" y="831"/>
                  </a:lnTo>
                  <a:lnTo>
                    <a:pt x="1442" y="2912"/>
                  </a:lnTo>
                  <a:lnTo>
                    <a:pt x="2883" y="2079"/>
                  </a:lnTo>
                  <a:lnTo>
                    <a:pt x="1442" y="0"/>
                  </a:lnTo>
                  <a:close/>
                </a:path>
              </a:pathLst>
            </a:custGeom>
            <a:solidFill>
              <a:srgbClr val="FD8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2" name="Google Shape;3796;p37">
              <a:extLst>
                <a:ext uri="{FF2B5EF4-FFF2-40B4-BE49-F238E27FC236}">
                  <a16:creationId xmlns:a16="http://schemas.microsoft.com/office/drawing/2014/main" id="{781A9B86-2094-5526-6353-3DBE92E1CEB0}"/>
                </a:ext>
              </a:extLst>
            </p:cNvPr>
            <p:cNvSpPr/>
            <p:nvPr/>
          </p:nvSpPr>
          <p:spPr>
            <a:xfrm>
              <a:off x="2672675" y="1738625"/>
              <a:ext cx="72100" cy="72800"/>
            </a:xfrm>
            <a:custGeom>
              <a:avLst/>
              <a:gdLst/>
              <a:ahLst/>
              <a:cxnLst/>
              <a:rect l="l" t="t" r="r" b="b"/>
              <a:pathLst>
                <a:path w="2884" h="2912" extrusionOk="0">
                  <a:moveTo>
                    <a:pt x="1442" y="0"/>
                  </a:moveTo>
                  <a:lnTo>
                    <a:pt x="1" y="832"/>
                  </a:lnTo>
                  <a:lnTo>
                    <a:pt x="1442" y="2912"/>
                  </a:lnTo>
                  <a:lnTo>
                    <a:pt x="2883" y="2081"/>
                  </a:lnTo>
                  <a:lnTo>
                    <a:pt x="1442"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3" name="Google Shape;3797;p37">
              <a:extLst>
                <a:ext uri="{FF2B5EF4-FFF2-40B4-BE49-F238E27FC236}">
                  <a16:creationId xmlns:a16="http://schemas.microsoft.com/office/drawing/2014/main" id="{FBFD301D-64C8-C5B3-29F3-91D99751E402}"/>
                </a:ext>
              </a:extLst>
            </p:cNvPr>
            <p:cNvSpPr/>
            <p:nvPr/>
          </p:nvSpPr>
          <p:spPr>
            <a:xfrm>
              <a:off x="2654700" y="1759425"/>
              <a:ext cx="18000" cy="23050"/>
            </a:xfrm>
            <a:custGeom>
              <a:avLst/>
              <a:gdLst/>
              <a:ahLst/>
              <a:cxnLst/>
              <a:rect l="l" t="t" r="r" b="b"/>
              <a:pathLst>
                <a:path w="720" h="922" extrusionOk="0">
                  <a:moveTo>
                    <a:pt x="720" y="0"/>
                  </a:moveTo>
                  <a:lnTo>
                    <a:pt x="0" y="833"/>
                  </a:lnTo>
                  <a:lnTo>
                    <a:pt x="0" y="921"/>
                  </a:lnTo>
                  <a:lnTo>
                    <a:pt x="720" y="89"/>
                  </a:lnTo>
                  <a:lnTo>
                    <a:pt x="720"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4" name="Google Shape;3798;p37">
              <a:extLst>
                <a:ext uri="{FF2B5EF4-FFF2-40B4-BE49-F238E27FC236}">
                  <a16:creationId xmlns:a16="http://schemas.microsoft.com/office/drawing/2014/main" id="{1C9F79F9-EED0-619F-5105-F338CB6DC24C}"/>
                </a:ext>
              </a:extLst>
            </p:cNvPr>
            <p:cNvSpPr/>
            <p:nvPr/>
          </p:nvSpPr>
          <p:spPr>
            <a:xfrm>
              <a:off x="2672675" y="1759425"/>
              <a:ext cx="36050" cy="54250"/>
            </a:xfrm>
            <a:custGeom>
              <a:avLst/>
              <a:gdLst/>
              <a:ahLst/>
              <a:cxnLst/>
              <a:rect l="l" t="t" r="r" b="b"/>
              <a:pathLst>
                <a:path w="1442" h="2170" extrusionOk="0">
                  <a:moveTo>
                    <a:pt x="1" y="0"/>
                  </a:moveTo>
                  <a:lnTo>
                    <a:pt x="1" y="89"/>
                  </a:lnTo>
                  <a:lnTo>
                    <a:pt x="1442" y="2170"/>
                  </a:lnTo>
                  <a:lnTo>
                    <a:pt x="1442" y="2080"/>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5" name="Google Shape;3799;p37">
              <a:extLst>
                <a:ext uri="{FF2B5EF4-FFF2-40B4-BE49-F238E27FC236}">
                  <a16:creationId xmlns:a16="http://schemas.microsoft.com/office/drawing/2014/main" id="{A335CD11-76DB-4E0D-118E-AF3003AB9F5E}"/>
                </a:ext>
              </a:extLst>
            </p:cNvPr>
            <p:cNvSpPr/>
            <p:nvPr/>
          </p:nvSpPr>
          <p:spPr>
            <a:xfrm>
              <a:off x="2708700" y="1790625"/>
              <a:ext cx="36075" cy="23050"/>
            </a:xfrm>
            <a:custGeom>
              <a:avLst/>
              <a:gdLst/>
              <a:ahLst/>
              <a:cxnLst/>
              <a:rect l="l" t="t" r="r" b="b"/>
              <a:pathLst>
                <a:path w="1443" h="922" extrusionOk="0">
                  <a:moveTo>
                    <a:pt x="1442" y="1"/>
                  </a:moveTo>
                  <a:lnTo>
                    <a:pt x="1" y="832"/>
                  </a:lnTo>
                  <a:lnTo>
                    <a:pt x="1" y="922"/>
                  </a:lnTo>
                  <a:lnTo>
                    <a:pt x="1442" y="89"/>
                  </a:lnTo>
                  <a:lnTo>
                    <a:pt x="1442"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6" name="Google Shape;3800;p37">
              <a:extLst>
                <a:ext uri="{FF2B5EF4-FFF2-40B4-BE49-F238E27FC236}">
                  <a16:creationId xmlns:a16="http://schemas.microsoft.com/office/drawing/2014/main" id="{7629EB6C-83A0-9AFA-EBE7-1F832B128653}"/>
                </a:ext>
              </a:extLst>
            </p:cNvPr>
            <p:cNvSpPr/>
            <p:nvPr/>
          </p:nvSpPr>
          <p:spPr>
            <a:xfrm>
              <a:off x="2465575" y="2058025"/>
              <a:ext cx="36025" cy="31200"/>
            </a:xfrm>
            <a:custGeom>
              <a:avLst/>
              <a:gdLst/>
              <a:ahLst/>
              <a:cxnLst/>
              <a:rect l="l" t="t" r="r" b="b"/>
              <a:pathLst>
                <a:path w="1441" h="1248" extrusionOk="0">
                  <a:moveTo>
                    <a:pt x="1440" y="1"/>
                  </a:moveTo>
                  <a:lnTo>
                    <a:pt x="0" y="832"/>
                  </a:lnTo>
                  <a:lnTo>
                    <a:pt x="0" y="1248"/>
                  </a:lnTo>
                  <a:lnTo>
                    <a:pt x="1440" y="415"/>
                  </a:lnTo>
                  <a:lnTo>
                    <a:pt x="1440" y="1"/>
                  </a:ln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7" name="Google Shape;3801;p37">
              <a:extLst>
                <a:ext uri="{FF2B5EF4-FFF2-40B4-BE49-F238E27FC236}">
                  <a16:creationId xmlns:a16="http://schemas.microsoft.com/office/drawing/2014/main" id="{82A986ED-52BC-566A-6C55-4216A718D0F0}"/>
                </a:ext>
              </a:extLst>
            </p:cNvPr>
            <p:cNvSpPr/>
            <p:nvPr/>
          </p:nvSpPr>
          <p:spPr>
            <a:xfrm>
              <a:off x="2294450" y="1980025"/>
              <a:ext cx="171150" cy="109200"/>
            </a:xfrm>
            <a:custGeom>
              <a:avLst/>
              <a:gdLst/>
              <a:ahLst/>
              <a:cxnLst/>
              <a:rect l="l" t="t" r="r" b="b"/>
              <a:pathLst>
                <a:path w="6846" h="4368" extrusionOk="0">
                  <a:moveTo>
                    <a:pt x="1" y="0"/>
                  </a:moveTo>
                  <a:lnTo>
                    <a:pt x="1" y="416"/>
                  </a:lnTo>
                  <a:lnTo>
                    <a:pt x="6845" y="4368"/>
                  </a:lnTo>
                  <a:lnTo>
                    <a:pt x="6845" y="3952"/>
                  </a:lnTo>
                  <a:lnTo>
                    <a:pt x="1" y="0"/>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8" name="Google Shape;3802;p37">
              <a:extLst>
                <a:ext uri="{FF2B5EF4-FFF2-40B4-BE49-F238E27FC236}">
                  <a16:creationId xmlns:a16="http://schemas.microsoft.com/office/drawing/2014/main" id="{985B1FF6-0ACB-9A45-4708-6FF48CED1D92}"/>
                </a:ext>
              </a:extLst>
            </p:cNvPr>
            <p:cNvSpPr/>
            <p:nvPr/>
          </p:nvSpPr>
          <p:spPr>
            <a:xfrm>
              <a:off x="2294450" y="1959200"/>
              <a:ext cx="207150" cy="119625"/>
            </a:xfrm>
            <a:custGeom>
              <a:avLst/>
              <a:gdLst/>
              <a:ahLst/>
              <a:cxnLst/>
              <a:rect l="l" t="t" r="r" b="b"/>
              <a:pathLst>
                <a:path w="8286" h="4785" extrusionOk="0">
                  <a:moveTo>
                    <a:pt x="1441" y="1"/>
                  </a:moveTo>
                  <a:lnTo>
                    <a:pt x="1" y="833"/>
                  </a:lnTo>
                  <a:lnTo>
                    <a:pt x="6845" y="4785"/>
                  </a:lnTo>
                  <a:lnTo>
                    <a:pt x="8285" y="3954"/>
                  </a:lnTo>
                  <a:lnTo>
                    <a:pt x="1441" y="1"/>
                  </a:ln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9" name="Google Shape;3803;p37">
              <a:extLst>
                <a:ext uri="{FF2B5EF4-FFF2-40B4-BE49-F238E27FC236}">
                  <a16:creationId xmlns:a16="http://schemas.microsoft.com/office/drawing/2014/main" id="{0AAFFD9B-014F-6369-93E9-CF94032C4588}"/>
                </a:ext>
              </a:extLst>
            </p:cNvPr>
            <p:cNvSpPr/>
            <p:nvPr/>
          </p:nvSpPr>
          <p:spPr>
            <a:xfrm>
              <a:off x="2460975" y="1937350"/>
              <a:ext cx="9200" cy="131075"/>
            </a:xfrm>
            <a:custGeom>
              <a:avLst/>
              <a:gdLst/>
              <a:ahLst/>
              <a:cxnLst/>
              <a:rect l="l" t="t" r="r" b="b"/>
              <a:pathLst>
                <a:path w="368" h="5243" extrusionOk="0">
                  <a:moveTo>
                    <a:pt x="0" y="0"/>
                  </a:moveTo>
                  <a:lnTo>
                    <a:pt x="0" y="5139"/>
                  </a:lnTo>
                  <a:cubicBezTo>
                    <a:pt x="2" y="5166"/>
                    <a:pt x="19" y="5192"/>
                    <a:pt x="54" y="5212"/>
                  </a:cubicBezTo>
                  <a:cubicBezTo>
                    <a:pt x="94" y="5232"/>
                    <a:pt x="139" y="5242"/>
                    <a:pt x="184" y="5242"/>
                  </a:cubicBezTo>
                  <a:cubicBezTo>
                    <a:pt x="228" y="5242"/>
                    <a:pt x="273" y="5232"/>
                    <a:pt x="313" y="5212"/>
                  </a:cubicBezTo>
                  <a:cubicBezTo>
                    <a:pt x="348" y="5192"/>
                    <a:pt x="366" y="5166"/>
                    <a:pt x="367" y="5139"/>
                  </a:cubicBezTo>
                  <a:lnTo>
                    <a:pt x="36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0" name="Google Shape;3804;p37">
              <a:extLst>
                <a:ext uri="{FF2B5EF4-FFF2-40B4-BE49-F238E27FC236}">
                  <a16:creationId xmlns:a16="http://schemas.microsoft.com/office/drawing/2014/main" id="{1587812D-9384-5C0F-F93E-C3DDEB94960B}"/>
                </a:ext>
              </a:extLst>
            </p:cNvPr>
            <p:cNvSpPr/>
            <p:nvPr/>
          </p:nvSpPr>
          <p:spPr>
            <a:xfrm>
              <a:off x="2312625" y="1852075"/>
              <a:ext cx="9225" cy="131100"/>
            </a:xfrm>
            <a:custGeom>
              <a:avLst/>
              <a:gdLst/>
              <a:ahLst/>
              <a:cxnLst/>
              <a:rect l="l" t="t" r="r" b="b"/>
              <a:pathLst>
                <a:path w="369" h="5244" extrusionOk="0">
                  <a:moveTo>
                    <a:pt x="0" y="1"/>
                  </a:moveTo>
                  <a:lnTo>
                    <a:pt x="0" y="5140"/>
                  </a:lnTo>
                  <a:lnTo>
                    <a:pt x="2" y="5140"/>
                  </a:lnTo>
                  <a:cubicBezTo>
                    <a:pt x="2" y="5167"/>
                    <a:pt x="19" y="5194"/>
                    <a:pt x="56" y="5212"/>
                  </a:cubicBezTo>
                  <a:cubicBezTo>
                    <a:pt x="96" y="5233"/>
                    <a:pt x="140" y="5244"/>
                    <a:pt x="185" y="5244"/>
                  </a:cubicBezTo>
                  <a:cubicBezTo>
                    <a:pt x="229" y="5244"/>
                    <a:pt x="274" y="5233"/>
                    <a:pt x="315" y="5212"/>
                  </a:cubicBezTo>
                  <a:cubicBezTo>
                    <a:pt x="350" y="5192"/>
                    <a:pt x="367" y="5166"/>
                    <a:pt x="369" y="5140"/>
                  </a:cubicBezTo>
                  <a:lnTo>
                    <a:pt x="369"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1" name="Google Shape;3805;p37">
              <a:extLst>
                <a:ext uri="{FF2B5EF4-FFF2-40B4-BE49-F238E27FC236}">
                  <a16:creationId xmlns:a16="http://schemas.microsoft.com/office/drawing/2014/main" id="{7B7096A5-06D1-11E3-C936-78AB367EA89D}"/>
                </a:ext>
              </a:extLst>
            </p:cNvPr>
            <p:cNvSpPr/>
            <p:nvPr/>
          </p:nvSpPr>
          <p:spPr>
            <a:xfrm>
              <a:off x="2285425" y="1829250"/>
              <a:ext cx="216175" cy="124800"/>
            </a:xfrm>
            <a:custGeom>
              <a:avLst/>
              <a:gdLst/>
              <a:ahLst/>
              <a:cxnLst/>
              <a:rect l="l" t="t" r="r" b="b"/>
              <a:pathLst>
                <a:path w="8647" h="4992" extrusionOk="0">
                  <a:moveTo>
                    <a:pt x="1442" y="0"/>
                  </a:moveTo>
                  <a:lnTo>
                    <a:pt x="1" y="833"/>
                  </a:lnTo>
                  <a:lnTo>
                    <a:pt x="7206" y="4991"/>
                  </a:lnTo>
                  <a:lnTo>
                    <a:pt x="8646" y="4159"/>
                  </a:lnTo>
                  <a:lnTo>
                    <a:pt x="1442"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2" name="Google Shape;3806;p37">
              <a:extLst>
                <a:ext uri="{FF2B5EF4-FFF2-40B4-BE49-F238E27FC236}">
                  <a16:creationId xmlns:a16="http://schemas.microsoft.com/office/drawing/2014/main" id="{C00B0483-8AF6-F264-22B2-ED2975A6CE80}"/>
                </a:ext>
              </a:extLst>
            </p:cNvPr>
            <p:cNvSpPr/>
            <p:nvPr/>
          </p:nvSpPr>
          <p:spPr>
            <a:xfrm>
              <a:off x="2465575" y="1933225"/>
              <a:ext cx="36025" cy="26000"/>
            </a:xfrm>
            <a:custGeom>
              <a:avLst/>
              <a:gdLst/>
              <a:ahLst/>
              <a:cxnLst/>
              <a:rect l="l" t="t" r="r" b="b"/>
              <a:pathLst>
                <a:path w="1441" h="1040" extrusionOk="0">
                  <a:moveTo>
                    <a:pt x="1440" y="0"/>
                  </a:moveTo>
                  <a:lnTo>
                    <a:pt x="0" y="832"/>
                  </a:lnTo>
                  <a:lnTo>
                    <a:pt x="0" y="1040"/>
                  </a:lnTo>
                  <a:lnTo>
                    <a:pt x="1440" y="209"/>
                  </a:lnTo>
                  <a:lnTo>
                    <a:pt x="1440" y="0"/>
                  </a:lnTo>
                  <a:close/>
                </a:path>
              </a:pathLst>
            </a:custGeom>
            <a:solidFill>
              <a:srgbClr val="E42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3" name="Google Shape;3807;p37">
              <a:extLst>
                <a:ext uri="{FF2B5EF4-FFF2-40B4-BE49-F238E27FC236}">
                  <a16:creationId xmlns:a16="http://schemas.microsoft.com/office/drawing/2014/main" id="{6D1C4868-A57F-5BD5-0751-145EDD012A5C}"/>
                </a:ext>
              </a:extLst>
            </p:cNvPr>
            <p:cNvSpPr/>
            <p:nvPr/>
          </p:nvSpPr>
          <p:spPr>
            <a:xfrm>
              <a:off x="2285425" y="1850050"/>
              <a:ext cx="180175" cy="109225"/>
            </a:xfrm>
            <a:custGeom>
              <a:avLst/>
              <a:gdLst/>
              <a:ahLst/>
              <a:cxnLst/>
              <a:rect l="l" t="t" r="r" b="b"/>
              <a:pathLst>
                <a:path w="7207" h="4369" extrusionOk="0">
                  <a:moveTo>
                    <a:pt x="1" y="1"/>
                  </a:moveTo>
                  <a:lnTo>
                    <a:pt x="1" y="208"/>
                  </a:lnTo>
                  <a:lnTo>
                    <a:pt x="7206" y="4368"/>
                  </a:lnTo>
                  <a:lnTo>
                    <a:pt x="7206" y="4159"/>
                  </a:lnTo>
                  <a:lnTo>
                    <a:pt x="1" y="1"/>
                  </a:lnTo>
                  <a:close/>
                </a:path>
              </a:pathLst>
            </a:custGeom>
            <a:solidFill>
              <a:srgbClr val="FD8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4" name="Google Shape;3808;p37">
              <a:extLst>
                <a:ext uri="{FF2B5EF4-FFF2-40B4-BE49-F238E27FC236}">
                  <a16:creationId xmlns:a16="http://schemas.microsoft.com/office/drawing/2014/main" id="{36737A87-2C9E-75E5-BCC6-1CF6AE6CE576}"/>
                </a:ext>
              </a:extLst>
            </p:cNvPr>
            <p:cNvSpPr/>
            <p:nvPr/>
          </p:nvSpPr>
          <p:spPr>
            <a:xfrm>
              <a:off x="2250150" y="1671875"/>
              <a:ext cx="88925" cy="84825"/>
            </a:xfrm>
            <a:custGeom>
              <a:avLst/>
              <a:gdLst/>
              <a:ahLst/>
              <a:cxnLst/>
              <a:rect l="l" t="t" r="r" b="b"/>
              <a:pathLst>
                <a:path w="3557" h="3393" extrusionOk="0">
                  <a:moveTo>
                    <a:pt x="2591" y="1"/>
                  </a:moveTo>
                  <a:cubicBezTo>
                    <a:pt x="2481" y="1"/>
                    <a:pt x="2354" y="39"/>
                    <a:pt x="2224" y="114"/>
                  </a:cubicBezTo>
                  <a:cubicBezTo>
                    <a:pt x="1835" y="338"/>
                    <a:pt x="1522" y="882"/>
                    <a:pt x="1522" y="1330"/>
                  </a:cubicBezTo>
                  <a:lnTo>
                    <a:pt x="1522" y="1411"/>
                  </a:lnTo>
                  <a:cubicBezTo>
                    <a:pt x="1491" y="1399"/>
                    <a:pt x="1457" y="1393"/>
                    <a:pt x="1421" y="1393"/>
                  </a:cubicBezTo>
                  <a:cubicBezTo>
                    <a:pt x="1353" y="1393"/>
                    <a:pt x="1277" y="1415"/>
                    <a:pt x="1196" y="1462"/>
                  </a:cubicBezTo>
                  <a:cubicBezTo>
                    <a:pt x="916" y="1623"/>
                    <a:pt x="691" y="2015"/>
                    <a:pt x="691" y="2337"/>
                  </a:cubicBezTo>
                  <a:lnTo>
                    <a:pt x="691" y="2373"/>
                  </a:lnTo>
                  <a:lnTo>
                    <a:pt x="333" y="2579"/>
                  </a:lnTo>
                  <a:cubicBezTo>
                    <a:pt x="149" y="2686"/>
                    <a:pt x="1" y="2943"/>
                    <a:pt x="1" y="3156"/>
                  </a:cubicBezTo>
                  <a:cubicBezTo>
                    <a:pt x="1" y="3306"/>
                    <a:pt x="75" y="3393"/>
                    <a:pt x="184" y="3393"/>
                  </a:cubicBezTo>
                  <a:cubicBezTo>
                    <a:pt x="229" y="3393"/>
                    <a:pt x="279" y="3378"/>
                    <a:pt x="333" y="3347"/>
                  </a:cubicBezTo>
                  <a:lnTo>
                    <a:pt x="3224" y="1680"/>
                  </a:lnTo>
                  <a:cubicBezTo>
                    <a:pt x="3409" y="1574"/>
                    <a:pt x="3557" y="1316"/>
                    <a:pt x="3557" y="1103"/>
                  </a:cubicBezTo>
                  <a:cubicBezTo>
                    <a:pt x="3557" y="952"/>
                    <a:pt x="3481" y="866"/>
                    <a:pt x="3373" y="866"/>
                  </a:cubicBezTo>
                  <a:cubicBezTo>
                    <a:pt x="3328" y="866"/>
                    <a:pt x="3278" y="880"/>
                    <a:pt x="3224" y="911"/>
                  </a:cubicBezTo>
                  <a:lnTo>
                    <a:pt x="2968" y="1010"/>
                  </a:lnTo>
                  <a:lnTo>
                    <a:pt x="2968" y="446"/>
                  </a:lnTo>
                  <a:cubicBezTo>
                    <a:pt x="2968" y="148"/>
                    <a:pt x="2811" y="1"/>
                    <a:pt x="2591"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5" name="Google Shape;3809;p37">
              <a:extLst>
                <a:ext uri="{FF2B5EF4-FFF2-40B4-BE49-F238E27FC236}">
                  <a16:creationId xmlns:a16="http://schemas.microsoft.com/office/drawing/2014/main" id="{115BBC10-6395-991F-75BC-2AE6858A6A0C}"/>
                </a:ext>
              </a:extLst>
            </p:cNvPr>
            <p:cNvSpPr/>
            <p:nvPr/>
          </p:nvSpPr>
          <p:spPr>
            <a:xfrm>
              <a:off x="2190050" y="1692975"/>
              <a:ext cx="73375" cy="55450"/>
            </a:xfrm>
            <a:custGeom>
              <a:avLst/>
              <a:gdLst/>
              <a:ahLst/>
              <a:cxnLst/>
              <a:rect l="l" t="t" r="r" b="b"/>
              <a:pathLst>
                <a:path w="2935" h="2218" extrusionOk="0">
                  <a:moveTo>
                    <a:pt x="1360" y="0"/>
                  </a:moveTo>
                  <a:cubicBezTo>
                    <a:pt x="1284" y="0"/>
                    <a:pt x="1199" y="25"/>
                    <a:pt x="1109" y="77"/>
                  </a:cubicBezTo>
                  <a:cubicBezTo>
                    <a:pt x="798" y="256"/>
                    <a:pt x="547" y="692"/>
                    <a:pt x="547" y="1050"/>
                  </a:cubicBezTo>
                  <a:lnTo>
                    <a:pt x="547" y="1252"/>
                  </a:lnTo>
                  <a:cubicBezTo>
                    <a:pt x="545" y="1332"/>
                    <a:pt x="562" y="1411"/>
                    <a:pt x="595" y="1484"/>
                  </a:cubicBezTo>
                  <a:lnTo>
                    <a:pt x="210" y="1709"/>
                  </a:lnTo>
                  <a:cubicBezTo>
                    <a:pt x="94" y="1774"/>
                    <a:pt x="1" y="1936"/>
                    <a:pt x="1" y="2068"/>
                  </a:cubicBezTo>
                  <a:cubicBezTo>
                    <a:pt x="1" y="2163"/>
                    <a:pt x="47" y="2217"/>
                    <a:pt x="116" y="2217"/>
                  </a:cubicBezTo>
                  <a:cubicBezTo>
                    <a:pt x="144" y="2217"/>
                    <a:pt x="176" y="2208"/>
                    <a:pt x="210" y="2189"/>
                  </a:cubicBezTo>
                  <a:lnTo>
                    <a:pt x="2727" y="736"/>
                  </a:lnTo>
                  <a:cubicBezTo>
                    <a:pt x="2841" y="669"/>
                    <a:pt x="2934" y="508"/>
                    <a:pt x="2934" y="375"/>
                  </a:cubicBezTo>
                  <a:cubicBezTo>
                    <a:pt x="2934" y="280"/>
                    <a:pt x="2888" y="226"/>
                    <a:pt x="2820" y="226"/>
                  </a:cubicBezTo>
                  <a:cubicBezTo>
                    <a:pt x="2792" y="226"/>
                    <a:pt x="2760" y="235"/>
                    <a:pt x="2727" y="254"/>
                  </a:cubicBezTo>
                  <a:lnTo>
                    <a:pt x="2261" y="523"/>
                  </a:lnTo>
                  <a:cubicBezTo>
                    <a:pt x="2264" y="502"/>
                    <a:pt x="2266" y="482"/>
                    <a:pt x="2266" y="462"/>
                  </a:cubicBezTo>
                  <a:lnTo>
                    <a:pt x="2266" y="327"/>
                  </a:lnTo>
                  <a:cubicBezTo>
                    <a:pt x="2266" y="157"/>
                    <a:pt x="2181" y="58"/>
                    <a:pt x="2057" y="58"/>
                  </a:cubicBezTo>
                  <a:cubicBezTo>
                    <a:pt x="2007" y="58"/>
                    <a:pt x="1950" y="75"/>
                    <a:pt x="1890" y="109"/>
                  </a:cubicBezTo>
                  <a:cubicBezTo>
                    <a:pt x="1800" y="164"/>
                    <a:pt x="1725" y="237"/>
                    <a:pt x="1667" y="324"/>
                  </a:cubicBezTo>
                  <a:cubicBezTo>
                    <a:pt x="1643" y="118"/>
                    <a:pt x="1524" y="0"/>
                    <a:pt x="1360"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6" name="Google Shape;3810;p37">
              <a:extLst>
                <a:ext uri="{FF2B5EF4-FFF2-40B4-BE49-F238E27FC236}">
                  <a16:creationId xmlns:a16="http://schemas.microsoft.com/office/drawing/2014/main" id="{8F69B730-F564-FB05-7F3B-212EF96E51BC}"/>
                </a:ext>
              </a:extLst>
            </p:cNvPr>
            <p:cNvSpPr/>
            <p:nvPr/>
          </p:nvSpPr>
          <p:spPr>
            <a:xfrm>
              <a:off x="2959650" y="1990550"/>
              <a:ext cx="98550" cy="65550"/>
            </a:xfrm>
            <a:custGeom>
              <a:avLst/>
              <a:gdLst/>
              <a:ahLst/>
              <a:cxnLst/>
              <a:rect l="l" t="t" r="r" b="b"/>
              <a:pathLst>
                <a:path w="3942" h="2622" extrusionOk="0">
                  <a:moveTo>
                    <a:pt x="3906" y="1"/>
                  </a:moveTo>
                  <a:cubicBezTo>
                    <a:pt x="3542" y="1"/>
                    <a:pt x="3345" y="360"/>
                    <a:pt x="3146" y="697"/>
                  </a:cubicBezTo>
                  <a:cubicBezTo>
                    <a:pt x="2903" y="1107"/>
                    <a:pt x="2670" y="1464"/>
                    <a:pt x="2506" y="1635"/>
                  </a:cubicBezTo>
                  <a:cubicBezTo>
                    <a:pt x="2194" y="1780"/>
                    <a:pt x="1463" y="2002"/>
                    <a:pt x="1176" y="2040"/>
                  </a:cubicBezTo>
                  <a:cubicBezTo>
                    <a:pt x="1168" y="2041"/>
                    <a:pt x="1160" y="2041"/>
                    <a:pt x="1151" y="2041"/>
                  </a:cubicBezTo>
                  <a:cubicBezTo>
                    <a:pt x="1110" y="2041"/>
                    <a:pt x="1068" y="2029"/>
                    <a:pt x="1033" y="2007"/>
                  </a:cubicBezTo>
                  <a:cubicBezTo>
                    <a:pt x="921" y="1933"/>
                    <a:pt x="834" y="1920"/>
                    <a:pt x="715" y="1879"/>
                  </a:cubicBezTo>
                  <a:cubicBezTo>
                    <a:pt x="637" y="1852"/>
                    <a:pt x="597" y="1816"/>
                    <a:pt x="576" y="1816"/>
                  </a:cubicBezTo>
                  <a:cubicBezTo>
                    <a:pt x="572" y="1816"/>
                    <a:pt x="569" y="1817"/>
                    <a:pt x="566" y="1819"/>
                  </a:cubicBezTo>
                  <a:cubicBezTo>
                    <a:pt x="543" y="1841"/>
                    <a:pt x="518" y="1902"/>
                    <a:pt x="575" y="1966"/>
                  </a:cubicBezTo>
                  <a:cubicBezTo>
                    <a:pt x="604" y="1999"/>
                    <a:pt x="656" y="2034"/>
                    <a:pt x="722" y="2076"/>
                  </a:cubicBezTo>
                  <a:cubicBezTo>
                    <a:pt x="722" y="2076"/>
                    <a:pt x="623" y="2103"/>
                    <a:pt x="501" y="2103"/>
                  </a:cubicBezTo>
                  <a:cubicBezTo>
                    <a:pt x="448" y="2103"/>
                    <a:pt x="391" y="2098"/>
                    <a:pt x="335" y="2083"/>
                  </a:cubicBezTo>
                  <a:cubicBezTo>
                    <a:pt x="291" y="2072"/>
                    <a:pt x="250" y="2066"/>
                    <a:pt x="215" y="2066"/>
                  </a:cubicBezTo>
                  <a:cubicBezTo>
                    <a:pt x="54" y="2066"/>
                    <a:pt x="0" y="2185"/>
                    <a:pt x="138" y="2405"/>
                  </a:cubicBezTo>
                  <a:cubicBezTo>
                    <a:pt x="191" y="2491"/>
                    <a:pt x="381" y="2621"/>
                    <a:pt x="755" y="2621"/>
                  </a:cubicBezTo>
                  <a:cubicBezTo>
                    <a:pt x="805" y="2621"/>
                    <a:pt x="857" y="2619"/>
                    <a:pt x="912" y="2614"/>
                  </a:cubicBezTo>
                  <a:cubicBezTo>
                    <a:pt x="1050" y="2603"/>
                    <a:pt x="1249" y="2591"/>
                    <a:pt x="1421" y="2555"/>
                  </a:cubicBezTo>
                  <a:cubicBezTo>
                    <a:pt x="1880" y="2456"/>
                    <a:pt x="2390" y="2362"/>
                    <a:pt x="2703" y="2268"/>
                  </a:cubicBezTo>
                  <a:cubicBezTo>
                    <a:pt x="2783" y="2244"/>
                    <a:pt x="2924" y="2153"/>
                    <a:pt x="3008" y="2057"/>
                  </a:cubicBezTo>
                  <a:cubicBezTo>
                    <a:pt x="3536" y="1456"/>
                    <a:pt x="3711" y="1028"/>
                    <a:pt x="3942" y="638"/>
                  </a:cubicBezTo>
                  <a:lnTo>
                    <a:pt x="3923" y="1"/>
                  </a:lnTo>
                  <a:cubicBezTo>
                    <a:pt x="3917" y="1"/>
                    <a:pt x="3911" y="1"/>
                    <a:pt x="3906" y="1"/>
                  </a:cubicBezTo>
                  <a:close/>
                </a:path>
              </a:pathLst>
            </a:custGeom>
            <a:solidFill>
              <a:srgbClr val="99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7" name="Google Shape;3811;p37">
              <a:extLst>
                <a:ext uri="{FF2B5EF4-FFF2-40B4-BE49-F238E27FC236}">
                  <a16:creationId xmlns:a16="http://schemas.microsoft.com/office/drawing/2014/main" id="{7C011C67-5D7F-8F30-638A-81D33475B81D}"/>
                </a:ext>
              </a:extLst>
            </p:cNvPr>
            <p:cNvSpPr/>
            <p:nvPr/>
          </p:nvSpPr>
          <p:spPr>
            <a:xfrm>
              <a:off x="3027250" y="1990100"/>
              <a:ext cx="37475" cy="45800"/>
            </a:xfrm>
            <a:custGeom>
              <a:avLst/>
              <a:gdLst/>
              <a:ahLst/>
              <a:cxnLst/>
              <a:rect l="l" t="t" r="r" b="b"/>
              <a:pathLst>
                <a:path w="1499" h="1832" extrusionOk="0">
                  <a:moveTo>
                    <a:pt x="1202" y="1"/>
                  </a:moveTo>
                  <a:cubicBezTo>
                    <a:pt x="1090" y="1"/>
                    <a:pt x="881" y="34"/>
                    <a:pt x="711" y="253"/>
                  </a:cubicBezTo>
                  <a:cubicBezTo>
                    <a:pt x="453" y="580"/>
                    <a:pt x="1" y="1371"/>
                    <a:pt x="1" y="1371"/>
                  </a:cubicBezTo>
                  <a:cubicBezTo>
                    <a:pt x="1" y="1371"/>
                    <a:pt x="149" y="1766"/>
                    <a:pt x="550" y="1832"/>
                  </a:cubicBezTo>
                  <a:lnTo>
                    <a:pt x="1194" y="962"/>
                  </a:lnTo>
                  <a:cubicBezTo>
                    <a:pt x="1194" y="962"/>
                    <a:pt x="1499" y="358"/>
                    <a:pt x="1283" y="7"/>
                  </a:cubicBezTo>
                  <a:cubicBezTo>
                    <a:pt x="1283" y="7"/>
                    <a:pt x="1252" y="1"/>
                    <a:pt x="1202" y="1"/>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8" name="Google Shape;3812;p37">
              <a:extLst>
                <a:ext uri="{FF2B5EF4-FFF2-40B4-BE49-F238E27FC236}">
                  <a16:creationId xmlns:a16="http://schemas.microsoft.com/office/drawing/2014/main" id="{29D9C95C-4D0A-5633-EC55-4DA66C3B5F69}"/>
                </a:ext>
              </a:extLst>
            </p:cNvPr>
            <p:cNvSpPr/>
            <p:nvPr/>
          </p:nvSpPr>
          <p:spPr>
            <a:xfrm>
              <a:off x="3083625" y="2212025"/>
              <a:ext cx="10500" cy="18775"/>
            </a:xfrm>
            <a:custGeom>
              <a:avLst/>
              <a:gdLst/>
              <a:ahLst/>
              <a:cxnLst/>
              <a:rect l="l" t="t" r="r" b="b"/>
              <a:pathLst>
                <a:path w="420" h="751" extrusionOk="0">
                  <a:moveTo>
                    <a:pt x="1" y="1"/>
                  </a:moveTo>
                  <a:lnTo>
                    <a:pt x="1" y="750"/>
                  </a:lnTo>
                  <a:lnTo>
                    <a:pt x="420" y="750"/>
                  </a:lnTo>
                  <a:lnTo>
                    <a:pt x="420" y="1"/>
                  </a:lnTo>
                  <a:close/>
                </a:path>
              </a:pathLst>
            </a:custGeom>
            <a:solidFill>
              <a:srgbClr val="744D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99" name="Google Shape;3813;p37">
              <a:extLst>
                <a:ext uri="{FF2B5EF4-FFF2-40B4-BE49-F238E27FC236}">
                  <a16:creationId xmlns:a16="http://schemas.microsoft.com/office/drawing/2014/main" id="{4229F017-15E6-0E28-DCC4-DA50C8413D7E}"/>
                </a:ext>
              </a:extLst>
            </p:cNvPr>
            <p:cNvSpPr/>
            <p:nvPr/>
          </p:nvSpPr>
          <p:spPr>
            <a:xfrm>
              <a:off x="3046725" y="2191250"/>
              <a:ext cx="11000" cy="20175"/>
            </a:xfrm>
            <a:custGeom>
              <a:avLst/>
              <a:gdLst/>
              <a:ahLst/>
              <a:cxnLst/>
              <a:rect l="l" t="t" r="r" b="b"/>
              <a:pathLst>
                <a:path w="440" h="807" extrusionOk="0">
                  <a:moveTo>
                    <a:pt x="440" y="1"/>
                  </a:moveTo>
                  <a:lnTo>
                    <a:pt x="0" y="15"/>
                  </a:lnTo>
                  <a:lnTo>
                    <a:pt x="21" y="807"/>
                  </a:lnTo>
                  <a:lnTo>
                    <a:pt x="440" y="792"/>
                  </a:lnTo>
                  <a:lnTo>
                    <a:pt x="440" y="1"/>
                  </a:lnTo>
                  <a:close/>
                </a:path>
              </a:pathLst>
            </a:custGeom>
            <a:solidFill>
              <a:srgbClr val="744D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0" name="Google Shape;3814;p37">
              <a:extLst>
                <a:ext uri="{FF2B5EF4-FFF2-40B4-BE49-F238E27FC236}">
                  <a16:creationId xmlns:a16="http://schemas.microsoft.com/office/drawing/2014/main" id="{16C98FDD-CF4A-F83F-E8AF-EAF1EFA0F114}"/>
                </a:ext>
              </a:extLst>
            </p:cNvPr>
            <p:cNvSpPr/>
            <p:nvPr/>
          </p:nvSpPr>
          <p:spPr>
            <a:xfrm>
              <a:off x="3040050" y="2049900"/>
              <a:ext cx="56975" cy="172975"/>
            </a:xfrm>
            <a:custGeom>
              <a:avLst/>
              <a:gdLst/>
              <a:ahLst/>
              <a:cxnLst/>
              <a:rect l="l" t="t" r="r" b="b"/>
              <a:pathLst>
                <a:path w="2279" h="6919" extrusionOk="0">
                  <a:moveTo>
                    <a:pt x="146" y="1"/>
                  </a:moveTo>
                  <a:cubicBezTo>
                    <a:pt x="146" y="1"/>
                    <a:pt x="1" y="3422"/>
                    <a:pt x="5" y="3723"/>
                  </a:cubicBezTo>
                  <a:cubicBezTo>
                    <a:pt x="11" y="3986"/>
                    <a:pt x="250" y="6239"/>
                    <a:pt x="250" y="6239"/>
                  </a:cubicBezTo>
                  <a:cubicBezTo>
                    <a:pt x="327" y="6266"/>
                    <a:pt x="397" y="6276"/>
                    <a:pt x="459" y="6276"/>
                  </a:cubicBezTo>
                  <a:cubicBezTo>
                    <a:pt x="628" y="6276"/>
                    <a:pt x="734" y="6201"/>
                    <a:pt x="734" y="6201"/>
                  </a:cubicBezTo>
                  <a:cubicBezTo>
                    <a:pt x="734" y="6201"/>
                    <a:pt x="869" y="4705"/>
                    <a:pt x="888" y="4418"/>
                  </a:cubicBezTo>
                  <a:cubicBezTo>
                    <a:pt x="903" y="4184"/>
                    <a:pt x="885" y="3951"/>
                    <a:pt x="837" y="3723"/>
                  </a:cubicBezTo>
                  <a:lnTo>
                    <a:pt x="1064" y="1600"/>
                  </a:lnTo>
                  <a:cubicBezTo>
                    <a:pt x="1064" y="1600"/>
                    <a:pt x="1232" y="3398"/>
                    <a:pt x="1298" y="3941"/>
                  </a:cubicBezTo>
                  <a:cubicBezTo>
                    <a:pt x="1374" y="4561"/>
                    <a:pt x="1713" y="6870"/>
                    <a:pt x="1713" y="6870"/>
                  </a:cubicBezTo>
                  <a:cubicBezTo>
                    <a:pt x="1797" y="6906"/>
                    <a:pt x="1875" y="6919"/>
                    <a:pt x="1942" y="6919"/>
                  </a:cubicBezTo>
                  <a:cubicBezTo>
                    <a:pt x="2086" y="6919"/>
                    <a:pt x="2182" y="6861"/>
                    <a:pt x="2182" y="6861"/>
                  </a:cubicBezTo>
                  <a:cubicBezTo>
                    <a:pt x="2182" y="6861"/>
                    <a:pt x="2224" y="5214"/>
                    <a:pt x="2255" y="4586"/>
                  </a:cubicBezTo>
                  <a:cubicBezTo>
                    <a:pt x="2279" y="4125"/>
                    <a:pt x="2170" y="3903"/>
                    <a:pt x="2161" y="3784"/>
                  </a:cubicBezTo>
                  <a:cubicBezTo>
                    <a:pt x="2161" y="3784"/>
                    <a:pt x="2222" y="423"/>
                    <a:pt x="2222" y="5"/>
                  </a:cubicBezTo>
                  <a:lnTo>
                    <a:pt x="146" y="1"/>
                  </a:ln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1" name="Google Shape;3815;p37">
              <a:extLst>
                <a:ext uri="{FF2B5EF4-FFF2-40B4-BE49-F238E27FC236}">
                  <a16:creationId xmlns:a16="http://schemas.microsoft.com/office/drawing/2014/main" id="{F754B3DF-17FD-29CD-38FF-B59B06D57F1E}"/>
                </a:ext>
              </a:extLst>
            </p:cNvPr>
            <p:cNvSpPr/>
            <p:nvPr/>
          </p:nvSpPr>
          <p:spPr>
            <a:xfrm>
              <a:off x="3066075" y="2223800"/>
              <a:ext cx="30700" cy="29175"/>
            </a:xfrm>
            <a:custGeom>
              <a:avLst/>
              <a:gdLst/>
              <a:ahLst/>
              <a:cxnLst/>
              <a:rect l="l" t="t" r="r" b="b"/>
              <a:pathLst>
                <a:path w="1228" h="1167" extrusionOk="0">
                  <a:moveTo>
                    <a:pt x="1125" y="0"/>
                  </a:moveTo>
                  <a:cubicBezTo>
                    <a:pt x="1124" y="0"/>
                    <a:pt x="1123" y="0"/>
                    <a:pt x="1122" y="1"/>
                  </a:cubicBezTo>
                  <a:lnTo>
                    <a:pt x="1122" y="49"/>
                  </a:lnTo>
                  <a:cubicBezTo>
                    <a:pt x="1091" y="83"/>
                    <a:pt x="1007" y="118"/>
                    <a:pt x="911" y="123"/>
                  </a:cubicBezTo>
                  <a:cubicBezTo>
                    <a:pt x="908" y="123"/>
                    <a:pt x="905" y="123"/>
                    <a:pt x="901" y="123"/>
                  </a:cubicBezTo>
                  <a:cubicBezTo>
                    <a:pt x="835" y="123"/>
                    <a:pt x="701" y="110"/>
                    <a:pt x="703" y="63"/>
                  </a:cubicBezTo>
                  <a:lnTo>
                    <a:pt x="703" y="1"/>
                  </a:lnTo>
                  <a:cubicBezTo>
                    <a:pt x="662" y="18"/>
                    <a:pt x="569" y="389"/>
                    <a:pt x="402" y="547"/>
                  </a:cubicBezTo>
                  <a:cubicBezTo>
                    <a:pt x="270" y="674"/>
                    <a:pt x="89" y="820"/>
                    <a:pt x="43" y="959"/>
                  </a:cubicBezTo>
                  <a:cubicBezTo>
                    <a:pt x="0" y="1089"/>
                    <a:pt x="231" y="1166"/>
                    <a:pt x="370" y="1166"/>
                  </a:cubicBezTo>
                  <a:cubicBezTo>
                    <a:pt x="388" y="1166"/>
                    <a:pt x="404" y="1165"/>
                    <a:pt x="418" y="1162"/>
                  </a:cubicBezTo>
                  <a:cubicBezTo>
                    <a:pt x="562" y="1136"/>
                    <a:pt x="811" y="1030"/>
                    <a:pt x="874" y="933"/>
                  </a:cubicBezTo>
                  <a:cubicBezTo>
                    <a:pt x="936" y="835"/>
                    <a:pt x="965" y="691"/>
                    <a:pt x="1016" y="620"/>
                  </a:cubicBezTo>
                  <a:cubicBezTo>
                    <a:pt x="1068" y="547"/>
                    <a:pt x="1184" y="468"/>
                    <a:pt x="1212" y="385"/>
                  </a:cubicBezTo>
                  <a:cubicBezTo>
                    <a:pt x="1228" y="340"/>
                    <a:pt x="1209" y="240"/>
                    <a:pt x="1188" y="156"/>
                  </a:cubicBezTo>
                  <a:cubicBezTo>
                    <a:pt x="1169" y="81"/>
                    <a:pt x="1150" y="0"/>
                    <a:pt x="1125"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2" name="Google Shape;3816;p37">
              <a:extLst>
                <a:ext uri="{FF2B5EF4-FFF2-40B4-BE49-F238E27FC236}">
                  <a16:creationId xmlns:a16="http://schemas.microsoft.com/office/drawing/2014/main" id="{5FC9EC1E-5AE0-7EAA-359B-5D8DB78A0FC3}"/>
                </a:ext>
              </a:extLst>
            </p:cNvPr>
            <p:cNvSpPr/>
            <p:nvPr/>
          </p:nvSpPr>
          <p:spPr>
            <a:xfrm>
              <a:off x="3021575" y="2207300"/>
              <a:ext cx="40100" cy="21550"/>
            </a:xfrm>
            <a:custGeom>
              <a:avLst/>
              <a:gdLst/>
              <a:ahLst/>
              <a:cxnLst/>
              <a:rect l="l" t="t" r="r" b="b"/>
              <a:pathLst>
                <a:path w="1604" h="862" extrusionOk="0">
                  <a:moveTo>
                    <a:pt x="1448" y="1"/>
                  </a:moveTo>
                  <a:cubicBezTo>
                    <a:pt x="1447" y="1"/>
                    <a:pt x="1447" y="1"/>
                    <a:pt x="1446" y="1"/>
                  </a:cubicBezTo>
                  <a:lnTo>
                    <a:pt x="1446" y="45"/>
                  </a:lnTo>
                  <a:cubicBezTo>
                    <a:pt x="1414" y="96"/>
                    <a:pt x="1294" y="127"/>
                    <a:pt x="1184" y="127"/>
                  </a:cubicBezTo>
                  <a:cubicBezTo>
                    <a:pt x="1123" y="127"/>
                    <a:pt x="1064" y="118"/>
                    <a:pt x="1025" y="97"/>
                  </a:cubicBezTo>
                  <a:lnTo>
                    <a:pt x="1022" y="30"/>
                  </a:lnTo>
                  <a:cubicBezTo>
                    <a:pt x="1001" y="30"/>
                    <a:pt x="983" y="63"/>
                    <a:pt x="935" y="117"/>
                  </a:cubicBezTo>
                  <a:cubicBezTo>
                    <a:pt x="863" y="192"/>
                    <a:pt x="780" y="255"/>
                    <a:pt x="687" y="303"/>
                  </a:cubicBezTo>
                  <a:cubicBezTo>
                    <a:pt x="531" y="385"/>
                    <a:pt x="225" y="511"/>
                    <a:pt x="87" y="575"/>
                  </a:cubicBezTo>
                  <a:cubicBezTo>
                    <a:pt x="0" y="616"/>
                    <a:pt x="4" y="725"/>
                    <a:pt x="94" y="787"/>
                  </a:cubicBezTo>
                  <a:cubicBezTo>
                    <a:pt x="153" y="828"/>
                    <a:pt x="269" y="862"/>
                    <a:pt x="415" y="862"/>
                  </a:cubicBezTo>
                  <a:cubicBezTo>
                    <a:pt x="489" y="862"/>
                    <a:pt x="571" y="853"/>
                    <a:pt x="657" y="833"/>
                  </a:cubicBezTo>
                  <a:cubicBezTo>
                    <a:pt x="795" y="801"/>
                    <a:pt x="971" y="672"/>
                    <a:pt x="1088" y="672"/>
                  </a:cubicBezTo>
                  <a:cubicBezTo>
                    <a:pt x="1092" y="672"/>
                    <a:pt x="1096" y="672"/>
                    <a:pt x="1099" y="672"/>
                  </a:cubicBezTo>
                  <a:cubicBezTo>
                    <a:pt x="1126" y="674"/>
                    <a:pt x="1158" y="675"/>
                    <a:pt x="1193" y="675"/>
                  </a:cubicBezTo>
                  <a:cubicBezTo>
                    <a:pt x="1309" y="675"/>
                    <a:pt x="1453" y="663"/>
                    <a:pt x="1518" y="616"/>
                  </a:cubicBezTo>
                  <a:cubicBezTo>
                    <a:pt x="1604" y="555"/>
                    <a:pt x="1569" y="423"/>
                    <a:pt x="1546" y="310"/>
                  </a:cubicBezTo>
                  <a:cubicBezTo>
                    <a:pt x="1519" y="189"/>
                    <a:pt x="1488" y="1"/>
                    <a:pt x="1448" y="1"/>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3" name="Google Shape;3817;p37">
              <a:extLst>
                <a:ext uri="{FF2B5EF4-FFF2-40B4-BE49-F238E27FC236}">
                  <a16:creationId xmlns:a16="http://schemas.microsoft.com/office/drawing/2014/main" id="{BEC5E6CB-2BFC-E7DD-C979-57CC8E557706}"/>
                </a:ext>
              </a:extLst>
            </p:cNvPr>
            <p:cNvSpPr/>
            <p:nvPr/>
          </p:nvSpPr>
          <p:spPr>
            <a:xfrm>
              <a:off x="3052050" y="2081150"/>
              <a:ext cx="14625" cy="58025"/>
            </a:xfrm>
            <a:custGeom>
              <a:avLst/>
              <a:gdLst/>
              <a:ahLst/>
              <a:cxnLst/>
              <a:rect l="l" t="t" r="r" b="b"/>
              <a:pathLst>
                <a:path w="585" h="2321" extrusionOk="0">
                  <a:moveTo>
                    <a:pt x="1" y="1"/>
                  </a:moveTo>
                  <a:lnTo>
                    <a:pt x="1" y="1"/>
                  </a:lnTo>
                  <a:cubicBezTo>
                    <a:pt x="1" y="1"/>
                    <a:pt x="114" y="221"/>
                    <a:pt x="449" y="426"/>
                  </a:cubicBezTo>
                  <a:lnTo>
                    <a:pt x="376" y="2321"/>
                  </a:lnTo>
                  <a:lnTo>
                    <a:pt x="585" y="350"/>
                  </a:lnTo>
                  <a:cubicBezTo>
                    <a:pt x="585" y="350"/>
                    <a:pt x="250" y="252"/>
                    <a:pt x="1" y="1"/>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4" name="Google Shape;3818;p37">
              <a:extLst>
                <a:ext uri="{FF2B5EF4-FFF2-40B4-BE49-F238E27FC236}">
                  <a16:creationId xmlns:a16="http://schemas.microsoft.com/office/drawing/2014/main" id="{9DC25D58-DEB6-526B-C07A-0FF2D0C1B022}"/>
                </a:ext>
              </a:extLst>
            </p:cNvPr>
            <p:cNvSpPr/>
            <p:nvPr/>
          </p:nvSpPr>
          <p:spPr>
            <a:xfrm>
              <a:off x="3042325" y="1990275"/>
              <a:ext cx="56000" cy="87825"/>
            </a:xfrm>
            <a:custGeom>
              <a:avLst/>
              <a:gdLst/>
              <a:ahLst/>
              <a:cxnLst/>
              <a:rect l="l" t="t" r="r" b="b"/>
              <a:pathLst>
                <a:path w="2240" h="3513" extrusionOk="0">
                  <a:moveTo>
                    <a:pt x="696" y="0"/>
                  </a:moveTo>
                  <a:cubicBezTo>
                    <a:pt x="220" y="54"/>
                    <a:pt x="108" y="298"/>
                    <a:pt x="87" y="782"/>
                  </a:cubicBezTo>
                  <a:cubicBezTo>
                    <a:pt x="55" y="1464"/>
                    <a:pt x="1" y="3234"/>
                    <a:pt x="1" y="3234"/>
                  </a:cubicBezTo>
                  <a:cubicBezTo>
                    <a:pt x="245" y="3417"/>
                    <a:pt x="732" y="3512"/>
                    <a:pt x="1186" y="3512"/>
                  </a:cubicBezTo>
                  <a:cubicBezTo>
                    <a:pt x="1607" y="3512"/>
                    <a:pt x="1999" y="3431"/>
                    <a:pt x="2147" y="3263"/>
                  </a:cubicBezTo>
                  <a:lnTo>
                    <a:pt x="2146" y="1767"/>
                  </a:lnTo>
                  <a:lnTo>
                    <a:pt x="2218" y="769"/>
                  </a:lnTo>
                  <a:cubicBezTo>
                    <a:pt x="2240" y="144"/>
                    <a:pt x="1896" y="64"/>
                    <a:pt x="1896" y="64"/>
                  </a:cubicBezTo>
                  <a:lnTo>
                    <a:pt x="1283" y="28"/>
                  </a:lnTo>
                  <a:lnTo>
                    <a:pt x="696" y="0"/>
                  </a:lnTo>
                  <a:close/>
                </a:path>
              </a:pathLst>
            </a:custGeom>
            <a:solidFill>
              <a:srgbClr val="FD8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5" name="Google Shape;3819;p37">
              <a:extLst>
                <a:ext uri="{FF2B5EF4-FFF2-40B4-BE49-F238E27FC236}">
                  <a16:creationId xmlns:a16="http://schemas.microsoft.com/office/drawing/2014/main" id="{E6A9319A-F26B-7BCA-BF84-DCFCC3B9C7B6}"/>
                </a:ext>
              </a:extLst>
            </p:cNvPr>
            <p:cNvSpPr/>
            <p:nvPr/>
          </p:nvSpPr>
          <p:spPr>
            <a:xfrm>
              <a:off x="3043975" y="1943050"/>
              <a:ext cx="34750" cy="32575"/>
            </a:xfrm>
            <a:custGeom>
              <a:avLst/>
              <a:gdLst/>
              <a:ahLst/>
              <a:cxnLst/>
              <a:rect l="l" t="t" r="r" b="b"/>
              <a:pathLst>
                <a:path w="1390" h="1303" extrusionOk="0">
                  <a:moveTo>
                    <a:pt x="764" y="0"/>
                  </a:moveTo>
                  <a:cubicBezTo>
                    <a:pt x="419" y="0"/>
                    <a:pt x="0" y="9"/>
                    <a:pt x="139" y="651"/>
                  </a:cubicBezTo>
                  <a:cubicBezTo>
                    <a:pt x="215" y="1002"/>
                    <a:pt x="419" y="1302"/>
                    <a:pt x="764" y="1302"/>
                  </a:cubicBezTo>
                  <a:cubicBezTo>
                    <a:pt x="1110" y="1302"/>
                    <a:pt x="1389" y="1011"/>
                    <a:pt x="1389" y="651"/>
                  </a:cubicBezTo>
                  <a:cubicBezTo>
                    <a:pt x="1389" y="292"/>
                    <a:pt x="1110" y="0"/>
                    <a:pt x="764"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6" name="Google Shape;3820;p37">
              <a:extLst>
                <a:ext uri="{FF2B5EF4-FFF2-40B4-BE49-F238E27FC236}">
                  <a16:creationId xmlns:a16="http://schemas.microsoft.com/office/drawing/2014/main" id="{9291DEA0-3970-8A19-66A3-024BD4F6B220}"/>
                </a:ext>
              </a:extLst>
            </p:cNvPr>
            <p:cNvSpPr/>
            <p:nvPr/>
          </p:nvSpPr>
          <p:spPr>
            <a:xfrm>
              <a:off x="3080375" y="1965925"/>
              <a:ext cx="6325" cy="16150"/>
            </a:xfrm>
            <a:custGeom>
              <a:avLst/>
              <a:gdLst/>
              <a:ahLst/>
              <a:cxnLst/>
              <a:rect l="l" t="t" r="r" b="b"/>
              <a:pathLst>
                <a:path w="253" h="646" extrusionOk="0">
                  <a:moveTo>
                    <a:pt x="252" y="0"/>
                  </a:moveTo>
                  <a:lnTo>
                    <a:pt x="6" y="315"/>
                  </a:lnTo>
                  <a:lnTo>
                    <a:pt x="0" y="645"/>
                  </a:lnTo>
                  <a:cubicBezTo>
                    <a:pt x="51" y="628"/>
                    <a:pt x="93" y="593"/>
                    <a:pt x="118" y="545"/>
                  </a:cubicBezTo>
                  <a:cubicBezTo>
                    <a:pt x="157" y="468"/>
                    <a:pt x="252" y="0"/>
                    <a:pt x="252"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7" name="Google Shape;3821;p37">
              <a:extLst>
                <a:ext uri="{FF2B5EF4-FFF2-40B4-BE49-F238E27FC236}">
                  <a16:creationId xmlns:a16="http://schemas.microsoft.com/office/drawing/2014/main" id="{0F8200E0-0D17-E21E-3F88-5117F5341F54}"/>
                </a:ext>
              </a:extLst>
            </p:cNvPr>
            <p:cNvSpPr/>
            <p:nvPr/>
          </p:nvSpPr>
          <p:spPr>
            <a:xfrm>
              <a:off x="3082150" y="1949075"/>
              <a:ext cx="6975" cy="17400"/>
            </a:xfrm>
            <a:custGeom>
              <a:avLst/>
              <a:gdLst/>
              <a:ahLst/>
              <a:cxnLst/>
              <a:rect l="l" t="t" r="r" b="b"/>
              <a:pathLst>
                <a:path w="279" h="696" extrusionOk="0">
                  <a:moveTo>
                    <a:pt x="71" y="0"/>
                  </a:moveTo>
                  <a:cubicBezTo>
                    <a:pt x="65" y="0"/>
                    <a:pt x="61" y="1"/>
                    <a:pt x="61" y="1"/>
                  </a:cubicBezTo>
                  <a:lnTo>
                    <a:pt x="0" y="696"/>
                  </a:lnTo>
                  <a:lnTo>
                    <a:pt x="0" y="696"/>
                  </a:lnTo>
                  <a:lnTo>
                    <a:pt x="181" y="674"/>
                  </a:lnTo>
                  <a:cubicBezTo>
                    <a:pt x="279" y="416"/>
                    <a:pt x="266" y="197"/>
                    <a:pt x="202" y="98"/>
                  </a:cubicBezTo>
                  <a:cubicBezTo>
                    <a:pt x="146" y="11"/>
                    <a:pt x="93" y="0"/>
                    <a:pt x="71" y="0"/>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8" name="Google Shape;3822;p37">
              <a:extLst>
                <a:ext uri="{FF2B5EF4-FFF2-40B4-BE49-F238E27FC236}">
                  <a16:creationId xmlns:a16="http://schemas.microsoft.com/office/drawing/2014/main" id="{07BBCBDC-4A69-D345-8C85-74E30EB92E50}"/>
                </a:ext>
              </a:extLst>
            </p:cNvPr>
            <p:cNvSpPr/>
            <p:nvPr/>
          </p:nvSpPr>
          <p:spPr>
            <a:xfrm>
              <a:off x="3085325" y="1948650"/>
              <a:ext cx="5725" cy="2975"/>
            </a:xfrm>
            <a:custGeom>
              <a:avLst/>
              <a:gdLst/>
              <a:ahLst/>
              <a:cxnLst/>
              <a:rect l="l" t="t" r="r" b="b"/>
              <a:pathLst>
                <a:path w="229" h="119" extrusionOk="0">
                  <a:moveTo>
                    <a:pt x="121" y="1"/>
                  </a:moveTo>
                  <a:cubicBezTo>
                    <a:pt x="57" y="1"/>
                    <a:pt x="5" y="50"/>
                    <a:pt x="1" y="114"/>
                  </a:cubicBezTo>
                  <a:lnTo>
                    <a:pt x="221" y="118"/>
                  </a:lnTo>
                  <a:cubicBezTo>
                    <a:pt x="228" y="56"/>
                    <a:pt x="182" y="2"/>
                    <a:pt x="121"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09" name="Google Shape;3823;p37">
              <a:extLst>
                <a:ext uri="{FF2B5EF4-FFF2-40B4-BE49-F238E27FC236}">
                  <a16:creationId xmlns:a16="http://schemas.microsoft.com/office/drawing/2014/main" id="{2232909A-B3AE-DFA8-C2BE-F3FDB586F6C0}"/>
                </a:ext>
              </a:extLst>
            </p:cNvPr>
            <p:cNvSpPr/>
            <p:nvPr/>
          </p:nvSpPr>
          <p:spPr>
            <a:xfrm>
              <a:off x="3084975" y="1945275"/>
              <a:ext cx="5125" cy="4925"/>
            </a:xfrm>
            <a:custGeom>
              <a:avLst/>
              <a:gdLst/>
              <a:ahLst/>
              <a:cxnLst/>
              <a:rect l="l" t="t" r="r" b="b"/>
              <a:pathLst>
                <a:path w="205" h="197" extrusionOk="0">
                  <a:moveTo>
                    <a:pt x="125" y="1"/>
                  </a:moveTo>
                  <a:cubicBezTo>
                    <a:pt x="98" y="1"/>
                    <a:pt x="70" y="11"/>
                    <a:pt x="50" y="33"/>
                  </a:cubicBezTo>
                  <a:cubicBezTo>
                    <a:pt x="5" y="76"/>
                    <a:pt x="0" y="147"/>
                    <a:pt x="41" y="197"/>
                  </a:cubicBezTo>
                  <a:lnTo>
                    <a:pt x="205" y="39"/>
                  </a:lnTo>
                  <a:cubicBezTo>
                    <a:pt x="184" y="14"/>
                    <a:pt x="155" y="1"/>
                    <a:pt x="125"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0" name="Google Shape;3824;p37">
              <a:extLst>
                <a:ext uri="{FF2B5EF4-FFF2-40B4-BE49-F238E27FC236}">
                  <a16:creationId xmlns:a16="http://schemas.microsoft.com/office/drawing/2014/main" id="{4FBE3311-737A-1CB5-E9D9-6EF978BB665D}"/>
                </a:ext>
              </a:extLst>
            </p:cNvPr>
            <p:cNvSpPr/>
            <p:nvPr/>
          </p:nvSpPr>
          <p:spPr>
            <a:xfrm>
              <a:off x="3047925" y="1941875"/>
              <a:ext cx="44500" cy="57900"/>
            </a:xfrm>
            <a:custGeom>
              <a:avLst/>
              <a:gdLst/>
              <a:ahLst/>
              <a:cxnLst/>
              <a:rect l="l" t="t" r="r" b="b"/>
              <a:pathLst>
                <a:path w="1780" h="2316" extrusionOk="0">
                  <a:moveTo>
                    <a:pt x="630" y="0"/>
                  </a:moveTo>
                  <a:cubicBezTo>
                    <a:pt x="359" y="0"/>
                    <a:pt x="101" y="137"/>
                    <a:pt x="60" y="488"/>
                  </a:cubicBezTo>
                  <a:cubicBezTo>
                    <a:pt x="0" y="1006"/>
                    <a:pt x="28" y="1217"/>
                    <a:pt x="97" y="1481"/>
                  </a:cubicBezTo>
                  <a:cubicBezTo>
                    <a:pt x="142" y="1645"/>
                    <a:pt x="234" y="1765"/>
                    <a:pt x="379" y="1789"/>
                  </a:cubicBezTo>
                  <a:cubicBezTo>
                    <a:pt x="396" y="1791"/>
                    <a:pt x="416" y="1792"/>
                    <a:pt x="438" y="1792"/>
                  </a:cubicBezTo>
                  <a:cubicBezTo>
                    <a:pt x="529" y="1792"/>
                    <a:pt x="646" y="1774"/>
                    <a:pt x="646" y="1774"/>
                  </a:cubicBezTo>
                  <a:lnTo>
                    <a:pt x="646" y="2000"/>
                  </a:lnTo>
                  <a:cubicBezTo>
                    <a:pt x="537" y="2210"/>
                    <a:pt x="638" y="2316"/>
                    <a:pt x="799" y="2316"/>
                  </a:cubicBezTo>
                  <a:cubicBezTo>
                    <a:pt x="953" y="2316"/>
                    <a:pt x="1161" y="2218"/>
                    <a:pt x="1289" y="2019"/>
                  </a:cubicBezTo>
                  <a:lnTo>
                    <a:pt x="1304" y="1277"/>
                  </a:lnTo>
                  <a:cubicBezTo>
                    <a:pt x="1304" y="1277"/>
                    <a:pt x="1337" y="1351"/>
                    <a:pt x="1431" y="1351"/>
                  </a:cubicBezTo>
                  <a:cubicBezTo>
                    <a:pt x="1463" y="1351"/>
                    <a:pt x="1503" y="1343"/>
                    <a:pt x="1550" y="1319"/>
                  </a:cubicBezTo>
                  <a:cubicBezTo>
                    <a:pt x="1655" y="1267"/>
                    <a:pt x="1780" y="1113"/>
                    <a:pt x="1706" y="949"/>
                  </a:cubicBezTo>
                  <a:cubicBezTo>
                    <a:pt x="1668" y="866"/>
                    <a:pt x="1611" y="839"/>
                    <a:pt x="1560" y="839"/>
                  </a:cubicBezTo>
                  <a:cubicBezTo>
                    <a:pt x="1512" y="839"/>
                    <a:pt x="1469" y="862"/>
                    <a:pt x="1447" y="885"/>
                  </a:cubicBezTo>
                  <a:cubicBezTo>
                    <a:pt x="1408" y="927"/>
                    <a:pt x="1364" y="988"/>
                    <a:pt x="1330" y="988"/>
                  </a:cubicBezTo>
                  <a:cubicBezTo>
                    <a:pt x="1325" y="988"/>
                    <a:pt x="1320" y="987"/>
                    <a:pt x="1316" y="984"/>
                  </a:cubicBezTo>
                  <a:cubicBezTo>
                    <a:pt x="1316" y="984"/>
                    <a:pt x="1445" y="363"/>
                    <a:pt x="1102" y="138"/>
                  </a:cubicBezTo>
                  <a:cubicBezTo>
                    <a:pt x="972" y="52"/>
                    <a:pt x="798" y="0"/>
                    <a:pt x="630" y="0"/>
                  </a:cubicBezTo>
                  <a:close/>
                </a:path>
              </a:pathLst>
            </a:custGeom>
            <a:solidFill>
              <a:srgbClr val="99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1" name="Google Shape;3825;p37">
              <a:extLst>
                <a:ext uri="{FF2B5EF4-FFF2-40B4-BE49-F238E27FC236}">
                  <a16:creationId xmlns:a16="http://schemas.microsoft.com/office/drawing/2014/main" id="{1583CAE2-7B6A-56DF-B9D0-90AF724B4B02}"/>
                </a:ext>
              </a:extLst>
            </p:cNvPr>
            <p:cNvSpPr/>
            <p:nvPr/>
          </p:nvSpPr>
          <p:spPr>
            <a:xfrm>
              <a:off x="3043900" y="1934100"/>
              <a:ext cx="42100" cy="33950"/>
            </a:xfrm>
            <a:custGeom>
              <a:avLst/>
              <a:gdLst/>
              <a:ahLst/>
              <a:cxnLst/>
              <a:rect l="l" t="t" r="r" b="b"/>
              <a:pathLst>
                <a:path w="1684" h="1358" extrusionOk="0">
                  <a:moveTo>
                    <a:pt x="364" y="1"/>
                  </a:moveTo>
                  <a:cubicBezTo>
                    <a:pt x="359" y="1"/>
                    <a:pt x="354" y="1"/>
                    <a:pt x="350" y="3"/>
                  </a:cubicBezTo>
                  <a:cubicBezTo>
                    <a:pt x="338" y="10"/>
                    <a:pt x="329" y="23"/>
                    <a:pt x="328" y="38"/>
                  </a:cubicBezTo>
                  <a:cubicBezTo>
                    <a:pt x="315" y="110"/>
                    <a:pt x="345" y="184"/>
                    <a:pt x="406" y="228"/>
                  </a:cubicBezTo>
                  <a:cubicBezTo>
                    <a:pt x="399" y="228"/>
                    <a:pt x="391" y="228"/>
                    <a:pt x="384" y="228"/>
                  </a:cubicBezTo>
                  <a:cubicBezTo>
                    <a:pt x="285" y="228"/>
                    <a:pt x="174" y="179"/>
                    <a:pt x="80" y="154"/>
                  </a:cubicBezTo>
                  <a:cubicBezTo>
                    <a:pt x="72" y="150"/>
                    <a:pt x="63" y="148"/>
                    <a:pt x="55" y="148"/>
                  </a:cubicBezTo>
                  <a:cubicBezTo>
                    <a:pt x="46" y="148"/>
                    <a:pt x="37" y="150"/>
                    <a:pt x="29" y="154"/>
                  </a:cubicBezTo>
                  <a:cubicBezTo>
                    <a:pt x="19" y="161"/>
                    <a:pt x="12" y="171"/>
                    <a:pt x="9" y="183"/>
                  </a:cubicBezTo>
                  <a:cubicBezTo>
                    <a:pt x="2" y="210"/>
                    <a:pt x="0" y="239"/>
                    <a:pt x="6" y="267"/>
                  </a:cubicBezTo>
                  <a:cubicBezTo>
                    <a:pt x="16" y="349"/>
                    <a:pt x="47" y="429"/>
                    <a:pt x="96" y="497"/>
                  </a:cubicBezTo>
                  <a:cubicBezTo>
                    <a:pt x="169" y="592"/>
                    <a:pt x="290" y="677"/>
                    <a:pt x="409" y="700"/>
                  </a:cubicBezTo>
                  <a:cubicBezTo>
                    <a:pt x="464" y="711"/>
                    <a:pt x="519" y="716"/>
                    <a:pt x="575" y="716"/>
                  </a:cubicBezTo>
                  <a:cubicBezTo>
                    <a:pt x="612" y="716"/>
                    <a:pt x="649" y="714"/>
                    <a:pt x="686" y="709"/>
                  </a:cubicBezTo>
                  <a:cubicBezTo>
                    <a:pt x="837" y="694"/>
                    <a:pt x="986" y="664"/>
                    <a:pt x="1139" y="652"/>
                  </a:cubicBezTo>
                  <a:cubicBezTo>
                    <a:pt x="1151" y="651"/>
                    <a:pt x="1164" y="650"/>
                    <a:pt x="1176" y="650"/>
                  </a:cubicBezTo>
                  <a:cubicBezTo>
                    <a:pt x="1197" y="650"/>
                    <a:pt x="1217" y="652"/>
                    <a:pt x="1237" y="657"/>
                  </a:cubicBezTo>
                  <a:cubicBezTo>
                    <a:pt x="1353" y="689"/>
                    <a:pt x="1339" y="824"/>
                    <a:pt x="1358" y="918"/>
                  </a:cubicBezTo>
                  <a:cubicBezTo>
                    <a:pt x="1389" y="1082"/>
                    <a:pt x="1416" y="1357"/>
                    <a:pt x="1477" y="1357"/>
                  </a:cubicBezTo>
                  <a:cubicBezTo>
                    <a:pt x="1494" y="1357"/>
                    <a:pt x="1564" y="1238"/>
                    <a:pt x="1608" y="1196"/>
                  </a:cubicBezTo>
                  <a:cubicBezTo>
                    <a:pt x="1637" y="1169"/>
                    <a:pt x="1643" y="1108"/>
                    <a:pt x="1649" y="1071"/>
                  </a:cubicBezTo>
                  <a:cubicBezTo>
                    <a:pt x="1661" y="1005"/>
                    <a:pt x="1668" y="935"/>
                    <a:pt x="1672" y="867"/>
                  </a:cubicBezTo>
                  <a:cubicBezTo>
                    <a:pt x="1677" y="810"/>
                    <a:pt x="1682" y="751"/>
                    <a:pt x="1682" y="693"/>
                  </a:cubicBezTo>
                  <a:cubicBezTo>
                    <a:pt x="1682" y="629"/>
                    <a:pt x="1684" y="563"/>
                    <a:pt x="1666" y="499"/>
                  </a:cubicBezTo>
                  <a:cubicBezTo>
                    <a:pt x="1652" y="445"/>
                    <a:pt x="1624" y="394"/>
                    <a:pt x="1587" y="354"/>
                  </a:cubicBezTo>
                  <a:lnTo>
                    <a:pt x="1575" y="341"/>
                  </a:lnTo>
                  <a:cubicBezTo>
                    <a:pt x="1498" y="261"/>
                    <a:pt x="1405" y="199"/>
                    <a:pt x="1304" y="158"/>
                  </a:cubicBezTo>
                  <a:cubicBezTo>
                    <a:pt x="1159" y="98"/>
                    <a:pt x="1001" y="75"/>
                    <a:pt x="844" y="59"/>
                  </a:cubicBezTo>
                  <a:cubicBezTo>
                    <a:pt x="688" y="43"/>
                    <a:pt x="531" y="35"/>
                    <a:pt x="377" y="3"/>
                  </a:cubicBezTo>
                  <a:cubicBezTo>
                    <a:pt x="373" y="1"/>
                    <a:pt x="368" y="1"/>
                    <a:pt x="364" y="1"/>
                  </a:cubicBezTo>
                  <a:close/>
                </a:path>
              </a:pathLst>
            </a:custGeom>
            <a:solidFill>
              <a:schemeClr val="tx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2" name="Google Shape;3826;p37">
              <a:extLst>
                <a:ext uri="{FF2B5EF4-FFF2-40B4-BE49-F238E27FC236}">
                  <a16:creationId xmlns:a16="http://schemas.microsoft.com/office/drawing/2014/main" id="{036102E1-3447-D6DE-1055-C6044620A905}"/>
                </a:ext>
              </a:extLst>
            </p:cNvPr>
            <p:cNvSpPr/>
            <p:nvPr/>
          </p:nvSpPr>
          <p:spPr>
            <a:xfrm>
              <a:off x="3064100" y="1978900"/>
              <a:ext cx="14875" cy="9575"/>
            </a:xfrm>
            <a:custGeom>
              <a:avLst/>
              <a:gdLst/>
              <a:ahLst/>
              <a:cxnLst/>
              <a:rect l="l" t="t" r="r" b="b"/>
              <a:pathLst>
                <a:path w="595" h="383" extrusionOk="0">
                  <a:moveTo>
                    <a:pt x="595" y="0"/>
                  </a:moveTo>
                  <a:cubicBezTo>
                    <a:pt x="576" y="47"/>
                    <a:pt x="513" y="121"/>
                    <a:pt x="438" y="163"/>
                  </a:cubicBezTo>
                  <a:cubicBezTo>
                    <a:pt x="325" y="225"/>
                    <a:pt x="0" y="293"/>
                    <a:pt x="0" y="293"/>
                  </a:cubicBezTo>
                  <a:lnTo>
                    <a:pt x="0" y="383"/>
                  </a:lnTo>
                  <a:cubicBezTo>
                    <a:pt x="0" y="383"/>
                    <a:pt x="422" y="302"/>
                    <a:pt x="506" y="192"/>
                  </a:cubicBezTo>
                  <a:cubicBezTo>
                    <a:pt x="547" y="134"/>
                    <a:pt x="577" y="68"/>
                    <a:pt x="595" y="0"/>
                  </a:cubicBezTo>
                  <a:close/>
                </a:path>
              </a:pathLst>
            </a:custGeom>
            <a:solidFill>
              <a:srgbClr val="744D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3" name="Google Shape;3827;p37">
              <a:extLst>
                <a:ext uri="{FF2B5EF4-FFF2-40B4-BE49-F238E27FC236}">
                  <a16:creationId xmlns:a16="http://schemas.microsoft.com/office/drawing/2014/main" id="{D2FCFAB7-6FD6-B97E-FC0B-D0AA05C56063}"/>
                </a:ext>
              </a:extLst>
            </p:cNvPr>
            <p:cNvSpPr/>
            <p:nvPr/>
          </p:nvSpPr>
          <p:spPr>
            <a:xfrm>
              <a:off x="3065975" y="1962575"/>
              <a:ext cx="3875" cy="3275"/>
            </a:xfrm>
            <a:custGeom>
              <a:avLst/>
              <a:gdLst/>
              <a:ahLst/>
              <a:cxnLst/>
              <a:rect l="l" t="t" r="r" b="b"/>
              <a:pathLst>
                <a:path w="155" h="131" extrusionOk="0">
                  <a:moveTo>
                    <a:pt x="67" y="1"/>
                  </a:moveTo>
                  <a:cubicBezTo>
                    <a:pt x="29" y="2"/>
                    <a:pt x="0" y="33"/>
                    <a:pt x="2" y="70"/>
                  </a:cubicBezTo>
                  <a:cubicBezTo>
                    <a:pt x="6" y="107"/>
                    <a:pt x="37" y="131"/>
                    <a:pt x="68" y="131"/>
                  </a:cubicBezTo>
                  <a:cubicBezTo>
                    <a:pt x="85" y="131"/>
                    <a:pt x="102" y="124"/>
                    <a:pt x="115" y="109"/>
                  </a:cubicBezTo>
                  <a:cubicBezTo>
                    <a:pt x="154" y="67"/>
                    <a:pt x="124" y="1"/>
                    <a:pt x="67" y="1"/>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4" name="Google Shape;3828;p37">
              <a:extLst>
                <a:ext uri="{FF2B5EF4-FFF2-40B4-BE49-F238E27FC236}">
                  <a16:creationId xmlns:a16="http://schemas.microsoft.com/office/drawing/2014/main" id="{6277DCE4-8596-CE39-9253-4830A4634335}"/>
                </a:ext>
              </a:extLst>
            </p:cNvPr>
            <p:cNvSpPr/>
            <p:nvPr/>
          </p:nvSpPr>
          <p:spPr>
            <a:xfrm>
              <a:off x="3068625" y="1956175"/>
              <a:ext cx="4050" cy="3175"/>
            </a:xfrm>
            <a:custGeom>
              <a:avLst/>
              <a:gdLst/>
              <a:ahLst/>
              <a:cxnLst/>
              <a:rect l="l" t="t" r="r" b="b"/>
              <a:pathLst>
                <a:path w="162" h="127" extrusionOk="0">
                  <a:moveTo>
                    <a:pt x="71" y="1"/>
                  </a:moveTo>
                  <a:cubicBezTo>
                    <a:pt x="42" y="1"/>
                    <a:pt x="14" y="18"/>
                    <a:pt x="0" y="46"/>
                  </a:cubicBezTo>
                  <a:lnTo>
                    <a:pt x="139" y="126"/>
                  </a:lnTo>
                  <a:cubicBezTo>
                    <a:pt x="161" y="86"/>
                    <a:pt x="147" y="35"/>
                    <a:pt x="108" y="10"/>
                  </a:cubicBezTo>
                  <a:cubicBezTo>
                    <a:pt x="96" y="4"/>
                    <a:pt x="84" y="1"/>
                    <a:pt x="71" y="1"/>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5" name="Google Shape;3829;p37">
              <a:extLst>
                <a:ext uri="{FF2B5EF4-FFF2-40B4-BE49-F238E27FC236}">
                  <a16:creationId xmlns:a16="http://schemas.microsoft.com/office/drawing/2014/main" id="{C7873535-0B39-BF03-17AC-960F80899E44}"/>
                </a:ext>
              </a:extLst>
            </p:cNvPr>
            <p:cNvSpPr/>
            <p:nvPr/>
          </p:nvSpPr>
          <p:spPr>
            <a:xfrm>
              <a:off x="3061075" y="1976025"/>
              <a:ext cx="4125" cy="2900"/>
            </a:xfrm>
            <a:custGeom>
              <a:avLst/>
              <a:gdLst/>
              <a:ahLst/>
              <a:cxnLst/>
              <a:rect l="l" t="t" r="r" b="b"/>
              <a:pathLst>
                <a:path w="165" h="116" extrusionOk="0">
                  <a:moveTo>
                    <a:pt x="150" y="1"/>
                  </a:moveTo>
                  <a:lnTo>
                    <a:pt x="1" y="59"/>
                  </a:lnTo>
                  <a:cubicBezTo>
                    <a:pt x="11" y="93"/>
                    <a:pt x="43" y="115"/>
                    <a:pt x="77" y="115"/>
                  </a:cubicBezTo>
                  <a:cubicBezTo>
                    <a:pt x="85" y="115"/>
                    <a:pt x="94" y="114"/>
                    <a:pt x="102" y="111"/>
                  </a:cubicBezTo>
                  <a:cubicBezTo>
                    <a:pt x="144" y="92"/>
                    <a:pt x="165" y="44"/>
                    <a:pt x="150" y="1"/>
                  </a:cubicBezTo>
                  <a:close/>
                </a:path>
              </a:pathLst>
            </a:custGeom>
            <a:solidFill>
              <a:srgbClr val="E42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6" name="Google Shape;3830;p37">
              <a:extLst>
                <a:ext uri="{FF2B5EF4-FFF2-40B4-BE49-F238E27FC236}">
                  <a16:creationId xmlns:a16="http://schemas.microsoft.com/office/drawing/2014/main" id="{02D8D333-2735-ACE6-8F48-EAE0985E6251}"/>
                </a:ext>
              </a:extLst>
            </p:cNvPr>
            <p:cNvSpPr/>
            <p:nvPr/>
          </p:nvSpPr>
          <p:spPr>
            <a:xfrm>
              <a:off x="3050450" y="1955400"/>
              <a:ext cx="3850" cy="3425"/>
            </a:xfrm>
            <a:custGeom>
              <a:avLst/>
              <a:gdLst/>
              <a:ahLst/>
              <a:cxnLst/>
              <a:rect l="l" t="t" r="r" b="b"/>
              <a:pathLst>
                <a:path w="154" h="137" extrusionOk="0">
                  <a:moveTo>
                    <a:pt x="89" y="0"/>
                  </a:moveTo>
                  <a:cubicBezTo>
                    <a:pt x="73" y="0"/>
                    <a:pt x="57" y="6"/>
                    <a:pt x="43" y="16"/>
                  </a:cubicBezTo>
                  <a:cubicBezTo>
                    <a:pt x="8" y="47"/>
                    <a:pt x="1" y="99"/>
                    <a:pt x="27" y="137"/>
                  </a:cubicBezTo>
                  <a:lnTo>
                    <a:pt x="153" y="35"/>
                  </a:lnTo>
                  <a:cubicBezTo>
                    <a:pt x="139" y="13"/>
                    <a:pt x="114" y="0"/>
                    <a:pt x="89"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7" name="Google Shape;3831;p37">
              <a:extLst>
                <a:ext uri="{FF2B5EF4-FFF2-40B4-BE49-F238E27FC236}">
                  <a16:creationId xmlns:a16="http://schemas.microsoft.com/office/drawing/2014/main" id="{D54E0DF0-F909-9CA5-E7A6-8EA517BCC3D4}"/>
                </a:ext>
              </a:extLst>
            </p:cNvPr>
            <p:cNvSpPr/>
            <p:nvPr/>
          </p:nvSpPr>
          <p:spPr>
            <a:xfrm>
              <a:off x="3052450" y="1962075"/>
              <a:ext cx="3875" cy="3300"/>
            </a:xfrm>
            <a:custGeom>
              <a:avLst/>
              <a:gdLst/>
              <a:ahLst/>
              <a:cxnLst/>
              <a:rect l="l" t="t" r="r" b="b"/>
              <a:pathLst>
                <a:path w="155" h="132" extrusionOk="0">
                  <a:moveTo>
                    <a:pt x="67" y="0"/>
                  </a:moveTo>
                  <a:cubicBezTo>
                    <a:pt x="30" y="2"/>
                    <a:pt x="1" y="34"/>
                    <a:pt x="2" y="71"/>
                  </a:cubicBezTo>
                  <a:cubicBezTo>
                    <a:pt x="5" y="108"/>
                    <a:pt x="36" y="132"/>
                    <a:pt x="68" y="132"/>
                  </a:cubicBezTo>
                  <a:cubicBezTo>
                    <a:pt x="85" y="132"/>
                    <a:pt x="102" y="125"/>
                    <a:pt x="115" y="111"/>
                  </a:cubicBezTo>
                  <a:cubicBezTo>
                    <a:pt x="154" y="68"/>
                    <a:pt x="124" y="0"/>
                    <a:pt x="67"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8" name="Google Shape;3832;p37">
              <a:extLst>
                <a:ext uri="{FF2B5EF4-FFF2-40B4-BE49-F238E27FC236}">
                  <a16:creationId xmlns:a16="http://schemas.microsoft.com/office/drawing/2014/main" id="{1DFA109A-8AFA-A72C-71CC-CD1ECB197AD0}"/>
                </a:ext>
              </a:extLst>
            </p:cNvPr>
            <p:cNvSpPr/>
            <p:nvPr/>
          </p:nvSpPr>
          <p:spPr>
            <a:xfrm>
              <a:off x="3055175" y="1962500"/>
              <a:ext cx="6050" cy="10300"/>
            </a:xfrm>
            <a:custGeom>
              <a:avLst/>
              <a:gdLst/>
              <a:ahLst/>
              <a:cxnLst/>
              <a:rect l="l" t="t" r="r" b="b"/>
              <a:pathLst>
                <a:path w="242" h="412" extrusionOk="0">
                  <a:moveTo>
                    <a:pt x="241" y="1"/>
                  </a:moveTo>
                  <a:lnTo>
                    <a:pt x="0" y="357"/>
                  </a:lnTo>
                  <a:lnTo>
                    <a:pt x="234" y="411"/>
                  </a:lnTo>
                  <a:lnTo>
                    <a:pt x="241" y="1"/>
                  </a:lnTo>
                  <a:close/>
                </a:path>
              </a:pathLst>
            </a:custGeom>
            <a:solidFill>
              <a:srgbClr val="744D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19" name="Google Shape;3833;p37">
              <a:extLst>
                <a:ext uri="{FF2B5EF4-FFF2-40B4-BE49-F238E27FC236}">
                  <a16:creationId xmlns:a16="http://schemas.microsoft.com/office/drawing/2014/main" id="{AF9EF2A0-16C3-CAD9-7F4B-A87ECDADABB4}"/>
                </a:ext>
              </a:extLst>
            </p:cNvPr>
            <p:cNvSpPr/>
            <p:nvPr/>
          </p:nvSpPr>
          <p:spPr>
            <a:xfrm>
              <a:off x="2922675" y="2038925"/>
              <a:ext cx="12625" cy="9600"/>
            </a:xfrm>
            <a:custGeom>
              <a:avLst/>
              <a:gdLst/>
              <a:ahLst/>
              <a:cxnLst/>
              <a:rect l="l" t="t" r="r" b="b"/>
              <a:pathLst>
                <a:path w="505" h="384" extrusionOk="0">
                  <a:moveTo>
                    <a:pt x="505" y="0"/>
                  </a:moveTo>
                  <a:lnTo>
                    <a:pt x="144" y="209"/>
                  </a:lnTo>
                  <a:lnTo>
                    <a:pt x="0" y="383"/>
                  </a:lnTo>
                  <a:lnTo>
                    <a:pt x="0" y="383"/>
                  </a:lnTo>
                  <a:lnTo>
                    <a:pt x="361" y="174"/>
                  </a:lnTo>
                  <a:lnTo>
                    <a:pt x="505" y="0"/>
                  </a:lnTo>
                  <a:close/>
                </a:path>
              </a:pathLst>
            </a:custGeom>
            <a:solidFill>
              <a:srgbClr val="8FDF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0" name="Google Shape;3834;p37">
              <a:extLst>
                <a:ext uri="{FF2B5EF4-FFF2-40B4-BE49-F238E27FC236}">
                  <a16:creationId xmlns:a16="http://schemas.microsoft.com/office/drawing/2014/main" id="{5731E050-C005-2E12-E0D2-6B0C18BFBD08}"/>
                </a:ext>
              </a:extLst>
            </p:cNvPr>
            <p:cNvSpPr/>
            <p:nvPr/>
          </p:nvSpPr>
          <p:spPr>
            <a:xfrm>
              <a:off x="2922675" y="2038925"/>
              <a:ext cx="12625" cy="9600"/>
            </a:xfrm>
            <a:custGeom>
              <a:avLst/>
              <a:gdLst/>
              <a:ahLst/>
              <a:cxnLst/>
              <a:rect l="l" t="t" r="r" b="b"/>
              <a:pathLst>
                <a:path w="505" h="384" extrusionOk="0">
                  <a:moveTo>
                    <a:pt x="505" y="0"/>
                  </a:moveTo>
                  <a:lnTo>
                    <a:pt x="144" y="209"/>
                  </a:lnTo>
                  <a:lnTo>
                    <a:pt x="0" y="383"/>
                  </a:lnTo>
                  <a:lnTo>
                    <a:pt x="0" y="383"/>
                  </a:lnTo>
                  <a:lnTo>
                    <a:pt x="361" y="174"/>
                  </a:lnTo>
                  <a:lnTo>
                    <a:pt x="505" y="0"/>
                  </a:ln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1" name="Google Shape;3835;p37">
              <a:extLst>
                <a:ext uri="{FF2B5EF4-FFF2-40B4-BE49-F238E27FC236}">
                  <a16:creationId xmlns:a16="http://schemas.microsoft.com/office/drawing/2014/main" id="{97DF9222-8081-A18F-3AAF-265099F4DA49}"/>
                </a:ext>
              </a:extLst>
            </p:cNvPr>
            <p:cNvSpPr/>
            <p:nvPr/>
          </p:nvSpPr>
          <p:spPr>
            <a:xfrm>
              <a:off x="2947275" y="2050775"/>
              <a:ext cx="16650" cy="11950"/>
            </a:xfrm>
            <a:custGeom>
              <a:avLst/>
              <a:gdLst/>
              <a:ahLst/>
              <a:cxnLst/>
              <a:rect l="l" t="t" r="r" b="b"/>
              <a:pathLst>
                <a:path w="666" h="478" extrusionOk="0">
                  <a:moveTo>
                    <a:pt x="665" y="1"/>
                  </a:moveTo>
                  <a:lnTo>
                    <a:pt x="302" y="209"/>
                  </a:lnTo>
                  <a:lnTo>
                    <a:pt x="1" y="478"/>
                  </a:lnTo>
                  <a:lnTo>
                    <a:pt x="362" y="269"/>
                  </a:lnTo>
                  <a:lnTo>
                    <a:pt x="665" y="1"/>
                  </a:lnTo>
                  <a:close/>
                </a:path>
              </a:pathLst>
            </a:custGeom>
            <a:solidFill>
              <a:srgbClr val="8FDF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2" name="Google Shape;3836;p37">
              <a:extLst>
                <a:ext uri="{FF2B5EF4-FFF2-40B4-BE49-F238E27FC236}">
                  <a16:creationId xmlns:a16="http://schemas.microsoft.com/office/drawing/2014/main" id="{D3AAFD82-7350-3705-D793-E34B22ACA5EC}"/>
                </a:ext>
              </a:extLst>
            </p:cNvPr>
            <p:cNvSpPr/>
            <p:nvPr/>
          </p:nvSpPr>
          <p:spPr>
            <a:xfrm>
              <a:off x="2947275" y="2050775"/>
              <a:ext cx="16650" cy="11950"/>
            </a:xfrm>
            <a:custGeom>
              <a:avLst/>
              <a:gdLst/>
              <a:ahLst/>
              <a:cxnLst/>
              <a:rect l="l" t="t" r="r" b="b"/>
              <a:pathLst>
                <a:path w="666" h="478" extrusionOk="0">
                  <a:moveTo>
                    <a:pt x="665" y="1"/>
                  </a:moveTo>
                  <a:lnTo>
                    <a:pt x="302" y="209"/>
                  </a:lnTo>
                  <a:lnTo>
                    <a:pt x="1" y="478"/>
                  </a:lnTo>
                  <a:lnTo>
                    <a:pt x="362" y="269"/>
                  </a:lnTo>
                  <a:lnTo>
                    <a:pt x="665" y="1"/>
                  </a:ln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3" name="Google Shape;3837;p37">
              <a:extLst>
                <a:ext uri="{FF2B5EF4-FFF2-40B4-BE49-F238E27FC236}">
                  <a16:creationId xmlns:a16="http://schemas.microsoft.com/office/drawing/2014/main" id="{D30EC338-E420-F161-09ED-1FF2997AE51A}"/>
                </a:ext>
              </a:extLst>
            </p:cNvPr>
            <p:cNvSpPr/>
            <p:nvPr/>
          </p:nvSpPr>
          <p:spPr>
            <a:xfrm>
              <a:off x="2900875" y="2001850"/>
              <a:ext cx="145225" cy="125550"/>
            </a:xfrm>
            <a:custGeom>
              <a:avLst/>
              <a:gdLst/>
              <a:ahLst/>
              <a:cxnLst/>
              <a:rect l="l" t="t" r="r" b="b"/>
              <a:pathLst>
                <a:path w="5809" h="5022" extrusionOk="0">
                  <a:moveTo>
                    <a:pt x="4934" y="3157"/>
                  </a:moveTo>
                  <a:cubicBezTo>
                    <a:pt x="5018" y="3271"/>
                    <a:pt x="5070" y="3408"/>
                    <a:pt x="5083" y="3550"/>
                  </a:cubicBezTo>
                  <a:cubicBezTo>
                    <a:pt x="4998" y="3435"/>
                    <a:pt x="4946" y="3299"/>
                    <a:pt x="4934" y="3157"/>
                  </a:cubicBezTo>
                  <a:close/>
                  <a:moveTo>
                    <a:pt x="363" y="0"/>
                  </a:moveTo>
                  <a:lnTo>
                    <a:pt x="1" y="207"/>
                  </a:lnTo>
                  <a:lnTo>
                    <a:pt x="1" y="438"/>
                  </a:lnTo>
                  <a:lnTo>
                    <a:pt x="33" y="457"/>
                  </a:lnTo>
                  <a:lnTo>
                    <a:pt x="60" y="473"/>
                  </a:lnTo>
                  <a:lnTo>
                    <a:pt x="60" y="522"/>
                  </a:lnTo>
                  <a:lnTo>
                    <a:pt x="1" y="557"/>
                  </a:lnTo>
                  <a:lnTo>
                    <a:pt x="1" y="690"/>
                  </a:lnTo>
                  <a:lnTo>
                    <a:pt x="439" y="1615"/>
                  </a:lnTo>
                  <a:lnTo>
                    <a:pt x="872" y="1866"/>
                  </a:lnTo>
                  <a:lnTo>
                    <a:pt x="1016" y="1692"/>
                  </a:lnTo>
                  <a:lnTo>
                    <a:pt x="1396" y="1920"/>
                  </a:lnTo>
                  <a:lnTo>
                    <a:pt x="1615" y="2296"/>
                  </a:lnTo>
                  <a:lnTo>
                    <a:pt x="1857" y="2435"/>
                  </a:lnTo>
                  <a:lnTo>
                    <a:pt x="2158" y="2166"/>
                  </a:lnTo>
                  <a:lnTo>
                    <a:pt x="2530" y="2381"/>
                  </a:lnTo>
                  <a:lnTo>
                    <a:pt x="2654" y="2896"/>
                  </a:lnTo>
                  <a:lnTo>
                    <a:pt x="3277" y="3254"/>
                  </a:lnTo>
                  <a:cubicBezTo>
                    <a:pt x="3308" y="3386"/>
                    <a:pt x="3348" y="3515"/>
                    <a:pt x="3394" y="3641"/>
                  </a:cubicBezTo>
                  <a:cubicBezTo>
                    <a:pt x="3398" y="3654"/>
                    <a:pt x="3403" y="3667"/>
                    <a:pt x="3408" y="3682"/>
                  </a:cubicBezTo>
                  <a:cubicBezTo>
                    <a:pt x="3614" y="4226"/>
                    <a:pt x="3944" y="4690"/>
                    <a:pt x="4315" y="4904"/>
                  </a:cubicBezTo>
                  <a:cubicBezTo>
                    <a:pt x="4360" y="4930"/>
                    <a:pt x="4406" y="4952"/>
                    <a:pt x="4454" y="4971"/>
                  </a:cubicBezTo>
                  <a:cubicBezTo>
                    <a:pt x="4480" y="4981"/>
                    <a:pt x="4505" y="4990"/>
                    <a:pt x="4532" y="4997"/>
                  </a:cubicBezTo>
                  <a:cubicBezTo>
                    <a:pt x="4590" y="5013"/>
                    <a:pt x="4650" y="5021"/>
                    <a:pt x="4710" y="5021"/>
                  </a:cubicBezTo>
                  <a:cubicBezTo>
                    <a:pt x="4747" y="5021"/>
                    <a:pt x="4785" y="5018"/>
                    <a:pt x="4822" y="5011"/>
                  </a:cubicBezTo>
                  <a:lnTo>
                    <a:pt x="4853" y="5006"/>
                  </a:lnTo>
                  <a:cubicBezTo>
                    <a:pt x="4866" y="5001"/>
                    <a:pt x="4880" y="4998"/>
                    <a:pt x="4895" y="4993"/>
                  </a:cubicBezTo>
                  <a:lnTo>
                    <a:pt x="4927" y="4980"/>
                  </a:lnTo>
                  <a:cubicBezTo>
                    <a:pt x="4938" y="4975"/>
                    <a:pt x="4948" y="4971"/>
                    <a:pt x="4960" y="4965"/>
                  </a:cubicBezTo>
                  <a:cubicBezTo>
                    <a:pt x="4970" y="4959"/>
                    <a:pt x="4980" y="4955"/>
                    <a:pt x="4990" y="4949"/>
                  </a:cubicBezTo>
                  <a:cubicBezTo>
                    <a:pt x="4996" y="4946"/>
                    <a:pt x="5001" y="4943"/>
                    <a:pt x="5006" y="4939"/>
                  </a:cubicBezTo>
                  <a:cubicBezTo>
                    <a:pt x="5008" y="4939"/>
                    <a:pt x="5011" y="4938"/>
                    <a:pt x="5014" y="4936"/>
                  </a:cubicBezTo>
                  <a:cubicBezTo>
                    <a:pt x="5096" y="4888"/>
                    <a:pt x="5299" y="4771"/>
                    <a:pt x="5354" y="4739"/>
                  </a:cubicBezTo>
                  <a:cubicBezTo>
                    <a:pt x="5630" y="4579"/>
                    <a:pt x="5808" y="4178"/>
                    <a:pt x="5808" y="3606"/>
                  </a:cubicBezTo>
                  <a:cubicBezTo>
                    <a:pt x="5807" y="3460"/>
                    <a:pt x="5797" y="3312"/>
                    <a:pt x="5775" y="3167"/>
                  </a:cubicBezTo>
                  <a:cubicBezTo>
                    <a:pt x="5653" y="2338"/>
                    <a:pt x="5208" y="1518"/>
                    <a:pt x="4677" y="1211"/>
                  </a:cubicBezTo>
                  <a:cubicBezTo>
                    <a:pt x="4538" y="1131"/>
                    <a:pt x="4404" y="1093"/>
                    <a:pt x="4280" y="1093"/>
                  </a:cubicBezTo>
                  <a:cubicBezTo>
                    <a:pt x="4178" y="1093"/>
                    <a:pt x="4083" y="1119"/>
                    <a:pt x="3997" y="1169"/>
                  </a:cubicBezTo>
                  <a:cubicBezTo>
                    <a:pt x="3942" y="1202"/>
                    <a:pt x="3738" y="1320"/>
                    <a:pt x="3656" y="1366"/>
                  </a:cubicBezTo>
                  <a:cubicBezTo>
                    <a:pt x="3649" y="1369"/>
                    <a:pt x="3643" y="1373"/>
                    <a:pt x="3638" y="1378"/>
                  </a:cubicBezTo>
                  <a:cubicBezTo>
                    <a:pt x="3622" y="1386"/>
                    <a:pt x="3607" y="1395"/>
                    <a:pt x="3593" y="1405"/>
                  </a:cubicBezTo>
                  <a:cubicBezTo>
                    <a:pt x="3565" y="1424"/>
                    <a:pt x="3539" y="1446"/>
                    <a:pt x="3514" y="1470"/>
                  </a:cubicBezTo>
                  <a:cubicBezTo>
                    <a:pt x="3511" y="1473"/>
                    <a:pt x="3509" y="1478"/>
                    <a:pt x="3504" y="1481"/>
                  </a:cubicBezTo>
                  <a:cubicBezTo>
                    <a:pt x="3493" y="1491"/>
                    <a:pt x="3482" y="1504"/>
                    <a:pt x="3472" y="1515"/>
                  </a:cubicBezTo>
                  <a:cubicBezTo>
                    <a:pt x="3462" y="1527"/>
                    <a:pt x="3448" y="1544"/>
                    <a:pt x="3436" y="1559"/>
                  </a:cubicBezTo>
                  <a:cubicBezTo>
                    <a:pt x="3411" y="1592"/>
                    <a:pt x="3390" y="1626"/>
                    <a:pt x="3369" y="1662"/>
                  </a:cubicBezTo>
                  <a:cubicBezTo>
                    <a:pt x="3359" y="1679"/>
                    <a:pt x="3349" y="1698"/>
                    <a:pt x="3340" y="1718"/>
                  </a:cubicBezTo>
                  <a:lnTo>
                    <a:pt x="363" y="0"/>
                  </a:lnTo>
                  <a:close/>
                </a:path>
              </a:pathLst>
            </a:custGeom>
            <a:solidFill>
              <a:srgbClr val="8FDF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4" name="Google Shape;3838;p37">
              <a:extLst>
                <a:ext uri="{FF2B5EF4-FFF2-40B4-BE49-F238E27FC236}">
                  <a16:creationId xmlns:a16="http://schemas.microsoft.com/office/drawing/2014/main" id="{8966214C-C24D-9467-E9F0-480FE937F694}"/>
                </a:ext>
              </a:extLst>
            </p:cNvPr>
            <p:cNvSpPr/>
            <p:nvPr/>
          </p:nvSpPr>
          <p:spPr>
            <a:xfrm>
              <a:off x="2900925" y="2007050"/>
              <a:ext cx="136100" cy="120350"/>
            </a:xfrm>
            <a:custGeom>
              <a:avLst/>
              <a:gdLst/>
              <a:ahLst/>
              <a:cxnLst/>
              <a:rect l="l" t="t" r="r" b="b"/>
              <a:pathLst>
                <a:path w="5444" h="4814" extrusionOk="0">
                  <a:moveTo>
                    <a:pt x="4734" y="2824"/>
                  </a:moveTo>
                  <a:cubicBezTo>
                    <a:pt x="4762" y="2824"/>
                    <a:pt x="4793" y="2833"/>
                    <a:pt x="4825" y="2852"/>
                  </a:cubicBezTo>
                  <a:cubicBezTo>
                    <a:pt x="4968" y="2934"/>
                    <a:pt x="5084" y="3179"/>
                    <a:pt x="5084" y="3398"/>
                  </a:cubicBezTo>
                  <a:cubicBezTo>
                    <a:pt x="5084" y="3569"/>
                    <a:pt x="5014" y="3675"/>
                    <a:pt x="4916" y="3675"/>
                  </a:cubicBezTo>
                  <a:cubicBezTo>
                    <a:pt x="4887" y="3675"/>
                    <a:pt x="4857" y="3666"/>
                    <a:pt x="4825" y="3648"/>
                  </a:cubicBezTo>
                  <a:cubicBezTo>
                    <a:pt x="4683" y="3565"/>
                    <a:pt x="4567" y="3320"/>
                    <a:pt x="4567" y="3100"/>
                  </a:cubicBezTo>
                  <a:cubicBezTo>
                    <a:pt x="4567" y="2930"/>
                    <a:pt x="4636" y="2824"/>
                    <a:pt x="4734" y="2824"/>
                  </a:cubicBezTo>
                  <a:close/>
                  <a:moveTo>
                    <a:pt x="0" y="1"/>
                  </a:moveTo>
                  <a:lnTo>
                    <a:pt x="0" y="231"/>
                  </a:lnTo>
                  <a:lnTo>
                    <a:pt x="31" y="249"/>
                  </a:lnTo>
                  <a:lnTo>
                    <a:pt x="60" y="266"/>
                  </a:lnTo>
                  <a:lnTo>
                    <a:pt x="60" y="316"/>
                  </a:lnTo>
                  <a:lnTo>
                    <a:pt x="0" y="349"/>
                  </a:lnTo>
                  <a:lnTo>
                    <a:pt x="0" y="484"/>
                  </a:lnTo>
                  <a:lnTo>
                    <a:pt x="437" y="1409"/>
                  </a:lnTo>
                  <a:lnTo>
                    <a:pt x="870" y="1658"/>
                  </a:lnTo>
                  <a:lnTo>
                    <a:pt x="1014" y="1484"/>
                  </a:lnTo>
                  <a:lnTo>
                    <a:pt x="1394" y="1712"/>
                  </a:lnTo>
                  <a:lnTo>
                    <a:pt x="1613" y="2088"/>
                  </a:lnTo>
                  <a:lnTo>
                    <a:pt x="1855" y="2227"/>
                  </a:lnTo>
                  <a:lnTo>
                    <a:pt x="2156" y="1958"/>
                  </a:lnTo>
                  <a:lnTo>
                    <a:pt x="2528" y="2173"/>
                  </a:lnTo>
                  <a:lnTo>
                    <a:pt x="2652" y="2688"/>
                  </a:lnTo>
                  <a:lnTo>
                    <a:pt x="3275" y="3046"/>
                  </a:lnTo>
                  <a:cubicBezTo>
                    <a:pt x="3306" y="3178"/>
                    <a:pt x="3346" y="3307"/>
                    <a:pt x="3392" y="3433"/>
                  </a:cubicBezTo>
                  <a:cubicBezTo>
                    <a:pt x="3396" y="3446"/>
                    <a:pt x="3401" y="3459"/>
                    <a:pt x="3406" y="3474"/>
                  </a:cubicBezTo>
                  <a:cubicBezTo>
                    <a:pt x="3612" y="4018"/>
                    <a:pt x="3942" y="4482"/>
                    <a:pt x="4313" y="4696"/>
                  </a:cubicBezTo>
                  <a:cubicBezTo>
                    <a:pt x="4358" y="4722"/>
                    <a:pt x="4404" y="4744"/>
                    <a:pt x="4452" y="4763"/>
                  </a:cubicBezTo>
                  <a:cubicBezTo>
                    <a:pt x="4478" y="4773"/>
                    <a:pt x="4503" y="4782"/>
                    <a:pt x="4530" y="4789"/>
                  </a:cubicBezTo>
                  <a:cubicBezTo>
                    <a:pt x="4588" y="4805"/>
                    <a:pt x="4648" y="4813"/>
                    <a:pt x="4708" y="4813"/>
                  </a:cubicBezTo>
                  <a:cubicBezTo>
                    <a:pt x="4745" y="4813"/>
                    <a:pt x="4783" y="4810"/>
                    <a:pt x="4820" y="4803"/>
                  </a:cubicBezTo>
                  <a:lnTo>
                    <a:pt x="4851" y="4798"/>
                  </a:lnTo>
                  <a:cubicBezTo>
                    <a:pt x="4864" y="4793"/>
                    <a:pt x="4878" y="4790"/>
                    <a:pt x="4893" y="4785"/>
                  </a:cubicBezTo>
                  <a:lnTo>
                    <a:pt x="4925" y="4772"/>
                  </a:lnTo>
                  <a:cubicBezTo>
                    <a:pt x="4936" y="4767"/>
                    <a:pt x="4946" y="4763"/>
                    <a:pt x="4958" y="4757"/>
                  </a:cubicBezTo>
                  <a:cubicBezTo>
                    <a:pt x="4968" y="4751"/>
                    <a:pt x="4978" y="4747"/>
                    <a:pt x="4988" y="4741"/>
                  </a:cubicBezTo>
                  <a:cubicBezTo>
                    <a:pt x="4994" y="4738"/>
                    <a:pt x="4999" y="4735"/>
                    <a:pt x="5004" y="4731"/>
                  </a:cubicBezTo>
                  <a:cubicBezTo>
                    <a:pt x="5006" y="4731"/>
                    <a:pt x="5009" y="4730"/>
                    <a:pt x="5012" y="4728"/>
                  </a:cubicBezTo>
                  <a:cubicBezTo>
                    <a:pt x="5274" y="4561"/>
                    <a:pt x="5444" y="4164"/>
                    <a:pt x="5444" y="3607"/>
                  </a:cubicBezTo>
                  <a:cubicBezTo>
                    <a:pt x="5444" y="3461"/>
                    <a:pt x="5432" y="3313"/>
                    <a:pt x="5410" y="3168"/>
                  </a:cubicBezTo>
                  <a:cubicBezTo>
                    <a:pt x="5289" y="2340"/>
                    <a:pt x="4843" y="1518"/>
                    <a:pt x="4313" y="1213"/>
                  </a:cubicBezTo>
                  <a:cubicBezTo>
                    <a:pt x="4173" y="1132"/>
                    <a:pt x="4039" y="1094"/>
                    <a:pt x="3915" y="1094"/>
                  </a:cubicBezTo>
                  <a:cubicBezTo>
                    <a:pt x="3822" y="1094"/>
                    <a:pt x="3734" y="1116"/>
                    <a:pt x="3654" y="1158"/>
                  </a:cubicBezTo>
                  <a:cubicBezTo>
                    <a:pt x="3647" y="1162"/>
                    <a:pt x="3641" y="1165"/>
                    <a:pt x="3636" y="1170"/>
                  </a:cubicBezTo>
                  <a:cubicBezTo>
                    <a:pt x="3620" y="1178"/>
                    <a:pt x="3605" y="1187"/>
                    <a:pt x="3591" y="1197"/>
                  </a:cubicBezTo>
                  <a:cubicBezTo>
                    <a:pt x="3563" y="1217"/>
                    <a:pt x="3537" y="1239"/>
                    <a:pt x="3512" y="1262"/>
                  </a:cubicBezTo>
                  <a:cubicBezTo>
                    <a:pt x="3509" y="1265"/>
                    <a:pt x="3507" y="1270"/>
                    <a:pt x="3502" y="1273"/>
                  </a:cubicBezTo>
                  <a:cubicBezTo>
                    <a:pt x="3491" y="1284"/>
                    <a:pt x="3480" y="1296"/>
                    <a:pt x="3470" y="1307"/>
                  </a:cubicBezTo>
                  <a:cubicBezTo>
                    <a:pt x="3460" y="1319"/>
                    <a:pt x="3446" y="1336"/>
                    <a:pt x="3434" y="1352"/>
                  </a:cubicBezTo>
                  <a:cubicBezTo>
                    <a:pt x="3409" y="1384"/>
                    <a:pt x="3388" y="1419"/>
                    <a:pt x="3367" y="1454"/>
                  </a:cubicBezTo>
                  <a:cubicBezTo>
                    <a:pt x="3357" y="1473"/>
                    <a:pt x="3347" y="1490"/>
                    <a:pt x="3338" y="1510"/>
                  </a:cubicBezTo>
                  <a:cubicBezTo>
                    <a:pt x="3285" y="1622"/>
                    <a:pt x="3246" y="1741"/>
                    <a:pt x="3224" y="1863"/>
                  </a:cubicBezTo>
                  <a:lnTo>
                    <a:pt x="0" y="1"/>
                  </a:lnTo>
                  <a:close/>
                </a:path>
              </a:pathLst>
            </a:custGeom>
            <a:solidFill>
              <a:srgbClr val="8FDF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5" name="Google Shape;3839;p37">
              <a:extLst>
                <a:ext uri="{FF2B5EF4-FFF2-40B4-BE49-F238E27FC236}">
                  <a16:creationId xmlns:a16="http://schemas.microsoft.com/office/drawing/2014/main" id="{F51CA24A-11F8-FB97-7EBD-6FAC10105D63}"/>
                </a:ext>
              </a:extLst>
            </p:cNvPr>
            <p:cNvSpPr/>
            <p:nvPr/>
          </p:nvSpPr>
          <p:spPr>
            <a:xfrm>
              <a:off x="3015075" y="2077650"/>
              <a:ext cx="12975" cy="21300"/>
            </a:xfrm>
            <a:custGeom>
              <a:avLst/>
              <a:gdLst/>
              <a:ahLst/>
              <a:cxnLst/>
              <a:rect l="l" t="t" r="r" b="b"/>
              <a:pathLst>
                <a:path w="519" h="852" extrusionOk="0">
                  <a:moveTo>
                    <a:pt x="168" y="0"/>
                  </a:moveTo>
                  <a:cubicBezTo>
                    <a:pt x="70" y="0"/>
                    <a:pt x="1" y="105"/>
                    <a:pt x="1" y="276"/>
                  </a:cubicBezTo>
                  <a:cubicBezTo>
                    <a:pt x="1" y="498"/>
                    <a:pt x="117" y="741"/>
                    <a:pt x="260" y="824"/>
                  </a:cubicBezTo>
                  <a:cubicBezTo>
                    <a:pt x="292" y="842"/>
                    <a:pt x="322" y="851"/>
                    <a:pt x="351" y="851"/>
                  </a:cubicBezTo>
                  <a:cubicBezTo>
                    <a:pt x="448" y="851"/>
                    <a:pt x="518" y="745"/>
                    <a:pt x="518" y="574"/>
                  </a:cubicBezTo>
                  <a:cubicBezTo>
                    <a:pt x="518" y="556"/>
                    <a:pt x="517" y="537"/>
                    <a:pt x="515" y="518"/>
                  </a:cubicBezTo>
                  <a:cubicBezTo>
                    <a:pt x="430" y="403"/>
                    <a:pt x="378" y="267"/>
                    <a:pt x="364" y="125"/>
                  </a:cubicBezTo>
                  <a:cubicBezTo>
                    <a:pt x="337" y="86"/>
                    <a:pt x="301" y="52"/>
                    <a:pt x="260" y="28"/>
                  </a:cubicBezTo>
                  <a:cubicBezTo>
                    <a:pt x="228" y="9"/>
                    <a:pt x="197" y="0"/>
                    <a:pt x="168"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6" name="Google Shape;3840;p37">
              <a:extLst>
                <a:ext uri="{FF2B5EF4-FFF2-40B4-BE49-F238E27FC236}">
                  <a16:creationId xmlns:a16="http://schemas.microsoft.com/office/drawing/2014/main" id="{ED30D89D-BA06-5214-AF69-3C2D0A41E4C6}"/>
                </a:ext>
              </a:extLst>
            </p:cNvPr>
            <p:cNvSpPr/>
            <p:nvPr/>
          </p:nvSpPr>
          <p:spPr>
            <a:xfrm>
              <a:off x="2992275" y="2029175"/>
              <a:ext cx="53825" cy="96100"/>
            </a:xfrm>
            <a:custGeom>
              <a:avLst/>
              <a:gdLst/>
              <a:ahLst/>
              <a:cxnLst/>
              <a:rect l="l" t="t" r="r" b="b"/>
              <a:pathLst>
                <a:path w="2153" h="3844" extrusionOk="0">
                  <a:moveTo>
                    <a:pt x="625" y="1"/>
                  </a:moveTo>
                  <a:cubicBezTo>
                    <a:pt x="523" y="1"/>
                    <a:pt x="427" y="27"/>
                    <a:pt x="341" y="77"/>
                  </a:cubicBezTo>
                  <a:cubicBezTo>
                    <a:pt x="286" y="109"/>
                    <a:pt x="82" y="228"/>
                    <a:pt x="0" y="273"/>
                  </a:cubicBezTo>
                  <a:cubicBezTo>
                    <a:pt x="80" y="231"/>
                    <a:pt x="168" y="209"/>
                    <a:pt x="262" y="209"/>
                  </a:cubicBezTo>
                  <a:cubicBezTo>
                    <a:pt x="386" y="209"/>
                    <a:pt x="519" y="247"/>
                    <a:pt x="659" y="328"/>
                  </a:cubicBezTo>
                  <a:cubicBezTo>
                    <a:pt x="1189" y="634"/>
                    <a:pt x="1635" y="1455"/>
                    <a:pt x="1756" y="2283"/>
                  </a:cubicBezTo>
                  <a:cubicBezTo>
                    <a:pt x="1778" y="2428"/>
                    <a:pt x="1790" y="2576"/>
                    <a:pt x="1790" y="2722"/>
                  </a:cubicBezTo>
                  <a:cubicBezTo>
                    <a:pt x="1790" y="3279"/>
                    <a:pt x="1622" y="3676"/>
                    <a:pt x="1358" y="3843"/>
                  </a:cubicBezTo>
                  <a:cubicBezTo>
                    <a:pt x="1440" y="3795"/>
                    <a:pt x="1643" y="3678"/>
                    <a:pt x="1698" y="3646"/>
                  </a:cubicBezTo>
                  <a:cubicBezTo>
                    <a:pt x="1974" y="3486"/>
                    <a:pt x="2152" y="3083"/>
                    <a:pt x="2152" y="2513"/>
                  </a:cubicBezTo>
                  <a:cubicBezTo>
                    <a:pt x="2151" y="2367"/>
                    <a:pt x="2141" y="2220"/>
                    <a:pt x="2119" y="2075"/>
                  </a:cubicBezTo>
                  <a:cubicBezTo>
                    <a:pt x="1997" y="1246"/>
                    <a:pt x="1552" y="425"/>
                    <a:pt x="1021" y="119"/>
                  </a:cubicBezTo>
                  <a:cubicBezTo>
                    <a:pt x="882" y="39"/>
                    <a:pt x="749" y="1"/>
                    <a:pt x="6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7" name="Google Shape;3841;p37">
              <a:extLst>
                <a:ext uri="{FF2B5EF4-FFF2-40B4-BE49-F238E27FC236}">
                  <a16:creationId xmlns:a16="http://schemas.microsoft.com/office/drawing/2014/main" id="{AF57DB66-4D48-9A51-320B-F425A2004099}"/>
                </a:ext>
              </a:extLst>
            </p:cNvPr>
            <p:cNvSpPr/>
            <p:nvPr/>
          </p:nvSpPr>
          <p:spPr>
            <a:xfrm>
              <a:off x="3026200" y="2090400"/>
              <a:ext cx="19900" cy="34825"/>
            </a:xfrm>
            <a:custGeom>
              <a:avLst/>
              <a:gdLst/>
              <a:ahLst/>
              <a:cxnLst/>
              <a:rect l="l" t="t" r="r" b="b"/>
              <a:pathLst>
                <a:path w="796" h="1393" extrusionOk="0">
                  <a:moveTo>
                    <a:pt x="794" y="1"/>
                  </a:moveTo>
                  <a:lnTo>
                    <a:pt x="431" y="209"/>
                  </a:lnTo>
                  <a:cubicBezTo>
                    <a:pt x="433" y="231"/>
                    <a:pt x="433" y="251"/>
                    <a:pt x="433" y="273"/>
                  </a:cubicBezTo>
                  <a:cubicBezTo>
                    <a:pt x="433" y="830"/>
                    <a:pt x="265" y="1227"/>
                    <a:pt x="1" y="1393"/>
                  </a:cubicBezTo>
                  <a:cubicBezTo>
                    <a:pt x="83" y="1346"/>
                    <a:pt x="286" y="1227"/>
                    <a:pt x="341" y="1197"/>
                  </a:cubicBezTo>
                  <a:cubicBezTo>
                    <a:pt x="617" y="1037"/>
                    <a:pt x="795" y="634"/>
                    <a:pt x="795" y="64"/>
                  </a:cubicBezTo>
                  <a:cubicBezTo>
                    <a:pt x="795" y="43"/>
                    <a:pt x="795" y="22"/>
                    <a:pt x="794" y="1"/>
                  </a:cubicBezTo>
                  <a:close/>
                </a:path>
              </a:pathLst>
            </a:custGeom>
            <a:solidFill>
              <a:srgbClr val="8FDF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8" name="Google Shape;3842;p37">
              <a:extLst>
                <a:ext uri="{FF2B5EF4-FFF2-40B4-BE49-F238E27FC236}">
                  <a16:creationId xmlns:a16="http://schemas.microsoft.com/office/drawing/2014/main" id="{2EF5C77F-42CB-6F7B-32B4-3FDC69381F3B}"/>
                </a:ext>
              </a:extLst>
            </p:cNvPr>
            <p:cNvSpPr/>
            <p:nvPr/>
          </p:nvSpPr>
          <p:spPr>
            <a:xfrm>
              <a:off x="3026200" y="2090400"/>
              <a:ext cx="19900" cy="34825"/>
            </a:xfrm>
            <a:custGeom>
              <a:avLst/>
              <a:gdLst/>
              <a:ahLst/>
              <a:cxnLst/>
              <a:rect l="l" t="t" r="r" b="b"/>
              <a:pathLst>
                <a:path w="796" h="1393" extrusionOk="0">
                  <a:moveTo>
                    <a:pt x="794" y="1"/>
                  </a:moveTo>
                  <a:lnTo>
                    <a:pt x="431" y="209"/>
                  </a:lnTo>
                  <a:cubicBezTo>
                    <a:pt x="433" y="231"/>
                    <a:pt x="433" y="251"/>
                    <a:pt x="433" y="273"/>
                  </a:cubicBezTo>
                  <a:cubicBezTo>
                    <a:pt x="433" y="830"/>
                    <a:pt x="265" y="1227"/>
                    <a:pt x="1" y="1393"/>
                  </a:cubicBezTo>
                  <a:cubicBezTo>
                    <a:pt x="83" y="1346"/>
                    <a:pt x="286" y="1227"/>
                    <a:pt x="341" y="1197"/>
                  </a:cubicBezTo>
                  <a:cubicBezTo>
                    <a:pt x="617" y="1037"/>
                    <a:pt x="795" y="634"/>
                    <a:pt x="795" y="64"/>
                  </a:cubicBezTo>
                  <a:cubicBezTo>
                    <a:pt x="795" y="43"/>
                    <a:pt x="795" y="22"/>
                    <a:pt x="794" y="1"/>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29" name="Google Shape;3843;p37">
              <a:extLst>
                <a:ext uri="{FF2B5EF4-FFF2-40B4-BE49-F238E27FC236}">
                  <a16:creationId xmlns:a16="http://schemas.microsoft.com/office/drawing/2014/main" id="{2FE98408-997E-139C-C292-64B7CB6FA855}"/>
                </a:ext>
              </a:extLst>
            </p:cNvPr>
            <p:cNvSpPr/>
            <p:nvPr/>
          </p:nvSpPr>
          <p:spPr>
            <a:xfrm>
              <a:off x="2900925" y="2013650"/>
              <a:ext cx="80925" cy="48825"/>
            </a:xfrm>
            <a:custGeom>
              <a:avLst/>
              <a:gdLst/>
              <a:ahLst/>
              <a:cxnLst/>
              <a:rect l="l" t="t" r="r" b="b"/>
              <a:pathLst>
                <a:path w="3237" h="1953" extrusionOk="0">
                  <a:moveTo>
                    <a:pt x="60" y="1"/>
                  </a:moveTo>
                  <a:lnTo>
                    <a:pt x="60" y="50"/>
                  </a:lnTo>
                  <a:lnTo>
                    <a:pt x="0" y="85"/>
                  </a:lnTo>
                  <a:lnTo>
                    <a:pt x="3237" y="1953"/>
                  </a:lnTo>
                  <a:lnTo>
                    <a:pt x="3237" y="1835"/>
                  </a:lnTo>
                  <a:lnTo>
                    <a:pt x="60" y="1"/>
                  </a:ln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0" name="Google Shape;3844;p37">
              <a:extLst>
                <a:ext uri="{FF2B5EF4-FFF2-40B4-BE49-F238E27FC236}">
                  <a16:creationId xmlns:a16="http://schemas.microsoft.com/office/drawing/2014/main" id="{BDC971AF-02C0-84AF-2223-3B5D565C6F0A}"/>
                </a:ext>
              </a:extLst>
            </p:cNvPr>
            <p:cNvSpPr/>
            <p:nvPr/>
          </p:nvSpPr>
          <p:spPr>
            <a:xfrm>
              <a:off x="2900925" y="2014900"/>
              <a:ext cx="80925" cy="47575"/>
            </a:xfrm>
            <a:custGeom>
              <a:avLst/>
              <a:gdLst/>
              <a:ahLst/>
              <a:cxnLst/>
              <a:rect l="l" t="t" r="r" b="b"/>
              <a:pathLst>
                <a:path w="3237" h="1903" extrusionOk="0">
                  <a:moveTo>
                    <a:pt x="60" y="0"/>
                  </a:moveTo>
                  <a:lnTo>
                    <a:pt x="0" y="35"/>
                  </a:lnTo>
                  <a:lnTo>
                    <a:pt x="3237" y="1903"/>
                  </a:lnTo>
                  <a:lnTo>
                    <a:pt x="3237" y="1834"/>
                  </a:lnTo>
                  <a:lnTo>
                    <a:pt x="60" y="0"/>
                  </a:ln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1" name="Google Shape;3845;p37">
              <a:extLst>
                <a:ext uri="{FF2B5EF4-FFF2-40B4-BE49-F238E27FC236}">
                  <a16:creationId xmlns:a16="http://schemas.microsoft.com/office/drawing/2014/main" id="{E5B41AEE-DDD4-EC25-7FBE-6FB13C470F6A}"/>
                </a:ext>
              </a:extLst>
            </p:cNvPr>
            <p:cNvSpPr/>
            <p:nvPr/>
          </p:nvSpPr>
          <p:spPr>
            <a:xfrm>
              <a:off x="2981800" y="2039400"/>
              <a:ext cx="53825" cy="83375"/>
            </a:xfrm>
            <a:custGeom>
              <a:avLst/>
              <a:gdLst/>
              <a:ahLst/>
              <a:cxnLst/>
              <a:rect l="l" t="t" r="r" b="b"/>
              <a:pathLst>
                <a:path w="2153" h="3335" fill="none" extrusionOk="0">
                  <a:moveTo>
                    <a:pt x="1893" y="1417"/>
                  </a:moveTo>
                  <a:cubicBezTo>
                    <a:pt x="2152" y="2261"/>
                    <a:pt x="1997" y="3059"/>
                    <a:pt x="1545" y="3196"/>
                  </a:cubicBezTo>
                  <a:cubicBezTo>
                    <a:pt x="1094" y="3334"/>
                    <a:pt x="518" y="2763"/>
                    <a:pt x="260" y="1919"/>
                  </a:cubicBezTo>
                  <a:cubicBezTo>
                    <a:pt x="0" y="1075"/>
                    <a:pt x="156" y="277"/>
                    <a:pt x="606" y="140"/>
                  </a:cubicBezTo>
                  <a:cubicBezTo>
                    <a:pt x="1059" y="0"/>
                    <a:pt x="1635" y="573"/>
                    <a:pt x="1893" y="1417"/>
                  </a:cubicBezTo>
                  <a:close/>
                </a:path>
              </a:pathLst>
            </a:custGeom>
            <a:noFill/>
            <a:ln w="425" cap="flat" cmpd="sng">
              <a:solidFill>
                <a:srgbClr val="064949"/>
              </a:solidFill>
              <a:prstDash val="solid"/>
              <a:miter lim="145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2" name="Google Shape;3846;p37">
              <a:extLst>
                <a:ext uri="{FF2B5EF4-FFF2-40B4-BE49-F238E27FC236}">
                  <a16:creationId xmlns:a16="http://schemas.microsoft.com/office/drawing/2014/main" id="{76160934-B6D9-3087-C805-7F13FDE1F809}"/>
                </a:ext>
              </a:extLst>
            </p:cNvPr>
            <p:cNvSpPr/>
            <p:nvPr/>
          </p:nvSpPr>
          <p:spPr>
            <a:xfrm>
              <a:off x="2900925" y="2001850"/>
              <a:ext cx="83475" cy="51750"/>
            </a:xfrm>
            <a:custGeom>
              <a:avLst/>
              <a:gdLst/>
              <a:ahLst/>
              <a:cxnLst/>
              <a:rect l="l" t="t" r="r" b="b"/>
              <a:pathLst>
                <a:path w="3339" h="2070" extrusionOk="0">
                  <a:moveTo>
                    <a:pt x="363" y="0"/>
                  </a:moveTo>
                  <a:lnTo>
                    <a:pt x="0" y="209"/>
                  </a:lnTo>
                  <a:lnTo>
                    <a:pt x="3224" y="2069"/>
                  </a:lnTo>
                  <a:cubicBezTo>
                    <a:pt x="3246" y="1947"/>
                    <a:pt x="3285" y="1830"/>
                    <a:pt x="3338" y="1718"/>
                  </a:cubicBezTo>
                  <a:lnTo>
                    <a:pt x="36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133" name="Google Shape;3847;p37">
              <a:extLst>
                <a:ext uri="{FF2B5EF4-FFF2-40B4-BE49-F238E27FC236}">
                  <a16:creationId xmlns:a16="http://schemas.microsoft.com/office/drawing/2014/main" id="{31F52518-9DF6-4C56-747D-A36C1E40976D}"/>
                </a:ext>
              </a:extLst>
            </p:cNvPr>
            <p:cNvSpPr/>
            <p:nvPr/>
          </p:nvSpPr>
          <p:spPr>
            <a:xfrm>
              <a:off x="3021825" y="1993075"/>
              <a:ext cx="82050" cy="77825"/>
            </a:xfrm>
            <a:custGeom>
              <a:avLst/>
              <a:gdLst/>
              <a:ahLst/>
              <a:cxnLst/>
              <a:rect l="l" t="t" r="r" b="b"/>
              <a:pathLst>
                <a:path w="3282" h="3113" extrusionOk="0">
                  <a:moveTo>
                    <a:pt x="2810" y="0"/>
                  </a:moveTo>
                  <a:cubicBezTo>
                    <a:pt x="2654" y="23"/>
                    <a:pt x="2139" y="1900"/>
                    <a:pt x="2139" y="1900"/>
                  </a:cubicBezTo>
                  <a:cubicBezTo>
                    <a:pt x="2081" y="1946"/>
                    <a:pt x="1297" y="2343"/>
                    <a:pt x="1044" y="2444"/>
                  </a:cubicBezTo>
                  <a:cubicBezTo>
                    <a:pt x="1022" y="2452"/>
                    <a:pt x="998" y="2457"/>
                    <a:pt x="975" y="2457"/>
                  </a:cubicBezTo>
                  <a:cubicBezTo>
                    <a:pt x="951" y="2457"/>
                    <a:pt x="928" y="2452"/>
                    <a:pt x="905" y="2444"/>
                  </a:cubicBezTo>
                  <a:cubicBezTo>
                    <a:pt x="783" y="2400"/>
                    <a:pt x="702" y="2407"/>
                    <a:pt x="583" y="2396"/>
                  </a:cubicBezTo>
                  <a:cubicBezTo>
                    <a:pt x="511" y="2389"/>
                    <a:pt x="467" y="2367"/>
                    <a:pt x="444" y="2367"/>
                  </a:cubicBezTo>
                  <a:cubicBezTo>
                    <a:pt x="438" y="2367"/>
                    <a:pt x="434" y="2369"/>
                    <a:pt x="431" y="2374"/>
                  </a:cubicBezTo>
                  <a:cubicBezTo>
                    <a:pt x="416" y="2399"/>
                    <a:pt x="409" y="2462"/>
                    <a:pt x="477" y="2510"/>
                  </a:cubicBezTo>
                  <a:cubicBezTo>
                    <a:pt x="511" y="2535"/>
                    <a:pt x="567" y="2555"/>
                    <a:pt x="638" y="2581"/>
                  </a:cubicBezTo>
                  <a:cubicBezTo>
                    <a:pt x="547" y="2609"/>
                    <a:pt x="450" y="2624"/>
                    <a:pt x="353" y="2624"/>
                  </a:cubicBezTo>
                  <a:cubicBezTo>
                    <a:pt x="344" y="2624"/>
                    <a:pt x="335" y="2624"/>
                    <a:pt x="327" y="2623"/>
                  </a:cubicBezTo>
                  <a:cubicBezTo>
                    <a:pt x="320" y="2623"/>
                    <a:pt x="314" y="2623"/>
                    <a:pt x="308" y="2623"/>
                  </a:cubicBezTo>
                  <a:cubicBezTo>
                    <a:pt x="79" y="2623"/>
                    <a:pt x="1" y="2730"/>
                    <a:pt x="184" y="2968"/>
                  </a:cubicBezTo>
                  <a:cubicBezTo>
                    <a:pt x="253" y="3059"/>
                    <a:pt x="346" y="3113"/>
                    <a:pt x="496" y="3113"/>
                  </a:cubicBezTo>
                  <a:cubicBezTo>
                    <a:pt x="604" y="3113"/>
                    <a:pt x="740" y="3085"/>
                    <a:pt x="918" y="3024"/>
                  </a:cubicBezTo>
                  <a:cubicBezTo>
                    <a:pt x="1041" y="2981"/>
                    <a:pt x="1208" y="2899"/>
                    <a:pt x="1362" y="2842"/>
                  </a:cubicBezTo>
                  <a:cubicBezTo>
                    <a:pt x="1682" y="2725"/>
                    <a:pt x="1765" y="2713"/>
                    <a:pt x="2011" y="2631"/>
                  </a:cubicBezTo>
                  <a:cubicBezTo>
                    <a:pt x="2365" y="2512"/>
                    <a:pt x="2613" y="2391"/>
                    <a:pt x="2689" y="2251"/>
                  </a:cubicBezTo>
                  <a:cubicBezTo>
                    <a:pt x="2857" y="1930"/>
                    <a:pt x="3050" y="1212"/>
                    <a:pt x="3145" y="851"/>
                  </a:cubicBezTo>
                  <a:cubicBezTo>
                    <a:pt x="3282" y="337"/>
                    <a:pt x="3061" y="13"/>
                    <a:pt x="2810" y="0"/>
                  </a:cubicBezTo>
                  <a:close/>
                </a:path>
              </a:pathLst>
            </a:custGeom>
            <a:solidFill>
              <a:srgbClr val="9966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134" name="Google Shape;3848;p37">
              <a:extLst>
                <a:ext uri="{FF2B5EF4-FFF2-40B4-BE49-F238E27FC236}">
                  <a16:creationId xmlns:a16="http://schemas.microsoft.com/office/drawing/2014/main" id="{91765DCD-CFA6-6F64-33B1-DDBA332E6122}"/>
                </a:ext>
              </a:extLst>
            </p:cNvPr>
            <p:cNvSpPr/>
            <p:nvPr/>
          </p:nvSpPr>
          <p:spPr>
            <a:xfrm>
              <a:off x="3076675" y="1991875"/>
              <a:ext cx="26400" cy="47525"/>
            </a:xfrm>
            <a:custGeom>
              <a:avLst/>
              <a:gdLst/>
              <a:ahLst/>
              <a:cxnLst/>
              <a:rect l="l" t="t" r="r" b="b"/>
              <a:pathLst>
                <a:path w="1056" h="1901" extrusionOk="0">
                  <a:moveTo>
                    <a:pt x="522" y="0"/>
                  </a:moveTo>
                  <a:cubicBezTo>
                    <a:pt x="293" y="48"/>
                    <a:pt x="251" y="677"/>
                    <a:pt x="251" y="677"/>
                  </a:cubicBezTo>
                  <a:lnTo>
                    <a:pt x="0" y="1648"/>
                  </a:lnTo>
                  <a:cubicBezTo>
                    <a:pt x="204" y="1855"/>
                    <a:pt x="401" y="1901"/>
                    <a:pt x="535" y="1901"/>
                  </a:cubicBezTo>
                  <a:cubicBezTo>
                    <a:pt x="641" y="1901"/>
                    <a:pt x="708" y="1872"/>
                    <a:pt x="708" y="1872"/>
                  </a:cubicBezTo>
                  <a:cubicBezTo>
                    <a:pt x="708" y="1872"/>
                    <a:pt x="883" y="1382"/>
                    <a:pt x="970" y="921"/>
                  </a:cubicBezTo>
                  <a:cubicBezTo>
                    <a:pt x="1056" y="460"/>
                    <a:pt x="985" y="290"/>
                    <a:pt x="898" y="173"/>
                  </a:cubicBezTo>
                  <a:cubicBezTo>
                    <a:pt x="812" y="54"/>
                    <a:pt x="670" y="21"/>
                    <a:pt x="522" y="0"/>
                  </a:cubicBezTo>
                  <a:close/>
                </a:path>
              </a:pathLst>
            </a:custGeom>
            <a:solidFill>
              <a:srgbClr val="06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pSp>
      <p:sp>
        <p:nvSpPr>
          <p:cNvPr id="135" name="Google Shape;1527;p31">
            <a:extLst>
              <a:ext uri="{FF2B5EF4-FFF2-40B4-BE49-F238E27FC236}">
                <a16:creationId xmlns:a16="http://schemas.microsoft.com/office/drawing/2014/main" id="{6050CFB8-746E-6B25-D7D3-312746287093}"/>
              </a:ext>
            </a:extLst>
          </p:cNvPr>
          <p:cNvSpPr txBox="1">
            <a:spLocks/>
          </p:cNvSpPr>
          <p:nvPr/>
        </p:nvSpPr>
        <p:spPr>
          <a:xfrm>
            <a:off x="831648" y="585156"/>
            <a:ext cx="10854606" cy="1006529"/>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Anyone can have a house.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Medium" panose="020B0603020102020204"/>
                <a:ea typeface="+mj-ea"/>
                <a:cs typeface="+mj-cs"/>
              </a:rPr>
              <a:t>Everyone deserves a home.</a:t>
            </a:r>
          </a:p>
        </p:txBody>
      </p:sp>
      <p:sp>
        <p:nvSpPr>
          <p:cNvPr id="136" name="Title 135">
            <a:extLst>
              <a:ext uri="{FF2B5EF4-FFF2-40B4-BE49-F238E27FC236}">
                <a16:creationId xmlns:a16="http://schemas.microsoft.com/office/drawing/2014/main" id="{CD164BDD-4BF5-C2EB-7522-5B3EC15686A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Everyone deserves a home.</a:t>
            </a:r>
          </a:p>
        </p:txBody>
      </p:sp>
    </p:spTree>
    <p:extLst>
      <p:ext uri="{BB962C8B-B14F-4D97-AF65-F5344CB8AC3E}">
        <p14:creationId xmlns:p14="http://schemas.microsoft.com/office/powerpoint/2010/main" val="1375481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3"/>
        <p:cNvGrpSpPr/>
        <p:nvPr/>
      </p:nvGrpSpPr>
      <p:grpSpPr>
        <a:xfrm>
          <a:off x="0" y="0"/>
          <a:ext cx="0" cy="0"/>
          <a:chOff x="0" y="0"/>
          <a:chExt cx="0" cy="0"/>
        </a:xfrm>
      </p:grpSpPr>
      <p:sp useBgFill="1">
        <p:nvSpPr>
          <p:cNvPr id="451" name="Rectangle 45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5" name="Google Shape;445;p9" descr="A photo of a meeting presenter in the background and two raised hands in focus in the foreground&#10;"/>
          <p:cNvPicPr preferRelativeResize="0"/>
          <p:nvPr/>
        </p:nvPicPr>
        <p:blipFill rotWithShape="1">
          <a:blip r:embed="rId3"/>
          <a:stretch/>
        </p:blipFill>
        <p:spPr>
          <a:xfrm>
            <a:off x="780247" y="965199"/>
            <a:ext cx="3338450" cy="4927602"/>
          </a:xfrm>
          <a:prstGeom prst="rect">
            <a:avLst/>
          </a:prstGeom>
          <a:noFill/>
        </p:spPr>
      </p:pic>
      <p:sp>
        <p:nvSpPr>
          <p:cNvPr id="453" name="Freeform: Shape 45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444" name="Google Shape;444;p9"/>
          <p:cNvSpPr txBox="1">
            <a:spLocks noGrp="1"/>
          </p:cNvSpPr>
          <p:nvPr>
            <p:ph type="title"/>
          </p:nvPr>
        </p:nvSpPr>
        <p:spPr>
          <a:xfrm>
            <a:off x="5622061" y="762538"/>
            <a:ext cx="5649349" cy="3199862"/>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lt1"/>
              </a:buClr>
              <a:buSzPct val="100000"/>
            </a:pPr>
            <a:r>
              <a:rPr lang="en-US" sz="66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Questions?</a:t>
            </a:r>
          </a:p>
        </p:txBody>
      </p:sp>
      <p:sp>
        <p:nvSpPr>
          <p:cNvPr id="45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Google Shape;446;p9"/>
          <p:cNvSpPr txBox="1">
            <a:spLocks noGrp="1"/>
          </p:cNvSpPr>
          <p:nvPr>
            <p:ph type="sldNum" idx="12"/>
          </p:nvPr>
        </p:nvSpPr>
        <p:spPr>
          <a:xfrm>
            <a:off x="9832848" y="6356350"/>
            <a:ext cx="1520952" cy="365125"/>
          </a:xfrm>
          <a:prstGeom prst="rect">
            <a:avLst/>
          </a:prstGeom>
        </p:spPr>
        <p:txBody>
          <a:bodyPr spcFirstLastPara="1" vert="horz" lIns="91440" tIns="45720" rIns="91440" bIns="45720" rtlCol="0" anchor="ctr" anchorCtr="0">
            <a:normAutofit/>
          </a:bodyPr>
          <a:lstStyle/>
          <a:p>
            <a:pPr marR="0" lvl="0" indent="0" fontAlgn="auto">
              <a:spcBef>
                <a:spcPts val="0"/>
              </a:spcBef>
              <a:spcAft>
                <a:spcPts val="600"/>
              </a:spcAft>
              <a:buClr>
                <a:srgbClr val="000000"/>
              </a:buClr>
              <a:buSzTx/>
              <a:buFont typeface="Arial"/>
              <a:buNone/>
              <a:tabLst/>
              <a:defRPr/>
            </a:pPr>
            <a:fld id="{00000000-1234-1234-1234-123412341234}" type="slidenum">
              <a:rPr kumimoji="0" lang="en-US" b="0" i="0" u="none" strike="noStrike" cap="none" spc="0" normalizeH="0" baseline="0" noProof="0">
                <a:ln>
                  <a:noFill/>
                </a:ln>
                <a:solidFill>
                  <a:srgbClr val="FFFFFF"/>
                </a:solidFill>
                <a:effectLst/>
                <a:uLnTx/>
                <a:uFillTx/>
                <a:latin typeface="+mn-lt"/>
                <a:ea typeface="+mn-ea"/>
                <a:cs typeface="+mn-cs"/>
                <a:sym typeface="Calibri"/>
              </a:rPr>
              <a:pPr marR="0" lvl="0" indent="0" fontAlgn="auto">
                <a:spcBef>
                  <a:spcPts val="0"/>
                </a:spcBef>
                <a:spcAft>
                  <a:spcPts val="600"/>
                </a:spcAft>
                <a:buClr>
                  <a:srgbClr val="000000"/>
                </a:buClr>
                <a:buSzTx/>
                <a:buFont typeface="Arial"/>
                <a:buNone/>
                <a:tabLst/>
                <a:defRPr/>
              </a:pPr>
              <a:t>33</a:t>
            </a:fld>
            <a:endParaRPr kumimoji="0" lang="en-US" b="0" i="0" u="none" strike="noStrike" cap="none" spc="0" normalizeH="0" baseline="0" noProof="0">
              <a:ln>
                <a:noFill/>
              </a:ln>
              <a:solidFill>
                <a:srgbClr val="FFFFFF"/>
              </a:solidFill>
              <a:effectLst/>
              <a:uLnTx/>
              <a:uFillTx/>
              <a:latin typeface="+mn-lt"/>
              <a:ea typeface="+mn-ea"/>
              <a:cs typeface="+mn-cs"/>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8">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0">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3C4EB97-DFCC-2505-2428-ADED3C9557A1}"/>
              </a:ext>
            </a:extLst>
          </p:cNvPr>
          <p:cNvSpPr>
            <a:spLocks noGrp="1"/>
          </p:cNvSpPr>
          <p:nvPr>
            <p:ph type="title"/>
          </p:nvPr>
        </p:nvSpPr>
        <p:spPr>
          <a:xfrm>
            <a:off x="804672" y="1243013"/>
            <a:ext cx="3855720" cy="4371974"/>
          </a:xfrm>
        </p:spPr>
        <p:txBody>
          <a:bodyPr>
            <a:normAutofit/>
          </a:bodyPr>
          <a:lstStyle/>
          <a:p>
            <a:br>
              <a:rPr lang="en-US" sz="3300">
                <a:solidFill>
                  <a:schemeClr val="tx2"/>
                </a:solidFill>
              </a:rPr>
            </a:br>
            <a:br>
              <a:rPr lang="en-US" sz="3300">
                <a:solidFill>
                  <a:schemeClr val="tx2"/>
                </a:solidFill>
              </a:rPr>
            </a:br>
            <a:r>
              <a:rPr lang="en-US" sz="3300">
                <a:solidFill>
                  <a:schemeClr val="tx2"/>
                </a:solidFill>
              </a:rPr>
              <a:t>                            </a:t>
            </a:r>
            <a:br>
              <a:rPr lang="en-US" sz="3300">
                <a:solidFill>
                  <a:schemeClr val="tx2"/>
                </a:solidFill>
              </a:rPr>
            </a:br>
            <a:r>
              <a:rPr lang="en-US" sz="3300">
                <a:solidFill>
                  <a:schemeClr val="tx2"/>
                </a:solidFill>
              </a:rPr>
              <a:t>                         </a:t>
            </a:r>
            <a:br>
              <a:rPr lang="en-US" sz="3300">
                <a:solidFill>
                  <a:schemeClr val="tx2"/>
                </a:solidFill>
                <a:latin typeface="Calibri" panose="020F0502020204030204" pitchFamily="34" charset="0"/>
                <a:ea typeface="Calibri" panose="020F0502020204030204" pitchFamily="34" charset="0"/>
                <a:cs typeface="Calibri" panose="020F0502020204030204" pitchFamily="34" charset="0"/>
              </a:rPr>
            </a:br>
            <a:r>
              <a:rPr kumimoji="0" lang="en-US" sz="3300" b="0" i="0" u="none" strike="noStrike" kern="1200" cap="none" spc="0" normalizeH="0" baseline="0" noProof="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Values Into Action</a:t>
            </a:r>
            <a:br>
              <a:rPr lang="en-US" sz="3300">
                <a:solidFill>
                  <a:schemeClr val="tx2"/>
                </a:solidFill>
                <a:latin typeface="Calibri" panose="020F0502020204030204" pitchFamily="34" charset="0"/>
                <a:ea typeface="Calibri" panose="020F0502020204030204" pitchFamily="34" charset="0"/>
                <a:cs typeface="Calibri" panose="020F0502020204030204" pitchFamily="34" charset="0"/>
              </a:rPr>
            </a:br>
            <a:br>
              <a:rPr lang="en-US" sz="3300">
                <a:solidFill>
                  <a:schemeClr val="tx2"/>
                </a:solidFill>
              </a:rPr>
            </a:br>
            <a:br>
              <a:rPr lang="en-US" sz="3300">
                <a:solidFill>
                  <a:schemeClr val="tx2"/>
                </a:solidFill>
              </a:rPr>
            </a:br>
            <a:br>
              <a:rPr lang="en-US" sz="3300">
                <a:solidFill>
                  <a:schemeClr val="tx2"/>
                </a:solidFill>
              </a:rPr>
            </a:br>
            <a:endParaRPr lang="en-US" sz="3300" dirty="0">
              <a:solidFill>
                <a:schemeClr val="tx2"/>
              </a:solidFill>
            </a:endParaRPr>
          </a:p>
        </p:txBody>
      </p:sp>
      <p:grpSp>
        <p:nvGrpSpPr>
          <p:cNvPr id="54" name="Group 12">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55" name="Freeform: Shape 13">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a:extLst>
              <a:ext uri="{FF2B5EF4-FFF2-40B4-BE49-F238E27FC236}">
                <a16:creationId xmlns:a16="http://schemas.microsoft.com/office/drawing/2014/main" id="{285B586E-12A8-E7D4-C574-50C4D5B9199C}"/>
              </a:ext>
            </a:extLst>
          </p:cNvPr>
          <p:cNvSpPr>
            <a:spLocks noGrp="1"/>
          </p:cNvSpPr>
          <p:nvPr>
            <p:ph idx="1"/>
          </p:nvPr>
        </p:nvSpPr>
        <p:spPr>
          <a:xfrm>
            <a:off x="6632812" y="1032987"/>
            <a:ext cx="4919108" cy="4792027"/>
          </a:xfrm>
        </p:spPr>
        <p:txBody>
          <a:bodyPr anchor="ctr">
            <a:normAutofit/>
          </a:bodyPr>
          <a:lstStyle/>
          <a:p>
            <a:pPr marL="0" indent="0">
              <a:buNone/>
            </a:pPr>
            <a:b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Marian </a:t>
            </a:r>
            <a:r>
              <a:rPr kumimoji="0" lang="en-US" sz="2000" b="0" i="0" u="none" strike="noStrike" kern="1200" cap="none" spc="0" normalizeH="0" baseline="0" noProof="0" dirty="0" err="1">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Frattarola-Saulino</a:t>
            </a: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Executive Director           </a:t>
            </a: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hlinkClick r:id="rId2"/>
              </a:rPr>
              <a:t>marians@viapa.org</a:t>
            </a:r>
            <a:endPar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buNone/>
            </a:pPr>
            <a:endPar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err="1">
                <a:solidFill>
                  <a:schemeClr val="tx2"/>
                </a:solidFill>
                <a:latin typeface="Calibri" panose="020F0502020204030204" pitchFamily="34" charset="0"/>
                <a:ea typeface="Calibri" panose="020F0502020204030204" pitchFamily="34" charset="0"/>
                <a:cs typeface="Calibri" panose="020F0502020204030204" pitchFamily="34" charset="0"/>
              </a:rPr>
              <a:t>Tylin</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 Colston, Housing Resources Specialist</a:t>
            </a:r>
          </a:p>
          <a:p>
            <a:pPr marL="0" indent="0">
              <a:buNone/>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rPr>
              <a:t>tylinc@viapa.org</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 </a:t>
            </a:r>
            <a:b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20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hlinkClick r:id="rId4"/>
              </a:rPr>
              <a:t>www.valuesintoaction.org</a:t>
            </a:r>
            <a:endPar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algn="l"/>
            <a:r>
              <a:rPr lang="en-US" sz="1800" b="0" i="0" dirty="0">
                <a:solidFill>
                  <a:srgbClr val="000000"/>
                </a:solidFill>
                <a:effectLst/>
              </a:rPr>
              <a:t>Facebook: </a:t>
            </a:r>
            <a:r>
              <a:rPr lang="en-US" sz="1800" b="0" i="0" dirty="0" err="1">
                <a:solidFill>
                  <a:srgbClr val="000000"/>
                </a:solidFill>
                <a:effectLst/>
              </a:rPr>
              <a:t>ValuesIntoActionPANJ</a:t>
            </a:r>
            <a:r>
              <a:rPr lang="en-US" sz="1800" b="0" i="0" dirty="0">
                <a:solidFill>
                  <a:srgbClr val="000000"/>
                </a:solidFill>
                <a:effectLst/>
              </a:rPr>
              <a:t>  </a:t>
            </a:r>
            <a:endParaRPr lang="en-US" sz="1800" b="0" i="0" dirty="0">
              <a:solidFill>
                <a:srgbClr val="201F1E"/>
              </a:solidFill>
              <a:effectLst/>
            </a:endParaRPr>
          </a:p>
          <a:p>
            <a:pPr algn="l"/>
            <a:r>
              <a:rPr lang="en-US" sz="1800" b="0" i="0" dirty="0">
                <a:solidFill>
                  <a:srgbClr val="000000"/>
                </a:solidFill>
                <a:effectLst/>
              </a:rPr>
              <a:t>Twitter: @Values2005 </a:t>
            </a:r>
            <a:endParaRPr lang="en-US" sz="1800" b="0" i="0" dirty="0">
              <a:solidFill>
                <a:srgbClr val="201F1E"/>
              </a:solidFill>
              <a:effectLst/>
            </a:endParaRPr>
          </a:p>
          <a:p>
            <a:pPr algn="l"/>
            <a:r>
              <a:rPr lang="en-US" sz="1800" b="0" i="0" dirty="0">
                <a:solidFill>
                  <a:srgbClr val="000000"/>
                </a:solidFill>
                <a:effectLst/>
              </a:rPr>
              <a:t>Instagram: </a:t>
            </a:r>
            <a:r>
              <a:rPr lang="en-US" sz="1800" b="0" i="0" dirty="0" err="1">
                <a:solidFill>
                  <a:srgbClr val="000000"/>
                </a:solidFill>
                <a:effectLst/>
              </a:rPr>
              <a:t>ValuesIntoAction</a:t>
            </a:r>
            <a:endParaRPr lang="en-US" sz="1800" b="0" i="0" dirty="0">
              <a:solidFill>
                <a:srgbClr val="201F1E"/>
              </a:solidFill>
              <a:effectLst/>
            </a:endParaRPr>
          </a:p>
          <a:p>
            <a:pPr algn="l"/>
            <a:r>
              <a:rPr lang="en-US" sz="1800" b="0" i="0" dirty="0">
                <a:solidFill>
                  <a:srgbClr val="000000"/>
                </a:solidFill>
                <a:effectLst/>
              </a:rPr>
              <a:t>LinkedIn: </a:t>
            </a:r>
            <a:r>
              <a:rPr lang="en-US" sz="1800" b="0" i="0" u="sng" dirty="0">
                <a:solidFill>
                  <a:srgbClr val="0000FF"/>
                </a:solidFill>
                <a:effectLst/>
                <a:hlinkClick r:id="rId5"/>
              </a:rPr>
              <a:t>www.linkedin.com/company/values-into-action/</a:t>
            </a:r>
            <a:endParaRPr lang="en-US" sz="1800" b="0" i="0" dirty="0">
              <a:solidFill>
                <a:srgbClr val="201F1E"/>
              </a:solidFill>
              <a:effectLst/>
            </a:endParaRPr>
          </a:p>
          <a:p>
            <a:endParaRPr lang="en-US" sz="2000" dirty="0">
              <a:solidFill>
                <a:schemeClr val="tx2"/>
              </a:solidFill>
            </a:endParaRPr>
          </a:p>
        </p:txBody>
      </p:sp>
      <p:sp>
        <p:nvSpPr>
          <p:cNvPr id="3" name="Slide Number Placeholder 2">
            <a:extLst>
              <a:ext uri="{FF2B5EF4-FFF2-40B4-BE49-F238E27FC236}">
                <a16:creationId xmlns:a16="http://schemas.microsoft.com/office/drawing/2014/main" id="{22440818-F723-FB50-0DA5-0FCD43F53A02}"/>
              </a:ext>
            </a:extLst>
          </p:cNvPr>
          <p:cNvSpPr>
            <a:spLocks noGrp="1"/>
          </p:cNvSpPr>
          <p:nvPr>
            <p:ph type="sldNum" sz="quarter"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34</a:t>
            </a:fld>
            <a:endParaRPr lang="en-US"/>
          </a:p>
        </p:txBody>
      </p:sp>
    </p:spTree>
    <p:extLst>
      <p:ext uri="{BB962C8B-B14F-4D97-AF65-F5344CB8AC3E}">
        <p14:creationId xmlns:p14="http://schemas.microsoft.com/office/powerpoint/2010/main" val="16224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038600" y="1939159"/>
            <a:ext cx="7644627" cy="2751086"/>
          </a:xfrm>
        </p:spPr>
        <p:txBody>
          <a:bodyPr vert="horz" lIns="91440" tIns="45720" rIns="91440" bIns="45720" rtlCol="0" anchor="b">
            <a:normAutofit/>
          </a:bodyPr>
          <a:lstStyle/>
          <a:p>
            <a:pPr algn="r"/>
            <a:br>
              <a:rPr lang="en-US" sz="4700" kern="1200">
                <a:solidFill>
                  <a:schemeClr val="tx1"/>
                </a:solidFill>
                <a:latin typeface="+mj-lt"/>
                <a:ea typeface="+mj-ea"/>
                <a:cs typeface="+mj-cs"/>
              </a:rPr>
            </a:br>
            <a:r>
              <a:rPr lang="en-US" sz="4700" kern="1200">
                <a:solidFill>
                  <a:schemeClr val="tx1"/>
                </a:solidFill>
                <a:latin typeface="+mj-lt"/>
                <a:ea typeface="+mj-ea"/>
                <a:cs typeface="+mj-cs"/>
              </a:rPr>
              <a:t>What we were asked to do &amp;</a:t>
            </a:r>
            <a:br>
              <a:rPr lang="en-US" sz="4700" kern="1200">
                <a:solidFill>
                  <a:schemeClr val="tx1"/>
                </a:solidFill>
                <a:latin typeface="+mj-lt"/>
                <a:ea typeface="+mj-ea"/>
                <a:cs typeface="+mj-cs"/>
              </a:rPr>
            </a:br>
            <a:r>
              <a:rPr lang="en-US" sz="4700" kern="1200">
                <a:solidFill>
                  <a:schemeClr val="tx1"/>
                </a:solidFill>
                <a:latin typeface="+mj-lt"/>
                <a:ea typeface="+mj-ea"/>
                <a:cs typeface="+mj-cs"/>
              </a:rPr>
              <a:t>What we did</a:t>
            </a:r>
          </a:p>
        </p:txBody>
      </p:sp>
      <p:sp>
        <p:nvSpPr>
          <p:cNvPr id="3" name="Content Placeholder 2"/>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sz="2200" kern="1200">
                <a:solidFill>
                  <a:schemeClr val="tx1"/>
                </a:solidFill>
                <a:latin typeface="+mn-lt"/>
                <a:ea typeface="+mn-ea"/>
                <a:cs typeface="+mn-cs"/>
              </a:rPr>
              <a:t>To demonstrate a person-directed housing model that ensures people with developmental disabilities can control their own housing, choose where and with whom to live, and ensure that the housing is separate from their services.</a:t>
            </a:r>
          </a:p>
        </p:txBody>
      </p:sp>
    </p:spTree>
    <p:extLst>
      <p:ext uri="{BB962C8B-B14F-4D97-AF65-F5344CB8AC3E}">
        <p14:creationId xmlns:p14="http://schemas.microsoft.com/office/powerpoint/2010/main" val="411639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4B78-8F7F-11F9-2189-D886F91B076A}"/>
              </a:ext>
            </a:extLst>
          </p:cNvPr>
          <p:cNvSpPr>
            <a:spLocks noGrp="1"/>
          </p:cNvSpPr>
          <p:nvPr>
            <p:ph type="title"/>
          </p:nvPr>
        </p:nvSpPr>
        <p:spPr>
          <a:xfrm>
            <a:off x="1644425" y="-1101"/>
            <a:ext cx="10547576" cy="974426"/>
          </a:xfrm>
        </p:spPr>
        <p:txBody>
          <a:bodyPr wrap="square" anchor="ctr">
            <a:normAutofit/>
          </a:bodyPr>
          <a:lstStyle/>
          <a:p>
            <a:r>
              <a:rPr lang="en-US" dirty="0"/>
              <a:t>                       Our Partners</a:t>
            </a:r>
          </a:p>
        </p:txBody>
      </p:sp>
      <p:sp>
        <p:nvSpPr>
          <p:cNvPr id="4" name="Slide Number Placeholder 3">
            <a:extLst>
              <a:ext uri="{FF2B5EF4-FFF2-40B4-BE49-F238E27FC236}">
                <a16:creationId xmlns:a16="http://schemas.microsoft.com/office/drawing/2014/main" id="{D24A9479-0721-8FAE-6B70-31358B153974}"/>
              </a:ext>
            </a:extLst>
          </p:cNvPr>
          <p:cNvSpPr>
            <a:spLocks noGrp="1"/>
          </p:cNvSpPr>
          <p:nvPr>
            <p:ph type="sldNum" idx="12"/>
          </p:nvPr>
        </p:nvSpPr>
        <p:spPr>
          <a:xfrm>
            <a:off x="8610600" y="6356350"/>
            <a:ext cx="2743200" cy="365125"/>
          </a:xfrm>
        </p:spPr>
        <p:txBody>
          <a:bodyPr wrap="square" anchor="ctr">
            <a:normAutofit/>
          </a:bodyPr>
          <a:lstStyle/>
          <a:p>
            <a:pPr marL="0" marR="0" lvl="0" indent="0" defTabSz="914400" rtl="0" eaLnBrk="1" fontAlgn="auto" latinLnBrk="0" hangingPunct="1">
              <a:spcBef>
                <a:spcPts val="0"/>
              </a:spcBef>
              <a:spcAft>
                <a:spcPts val="600"/>
              </a:spcAft>
              <a:buClr>
                <a:srgbClr val="000000"/>
              </a:buClr>
              <a:buSzTx/>
              <a:buFont typeface="Arial"/>
              <a:buNone/>
              <a:tabLst/>
              <a:defRPr/>
            </a:pPr>
            <a:fld id="{A39E18A1-5388-48D7-9BA0-F6425AA8662B}" type="slidenum">
              <a:rPr kumimoji="0" lang="en-US" b="0" i="0" u="none" strike="noStrike" kern="0" cap="none" spc="0" normalizeH="0" baseline="0" noProof="0" smtClean="0">
                <a:ln>
                  <a:noFill/>
                </a:ln>
                <a:effectLst/>
                <a:uLnTx/>
                <a:uFillTx/>
              </a:rPr>
              <a:pPr marL="0" marR="0" lvl="0" indent="0" defTabSz="914400" rtl="0" eaLnBrk="1" fontAlgn="auto" latinLnBrk="0" hangingPunct="1">
                <a:spcBef>
                  <a:spcPts val="0"/>
                </a:spcBef>
                <a:spcAft>
                  <a:spcPts val="600"/>
                </a:spcAft>
                <a:buClr>
                  <a:srgbClr val="000000"/>
                </a:buClr>
                <a:buSzTx/>
                <a:buFont typeface="Arial"/>
                <a:buNone/>
                <a:tabLst/>
                <a:defRPr/>
              </a:pPr>
              <a:t>5</a:t>
            </a:fld>
            <a:endParaRPr kumimoji="0" lang="en-US" b="0" i="0" u="none" strike="noStrike" kern="0" cap="none" spc="0" normalizeH="0" baseline="0" noProof="0">
              <a:ln>
                <a:noFill/>
              </a:ln>
              <a:effectLst/>
              <a:uLnTx/>
              <a:uFillTx/>
            </a:endParaRPr>
          </a:p>
        </p:txBody>
      </p:sp>
      <p:graphicFrame>
        <p:nvGraphicFramePr>
          <p:cNvPr id="10" name="Text Placeholder 2">
            <a:extLst>
              <a:ext uri="{FF2B5EF4-FFF2-40B4-BE49-F238E27FC236}">
                <a16:creationId xmlns:a16="http://schemas.microsoft.com/office/drawing/2014/main" id="{6760C2C7-D96B-942C-86E0-A333C337435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938418"/>
              </p:ext>
            </p:extLst>
          </p:nvPr>
        </p:nvGraphicFramePr>
        <p:xfrm>
          <a:off x="1652160" y="1202267"/>
          <a:ext cx="10294308" cy="505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10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8BF0816-F8FF-9BE6-6A91-0AEFB5A6FDE1}"/>
              </a:ext>
            </a:extLst>
          </p:cNvPr>
          <p:cNvSpPr>
            <a:spLocks noGrp="1"/>
          </p:cNvSpPr>
          <p:nvPr>
            <p:ph type="title"/>
          </p:nvPr>
        </p:nvSpPr>
        <p:spPr>
          <a:xfrm>
            <a:off x="838200" y="643467"/>
            <a:ext cx="2951205" cy="5571066"/>
          </a:xfrm>
        </p:spPr>
        <p:txBody>
          <a:bodyPr>
            <a:normAutofit/>
          </a:bodyPr>
          <a:lstStyle/>
          <a:p>
            <a:r>
              <a:rPr kumimoji="0" lang="en-US" sz="44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Project Years One &amp; Two</a:t>
            </a:r>
            <a:endParaRPr lang="en-US" dirty="0">
              <a:solidFill>
                <a:schemeClr val="bg1"/>
              </a:solidFill>
            </a:endParaRPr>
          </a:p>
        </p:txBody>
      </p:sp>
      <p:graphicFrame>
        <p:nvGraphicFramePr>
          <p:cNvPr id="18" name="Content Placeholder 2">
            <a:extLst>
              <a:ext uri="{FF2B5EF4-FFF2-40B4-BE49-F238E27FC236}">
                <a16:creationId xmlns:a16="http://schemas.microsoft.com/office/drawing/2014/main" id="{B8B203D4-7FC2-BDE3-D3CA-3FB65205A29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8373475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6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8BF0816-F8FF-9BE6-6A91-0AEFB5A6FDE1}"/>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Project Year Three</a:t>
            </a:r>
          </a:p>
        </p:txBody>
      </p:sp>
      <p:graphicFrame>
        <p:nvGraphicFramePr>
          <p:cNvPr id="18" name="Content Placeholder 2">
            <a:extLst>
              <a:ext uri="{FF2B5EF4-FFF2-40B4-BE49-F238E27FC236}">
                <a16:creationId xmlns:a16="http://schemas.microsoft.com/office/drawing/2014/main" id="{B8B203D4-7FC2-BDE3-D3CA-3FB65205A29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7245717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52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B2956C35-768E-B0A2-D8C8-2BA0F807ACE8}"/>
              </a:ext>
            </a:extLst>
          </p:cNvPr>
          <p:cNvSpPr>
            <a:spLocks noGrp="1"/>
          </p:cNvSpPr>
          <p:nvPr>
            <p:ph type="title"/>
          </p:nvPr>
        </p:nvSpPr>
        <p:spPr>
          <a:xfrm>
            <a:off x="838200" y="643467"/>
            <a:ext cx="2951205" cy="5571066"/>
          </a:xfrm>
        </p:spPr>
        <p:txBody>
          <a:bodyPr>
            <a:normAutofit/>
          </a:bodyPr>
          <a:lstStyle/>
          <a:p>
            <a:r>
              <a:rPr lang="en-US" dirty="0">
                <a:solidFill>
                  <a:srgbClr val="FFFFFF"/>
                </a:solidFill>
                <a:latin typeface="Arial" panose="020B0604020202020204" pitchFamily="34" charset="0"/>
                <a:cs typeface="Arial" panose="020B0604020202020204" pitchFamily="34" charset="0"/>
              </a:rPr>
              <a:t>Project Year Four</a:t>
            </a:r>
          </a:p>
        </p:txBody>
      </p:sp>
      <p:graphicFrame>
        <p:nvGraphicFramePr>
          <p:cNvPr id="5" name="Content Placeholder 2">
            <a:extLst>
              <a:ext uri="{FF2B5EF4-FFF2-40B4-BE49-F238E27FC236}">
                <a16:creationId xmlns:a16="http://schemas.microsoft.com/office/drawing/2014/main" id="{73934CF9-A9F2-1311-B3BF-634B4B2A3BC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7513144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49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EC597AF-8C8C-3B11-CDB2-6C78AEF8E78B}"/>
              </a:ext>
            </a:extLst>
          </p:cNvPr>
          <p:cNvSpPr>
            <a:spLocks noGrp="1"/>
          </p:cNvSpPr>
          <p:nvPr>
            <p:ph type="title"/>
          </p:nvPr>
        </p:nvSpPr>
        <p:spPr>
          <a:xfrm>
            <a:off x="838200" y="643467"/>
            <a:ext cx="2951205" cy="5571066"/>
          </a:xfrm>
        </p:spPr>
        <p:txBody>
          <a:bodyPr>
            <a:normAutofit/>
          </a:bodyPr>
          <a:lstStyle/>
          <a:p>
            <a:r>
              <a:rPr lang="en-US" dirty="0">
                <a:solidFill>
                  <a:srgbClr val="FFFFFF"/>
                </a:solidFill>
                <a:latin typeface="Arial" panose="020B0604020202020204" pitchFamily="34" charset="0"/>
                <a:cs typeface="Arial" panose="020B0604020202020204" pitchFamily="34" charset="0"/>
              </a:rPr>
              <a:t>Project Year Five</a:t>
            </a:r>
          </a:p>
        </p:txBody>
      </p:sp>
      <p:graphicFrame>
        <p:nvGraphicFramePr>
          <p:cNvPr id="18" name="Content Placeholder 2">
            <a:extLst>
              <a:ext uri="{FF2B5EF4-FFF2-40B4-BE49-F238E27FC236}">
                <a16:creationId xmlns:a16="http://schemas.microsoft.com/office/drawing/2014/main" id="{AAF17F68-261D-7154-5AE8-914A3F4BD9A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1355932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27315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6">
      <a:dk1>
        <a:srgbClr val="000000"/>
      </a:dk1>
      <a:lt1>
        <a:srgbClr val="FFFFFF"/>
      </a:lt1>
      <a:dk2>
        <a:srgbClr val="44546A"/>
      </a:dk2>
      <a:lt2>
        <a:srgbClr val="E7E6E6"/>
      </a:lt2>
      <a:accent1>
        <a:srgbClr val="095190"/>
      </a:accent1>
      <a:accent2>
        <a:srgbClr val="BF202F"/>
      </a:accent2>
      <a:accent3>
        <a:srgbClr val="F9A21E"/>
      </a:accent3>
      <a:accent4>
        <a:srgbClr val="4951BC"/>
      </a:accent4>
      <a:accent5>
        <a:srgbClr val="DEA900"/>
      </a:accent5>
      <a:accent6>
        <a:srgbClr val="ED7D3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8abd81-384e-44eb-ac54-150b1f730857">
      <Terms xmlns="http://schemas.microsoft.com/office/infopath/2007/PartnerControls"/>
    </lcf76f155ced4ddcb4097134ff3c332f>
    <TaxCatchAll xmlns="4fbdbbb8-0dec-43a1-a04f-d208c5d891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A4226BE47D104F8E11F612B712C193" ma:contentTypeVersion="12" ma:contentTypeDescription="Create a new document." ma:contentTypeScope="" ma:versionID="dfcfdede37bd482279bd14100a2f5233">
  <xsd:schema xmlns:xsd="http://www.w3.org/2001/XMLSchema" xmlns:xs="http://www.w3.org/2001/XMLSchema" xmlns:p="http://schemas.microsoft.com/office/2006/metadata/properties" xmlns:ns2="7e8abd81-384e-44eb-ac54-150b1f730857" xmlns:ns3="4fbdbbb8-0dec-43a1-a04f-d208c5d89139" targetNamespace="http://schemas.microsoft.com/office/2006/metadata/properties" ma:root="true" ma:fieldsID="36daea2c60432d5771a2e92986abab56" ns2:_="" ns3:_="">
    <xsd:import namespace="7e8abd81-384e-44eb-ac54-150b1f730857"/>
    <xsd:import namespace="4fbdbbb8-0dec-43a1-a04f-d208c5d891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bd81-384e-44eb-ac54-150b1f73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dbbb8-0dec-43a1-a04f-d208c5d891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24ff9f-d572-4c7d-9ee3-24f415e8bff0}" ma:internalName="TaxCatchAll" ma:showField="CatchAllData" ma:web="4fbdbbb8-0dec-43a1-a04f-d208c5d89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EA0AE-9B59-4D0E-885D-F1F76138B406}">
  <ds:schemaRefs>
    <ds:schemaRef ds:uri="http://schemas.microsoft.com/sharepoint/v3/contenttype/forms"/>
  </ds:schemaRefs>
</ds:datastoreItem>
</file>

<file path=customXml/itemProps2.xml><?xml version="1.0" encoding="utf-8"?>
<ds:datastoreItem xmlns:ds="http://schemas.openxmlformats.org/officeDocument/2006/customXml" ds:itemID="{814A9274-1532-47C6-A443-1D0E44010A6D}">
  <ds:schemaRefs>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4fbdbbb8-0dec-43a1-a04f-d208c5d89139"/>
    <ds:schemaRef ds:uri="7e8abd81-384e-44eb-ac54-150b1f730857"/>
  </ds:schemaRefs>
</ds:datastoreItem>
</file>

<file path=customXml/itemProps3.xml><?xml version="1.0" encoding="utf-8"?>
<ds:datastoreItem xmlns:ds="http://schemas.openxmlformats.org/officeDocument/2006/customXml" ds:itemID="{DC85A248-AC16-498D-8099-6BE2DCEF0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abd81-384e-44eb-ac54-150b1f730857"/>
    <ds:schemaRef ds:uri="4fbdbbb8-0dec-43a1-a04f-d208c5d89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1402</TotalTime>
  <Words>1469</Words>
  <Application>Microsoft Office PowerPoint</Application>
  <PresentationFormat>Widescreen</PresentationFormat>
  <Paragraphs>258</Paragraphs>
  <Slides>34</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Arial</vt:lpstr>
      <vt:lpstr>Barlow</vt:lpstr>
      <vt:lpstr>Calibri</vt:lpstr>
      <vt:lpstr>Calibri Light</vt:lpstr>
      <vt:lpstr>Cambria</vt:lpstr>
      <vt:lpstr>Courier New</vt:lpstr>
      <vt:lpstr>Franklin Gothic Book</vt:lpstr>
      <vt:lpstr>Franklin Gothic Medium</vt:lpstr>
      <vt:lpstr>Modern Love Caps</vt:lpstr>
      <vt:lpstr>Red Hat Display</vt:lpstr>
      <vt:lpstr>var(--font-secondary)</vt:lpstr>
      <vt:lpstr>Office Theme</vt:lpstr>
      <vt:lpstr>2_Office Theme</vt:lpstr>
      <vt:lpstr>1_Office Theme</vt:lpstr>
      <vt:lpstr>3_Office Theme</vt:lpstr>
      <vt:lpstr>Expanding Options for Community Living</vt:lpstr>
      <vt:lpstr>Nothing About Me Without Me!</vt:lpstr>
      <vt:lpstr>Values Into Action</vt:lpstr>
      <vt:lpstr> What we were asked to do &amp; What we did</vt:lpstr>
      <vt:lpstr>                       Our Partners</vt:lpstr>
      <vt:lpstr>Project Years One &amp; Two</vt:lpstr>
      <vt:lpstr>Project Year Three</vt:lpstr>
      <vt:lpstr>Project Year Four</vt:lpstr>
      <vt:lpstr>Project Year Five</vt:lpstr>
      <vt:lpstr>System Change</vt:lpstr>
      <vt:lpstr>Meaningful Participation</vt:lpstr>
      <vt:lpstr>Housing Challenges and Barriers Identified</vt:lpstr>
      <vt:lpstr>Impact</vt:lpstr>
      <vt:lpstr>Finally Home Housing Toolkit User Guide  </vt:lpstr>
      <vt:lpstr>Housing Options Training Module 1</vt:lpstr>
      <vt:lpstr>Housing Options Training Module 2</vt:lpstr>
      <vt:lpstr> Housing Assessment</vt:lpstr>
      <vt:lpstr> Housing Plan </vt:lpstr>
      <vt:lpstr> The Appendix  </vt:lpstr>
      <vt:lpstr>Housing Transition &amp; Tenancy Sustaining Service </vt:lpstr>
      <vt:lpstr>4 Major Roles</vt:lpstr>
      <vt:lpstr>Participant Eligibility</vt:lpstr>
      <vt:lpstr>Team Expertise</vt:lpstr>
      <vt:lpstr>Important Principles</vt:lpstr>
      <vt:lpstr>Considerations</vt:lpstr>
      <vt:lpstr>Considerations 1</vt:lpstr>
      <vt:lpstr>Considerations 2</vt:lpstr>
      <vt:lpstr> Considerations 3</vt:lpstr>
      <vt:lpstr> Considerations 4</vt:lpstr>
      <vt:lpstr>An Everyday Life in Action</vt:lpstr>
      <vt:lpstr>An Everyday Life- How Do We Get There?</vt:lpstr>
      <vt:lpstr>Everyone deserves a home.</vt:lpstr>
      <vt:lpstr>Questions?</vt:lpstr>
      <vt:lpstr>                                                         Values Into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Data Tells Us</dc:title>
  <dc:creator>Thompson, Dana</dc:creator>
  <cp:lastModifiedBy>Mary Kay R. Cunningham</cp:lastModifiedBy>
  <cp:revision>49</cp:revision>
  <dcterms:created xsi:type="dcterms:W3CDTF">2023-03-30T15:35:13Z</dcterms:created>
  <dcterms:modified xsi:type="dcterms:W3CDTF">2023-07-05T13:32:28Z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0x010100AFA4226BE47D104F8E11F612B712C193</vt:lpwstr>
  </property>
  <property fmtid="{D5CDD505-2E9C-101B-9397-08002B2CF9AE}" pid="3" name="MediaServiceImageTags">
    <vt:lpwstr/>
  </property>
</Properties>
</file>