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4_29E1696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184FF9A-887F-2497-F72B-7C7A153B39E3}" name="Tesler, Lisa" initials="TL" userId="S::ltesler@pa.gov::7c0c17bb-8ed2-4196-aadb-24a65c35bdd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8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8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8/10/relationships/authors" Target="authors.xml"/></Relationships>
</file>

<file path=ppt/comments/modernComment_104_29E1696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AE88294-79E9-4033-9A40-60BA937F3980}" authorId="{D184FF9A-887F-2497-F72B-7C7A153B39E3}" created="2023-06-21T13:36:00.089">
    <pc:sldMkLst xmlns:pc="http://schemas.microsoft.com/office/powerpoint/2013/main/command">
      <pc:docMk/>
      <pc:sldMk cId="43914902" sldId="260"/>
    </pc:sldMkLst>
    <p188:txBody>
      <a:bodyPr/>
      <a:lstStyle/>
      <a:p>
        <a:r>
          <a:rPr lang="en-US"/>
          <a:t>I don't think we need this level of detail. I would delete this slide to leave more time for discussion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39413-6BA9-7D9E-0C1C-19D9180A7A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77D3A1-357C-E154-B75A-9180AA0B3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63BA1-60D1-34AF-A623-20BA56D81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7F949-F430-40C0-9167-AE95CE6A1BB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81399-BAAC-CBBC-5794-5E7841FCE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BADA5-4344-0625-152C-7010F7108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ADDD-1983-4632-95E3-8F8B2EC48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63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50BE6-B30C-6B3F-B485-9E6DA2FAD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D598F-A602-6093-8E75-5E469A024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64BE9-364D-60F8-3AFE-EBD8D2CB5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7F949-F430-40C0-9167-AE95CE6A1BB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62A95-F950-756E-0E3E-DCA23E108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BA0C8B-4A7D-56FD-4783-2FD5E553F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ADDD-1983-4632-95E3-8F8B2EC48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53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4B0542-1188-FAB3-A71A-272511591D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38F29D-3C2C-8568-A5BE-A5D2AE983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9EEC8-DAC7-E5E0-7453-3E0CA3E1C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7F949-F430-40C0-9167-AE95CE6A1BB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ADB56-17CB-836C-3AE1-3EE613B09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CAFED-E50C-6ECA-5A2F-129B572AF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ADDD-1983-4632-95E3-8F8B2EC48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957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2FAFA-ADAD-A6F4-A4AD-CB02213C5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A58BF-F703-9B9F-A41A-45E03B475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0D4D1-9373-FCE1-B499-AC6926B2F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7F949-F430-40C0-9167-AE95CE6A1BB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C7EAF-B928-ED88-3B8D-AE412A57F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7065-7C17-0C4D-FBD6-4C8AC75B3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ADDD-1983-4632-95E3-8F8B2EC48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230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75D87-87D4-2432-ED07-D2E66D646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D245D-1473-D9C6-888C-2027B9A40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4A9B7-1DC0-2D52-CB4C-E7B9EC44C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7F949-F430-40C0-9167-AE95CE6A1BB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089ED-26DB-1EB6-5444-C62782E59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B7368-ABD9-E154-7F07-515965A03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ADDD-1983-4632-95E3-8F8B2EC48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20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B1B86-B621-52E2-A5D7-17805B6AE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68C82-A779-3F49-424F-489202DB44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C41E7-09B2-5BAC-37C1-BF0B850412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FDAA2-903E-8D59-DCCC-45DB8DAAD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7F949-F430-40C0-9167-AE95CE6A1BB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1E6E9-1794-B52B-0E1B-214916E96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9CB981-2FEB-8F90-3ADB-1666865D6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ADDD-1983-4632-95E3-8F8B2EC48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2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BE8D7-12A5-105C-DD6D-2279BC105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A57B39-E11A-1E86-69A9-E6FA7E1AD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907E26-B5A6-E4E9-BC1D-5824F779E5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44C1CF-50A7-A64F-3BBD-FBD2BE7831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F054CD-02A9-0FD5-DA65-C8E4ED2BD3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7ACF83-3D41-7FC1-699A-80D186DCE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7F949-F430-40C0-9167-AE95CE6A1BB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BE41EA-53FE-130D-32BB-D05145590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8C8EFD-75D8-ADFD-3113-D1E69EBBB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ADDD-1983-4632-95E3-8F8B2EC48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656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C0A1F-EFCE-EFA7-3204-6CC3AF40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9CE45D-2E33-DB80-1571-DA9646416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7F949-F430-40C0-9167-AE95CE6A1BB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F2905C-19FC-2D11-079A-00F3CCBB4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BAC2D6-4A38-4F57-FC23-5AA838332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ADDD-1983-4632-95E3-8F8B2EC48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66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26161D-12A3-0665-32C0-849A0C04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7F949-F430-40C0-9167-AE95CE6A1BB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6C705B-B4A5-7039-6C83-89A26D14C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E86107-E74A-63E9-99A6-382CE0297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ADDD-1983-4632-95E3-8F8B2EC48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100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6F253-94A0-CACF-7C4B-BA697AB5A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1C7F4-DD44-4C9A-18D9-60079D9B6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440EFB-B19F-FC8D-09B1-F97AFA7989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0CECD8-41A4-27F3-1430-9E378CD33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7F949-F430-40C0-9167-AE95CE6A1BB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D2E1AD-36BB-7E9B-E5AE-A36594E7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00F3B-24D0-5C2F-2736-9374B2DCB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ADDD-1983-4632-95E3-8F8B2EC48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267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F670E-BC3C-F7CE-D871-A5107DB4F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A15979-9D22-7531-A243-B6FD155CB1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3E513-E48B-8FD5-21A1-2DDCB16FF2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54BA45-F896-9AD3-8F40-CC3B5031D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7F949-F430-40C0-9167-AE95CE6A1BB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46812B-99D6-1947-0295-288C1C9F2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084E17-7F0B-2A98-3012-FCAD63C9E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ADDD-1983-4632-95E3-8F8B2EC48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0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8FBD18-812E-2B41-84DB-5BABB3715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CFECD2-01A9-5A4A-60EA-14421BDEB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D6435-FF48-05BC-827D-D00B7F8C7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7F949-F430-40C0-9167-AE95CE6A1BB4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24532-4801-3318-92F5-D20957C021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D4887-FE2B-1072-F438-6777BEFFC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BADDD-1983-4632-95E3-8F8B2EC48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95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4_29E169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A3EF3-7B53-AA60-92D2-996958E5E9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91822"/>
            <a:ext cx="9144000" cy="1828799"/>
          </a:xfrm>
        </p:spPr>
        <p:txBody>
          <a:bodyPr>
            <a:normAutofit fontScale="90000"/>
          </a:bodyPr>
          <a:lstStyle/>
          <a:p>
            <a:br>
              <a:rPr lang="en-US" sz="2800" dirty="0"/>
            </a:br>
            <a:r>
              <a:rPr lang="en-US" sz="3600" dirty="0"/>
              <a:t>Driving Quality: A Conversation with Advocates/ Family Members from the IM4Q Steering Committee</a:t>
            </a:r>
            <a:br>
              <a:rPr lang="en-US" sz="2800" dirty="0"/>
            </a:br>
            <a:br>
              <a:rPr lang="en-US" sz="2800" dirty="0"/>
            </a:br>
            <a:r>
              <a:rPr lang="en-US" sz="3600" dirty="0"/>
              <a:t>July 19, 2023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C7183-9016-74BC-7908-9BE146ADF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31067"/>
            <a:ext cx="9144000" cy="2935111"/>
          </a:xfrm>
        </p:spPr>
        <p:txBody>
          <a:bodyPr>
            <a:normAutofit fontScale="47500" lnSpcReduction="20000"/>
          </a:bodyPr>
          <a:lstStyle/>
          <a:p>
            <a:pPr algn="l"/>
            <a:endParaRPr lang="en-US" sz="2400" dirty="0"/>
          </a:p>
          <a:p>
            <a:pPr algn="l"/>
            <a:r>
              <a:rPr lang="en-US" sz="5100" dirty="0"/>
              <a:t>Panelists:</a:t>
            </a:r>
          </a:p>
          <a:p>
            <a:pPr algn="l"/>
            <a:endParaRPr lang="en-US" sz="5100" dirty="0"/>
          </a:p>
          <a:p>
            <a:pPr algn="l"/>
            <a:r>
              <a:rPr lang="en-US" sz="5100" dirty="0"/>
              <a:t>Bill Krebs–Co-Chair and advocate</a:t>
            </a:r>
          </a:p>
          <a:p>
            <a:pPr algn="l"/>
            <a:r>
              <a:rPr lang="en-US" sz="5100" dirty="0"/>
              <a:t>Pam </a:t>
            </a:r>
            <a:r>
              <a:rPr lang="en-US" sz="5100" dirty="0" err="1"/>
              <a:t>Zotynia</a:t>
            </a:r>
            <a:r>
              <a:rPr lang="en-US" sz="5100" dirty="0"/>
              <a:t> – Co-Chair and family member</a:t>
            </a:r>
          </a:p>
          <a:p>
            <a:pPr algn="l"/>
            <a:r>
              <a:rPr lang="en-US" sz="5100" dirty="0" err="1"/>
              <a:t>Shantha</a:t>
            </a:r>
            <a:r>
              <a:rPr lang="en-US" sz="5100" dirty="0"/>
              <a:t> Edwards– family member</a:t>
            </a:r>
          </a:p>
          <a:p>
            <a:pPr algn="l"/>
            <a:r>
              <a:rPr lang="en-US" sz="5100" dirty="0"/>
              <a:t>Lisa </a:t>
            </a:r>
            <a:r>
              <a:rPr lang="en-US" sz="5100" dirty="0" err="1"/>
              <a:t>Tesler</a:t>
            </a:r>
            <a:r>
              <a:rPr lang="en-US" sz="5100" dirty="0"/>
              <a:t>– PA Developmental Disabilities Council, Executive Director</a:t>
            </a:r>
          </a:p>
          <a:p>
            <a:pPr algn="l"/>
            <a:r>
              <a:rPr lang="en-US" sz="5100" dirty="0"/>
              <a:t>Maureen Westcott–The Arc of Lancaster/Lebanon, Executive Director</a:t>
            </a:r>
          </a:p>
        </p:txBody>
      </p:sp>
    </p:spTree>
    <p:extLst>
      <p:ext uri="{BB962C8B-B14F-4D97-AF65-F5344CB8AC3E}">
        <p14:creationId xmlns:p14="http://schemas.microsoft.com/office/powerpoint/2010/main" val="1877887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0A8E1-56B0-CBEA-29B8-5FBA4B192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Description of This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8790D-1D81-8761-0680-FD85A7257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Members from the IM4Q Steering Committee will:</a:t>
            </a:r>
          </a:p>
          <a:p>
            <a:r>
              <a:rPr lang="en-US" sz="4000" dirty="0"/>
              <a:t> Share their perspectives on the committee’s work, and </a:t>
            </a:r>
          </a:p>
          <a:p>
            <a:r>
              <a:rPr lang="en-US" sz="4000" dirty="0"/>
              <a:t>Answer your questions, </a:t>
            </a:r>
          </a:p>
          <a:p>
            <a:r>
              <a:rPr lang="en-US" sz="4000" dirty="0"/>
              <a:t>Listen to your ideas on IM4Q. </a:t>
            </a:r>
          </a:p>
        </p:txBody>
      </p:sp>
    </p:spTree>
    <p:extLst>
      <p:ext uri="{BB962C8B-B14F-4D97-AF65-F5344CB8AC3E}">
        <p14:creationId xmlns:p14="http://schemas.microsoft.com/office/powerpoint/2010/main" val="1530081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3416B-FA2C-E724-5FEA-705DB5B9F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the IM4Q Steering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F12F7-F98B-5621-5EC8-6F4A0D489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phold the purpose and the guiding principles of IM4Q. </a:t>
            </a:r>
          </a:p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Analyzes IM4Q and NCI reports to make recommendations to ISAC on ODP policy and system design to improve quality.</a:t>
            </a:r>
          </a:p>
          <a:p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Advises ODP on IM4Q policy and procedures. </a:t>
            </a:r>
          </a:p>
          <a:p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committee has no operational responsibility to county government or to providers of service.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564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E09A3-E3F0-33D8-07A0-3B30EB140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Statewide Steering Committee Members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81A06-BCBB-26C1-10E4-54C723116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 fontScale="92500" lnSpcReduction="10000"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members are approved by the Deputy Secretary of ODP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Voting Members: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AE/County Program MH/ID Board Member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 of Pennsylvania Parent Representative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Self-Advocates who may have experience as monitors on local program teams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Family Members who may have experience as monitors on local program teams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Non-Voting Members: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Pennsylvania Developmental Disabilities Council representative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Disability Rights Pennsylvania representative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 Center for Excellence at Temple University representative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Administrative Entity representative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Provider Association Representative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Supports Coordinator or SC Supervisor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Non-Voting Staff members: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ODP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Technical Advisors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095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E0416-1AC4-962C-A8E3-A944E27B2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Panelists 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AE923-A267-58EF-CEFD-1F9A7DFF4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Who  I am</a:t>
            </a:r>
          </a:p>
          <a:p>
            <a:r>
              <a:rPr lang="en-US" sz="4800" dirty="0"/>
              <a:t>Why I am involved in IM4Q</a:t>
            </a:r>
          </a:p>
          <a:p>
            <a:r>
              <a:rPr lang="en-US" sz="4800" dirty="0"/>
              <a:t>How does IM4Q impact me personally and professionally</a:t>
            </a:r>
          </a:p>
        </p:txBody>
      </p:sp>
    </p:spTree>
    <p:extLst>
      <p:ext uri="{BB962C8B-B14F-4D97-AF65-F5344CB8AC3E}">
        <p14:creationId xmlns:p14="http://schemas.microsoft.com/office/powerpoint/2010/main" val="2502641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5CA44-1F8D-2A1E-4DB9-DE6B14C32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1155"/>
            <a:ext cx="10515600" cy="663399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Statewide Steering Committee’s Roles and 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4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esponsibilities are to:</a:t>
            </a:r>
            <a:br>
              <a:rPr lang="en-US" sz="4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023C2-A025-8893-1368-7A94B9C10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1333"/>
            <a:ext cx="10515600" cy="3975629"/>
          </a:xfrm>
        </p:spPr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 approval or disapproval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all new Local Programs selected by the AEs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Issue recommendations to the ISAC from analysis of IM4Q and NCI annual reports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 workgroups as necessary to provide additional analysis of a topic to the entire committee;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Resolve conflict of interest questions for Local Programs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 a plan for external evaluation of the statewide IM4Q program, as well as review the Technical Advisors’ external evaluation summary report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Advise ODP on revising an/or creating policies and procedures for independent monitoring for quality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Hold necessary meetings to conduct the business of the committee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Participate in the Annual Statewide Training  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1490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0C082-7ABB-CFD7-3A84-36DE4BDB1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Let’s hear from you!</a:t>
            </a:r>
            <a:br>
              <a:rPr lang="en-US" dirty="0"/>
            </a:br>
            <a:r>
              <a:rPr lang="en-US" dirty="0"/>
              <a:t>About System and Policy…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9161F-FD67-462C-FECB-8A98E5648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Based on your analysis of IM4Q and NCI annual reports,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what system change or policy suggestions do you have for the ISAC?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3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 other system suggestions?</a:t>
            </a:r>
            <a:endParaRPr lang="en-U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674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0C082-7ABB-CFD7-3A84-36DE4BDB1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Let’s hear from you!</a:t>
            </a:r>
            <a:br>
              <a:rPr lang="en-US" dirty="0"/>
            </a:br>
            <a:r>
              <a:rPr lang="en-US" dirty="0"/>
              <a:t>About IM4Q…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9161F-FD67-462C-FECB-8A98E5648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What is working for IM4Q and what is not working?</a:t>
            </a:r>
          </a:p>
          <a:p>
            <a:r>
              <a:rPr lang="en-US" dirty="0"/>
              <a:t>What policies or procedures would you like to see?</a:t>
            </a:r>
          </a:p>
          <a:p>
            <a:pPr lvl="1"/>
            <a:r>
              <a:rPr lang="en-US" sz="2800" dirty="0"/>
              <a:t>Any revisions to current IM4Q processes?</a:t>
            </a:r>
          </a:p>
          <a:p>
            <a:pPr lvl="1"/>
            <a:r>
              <a:rPr lang="en-US" sz="2800" dirty="0"/>
              <a:t>Anything new?</a:t>
            </a:r>
          </a:p>
          <a:p>
            <a:pPr lvl="1"/>
            <a:endParaRPr lang="en-US" sz="2800" dirty="0"/>
          </a:p>
          <a:p>
            <a:pPr marL="457200" lvl="1" indent="0">
              <a:buNone/>
            </a:pPr>
            <a:endParaRPr lang="en-US" sz="2800" dirty="0"/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What suggestions do you have for the next</a:t>
            </a:r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external evaluation of the statewide IM4Q program?</a:t>
            </a:r>
          </a:p>
        </p:txBody>
      </p:sp>
    </p:spTree>
    <p:extLst>
      <p:ext uri="{BB962C8B-B14F-4D97-AF65-F5344CB8AC3E}">
        <p14:creationId xmlns:p14="http://schemas.microsoft.com/office/powerpoint/2010/main" val="3640062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483</Words>
  <Application>Microsoft Office PowerPoint</Application>
  <PresentationFormat>Widescreen</PresentationFormat>
  <Paragraphs>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Office Theme</vt:lpstr>
      <vt:lpstr> Driving Quality: A Conversation with Advocates/ Family Members from the IM4Q Steering Committee  July 19, 2023 </vt:lpstr>
      <vt:lpstr>Description of This Session</vt:lpstr>
      <vt:lpstr>Role of the IM4Q Steering Committee</vt:lpstr>
      <vt:lpstr>Statewide Steering Committee Members</vt:lpstr>
      <vt:lpstr>Panelists Introductions</vt:lpstr>
      <vt:lpstr>The Statewide Steering Committee’s Roles and Responsibilities are to: </vt:lpstr>
      <vt:lpstr>Let’s hear from you! About System and Policy…</vt:lpstr>
      <vt:lpstr>Let’s hear from you! About IM4Q…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Driving Quality: A Conversation with Advocates/ Family Members from the IM4Q Steering Committee  July 19, 2023</dc:title>
  <dc:creator>Guy A. Caruso</dc:creator>
  <cp:lastModifiedBy>Mary Kay R. Cunningham</cp:lastModifiedBy>
  <cp:revision>2</cp:revision>
  <dcterms:created xsi:type="dcterms:W3CDTF">2023-06-19T15:42:59Z</dcterms:created>
  <dcterms:modified xsi:type="dcterms:W3CDTF">2023-07-05T15:11:02Z</dcterms:modified>
</cp:coreProperties>
</file>